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A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BF562A-06BE-C481-E1C9-80EF7BBF4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85FC772-3D60-42B7-6823-3E63B8E32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805D181-D26B-A380-F491-E5900550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F80C720-1466-B71E-0020-D4FBA14EC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F6B6AA9-9D17-F4F2-2C86-1363CF87C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717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C0CEA70-65F8-E075-725A-F3A31656B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53EDF6D-E5AA-0583-D5DA-7C177031F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42CBE24-4118-77D0-DB09-BDF79B96D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F7953C5-D135-2928-E02B-222F998F1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99BB1A8-8877-CC0B-18D5-D9D132E3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21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FD830C2-D51E-7145-FE6C-36FDB7937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7FEAB92-398F-3D36-0CEB-EE361D376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B568CE-C641-8643-B1A8-60BFA683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EE1573-0E31-2A54-5BA9-29BBEBD94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9174813-4D45-2EAD-C4A8-BE9B67ABA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249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955870-86EA-5101-0EBF-30BEF5119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28C5EC4-A7D5-7A8C-D6C2-77594EAE3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0826312-3C99-EA69-F1B1-CB723E48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D681151-9190-E75D-3870-57A4C785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84A6567-2502-360A-CFE9-7B298B09A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127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63E9B9-D925-2094-446E-73A08C4F5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9919B04-ECE4-0E20-28C1-7C0D1A35E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21DD771-8D8D-2AEC-E358-646A303D5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A1492F-AA8A-8859-7D33-33467EBE3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B91D23-8E87-86B9-AE03-32374B7BF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8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5A6E20-6893-1370-03F6-F9BEC1D20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C638C60-E4B6-3152-0DD4-BA1C8CEDE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60EB6F3-9EDA-7BA1-11FA-A3B93A80B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6E64DD1-8D4D-A33E-81C4-B05D7B7D2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0816168-FFCC-BFE1-D4FC-DC915E82C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969C47E-8559-9DCA-2C02-381BCA1E5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692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520225C-6CC8-9394-6CE9-641A68A79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127C53A-246F-0548-C4FA-B134E39CF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38C57D2-5197-43EB-24AB-568F23190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F4F87FA-8BD8-9E57-A5F2-F9A1E74F7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17698B0-A62F-2B80-2B75-D1387C3FD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6EB3597-7465-1973-20FA-428008A7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3ED3840-5AA8-27C8-C3DA-955F4044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6782DD1-9E97-60D9-6672-A2450ABE5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996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E1AA18-32FA-D144-0936-F64E2C6D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BACE8B8A-C93C-9D70-1622-9DDC5EFB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8B4F6EB-B9DC-B172-25B2-9C367065C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CF2D886-C423-8069-7C17-D6F6A3F74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202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674E7A0-6AF0-8B0F-733C-98A7F282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F8A8B22-C91C-F53F-B3FB-605C5C323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8CAFB3A-6C06-B39E-445C-F8EA272C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449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C6F8A7-5E10-D7DB-4147-D3D59CB7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8DC56DA-FF29-970B-1A98-8CB436E43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F1B6DB7-BF24-A5B1-6C17-CB4926A45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ABE4CA5-A54D-9389-1583-EDBA92EE2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46B63A5-8DAE-6CE0-244E-12E4E83A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E07D3AB-3F42-B808-901D-7262E6F3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186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EAA048-E3DF-49BE-18FE-3A2A68D1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17EB3647-BFEB-B1B6-8120-0962A6C5D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49F5457-37E8-7AEF-C7E5-CA9E03DC9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D7918A7-709E-1686-FA23-BC038E94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6FE6E34-C2C7-B51F-22AB-F3E0040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1BB6F04-3B16-B2BB-4A26-BAA3E0F71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522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476D549-FCEF-3981-795E-DFD0BE5D1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7D47C3B-AA8C-1BBC-B00B-F747CAEF1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CB144EC-45E1-C819-4FF9-810792C55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999F4C-0710-4063-B195-CE029C966736}" type="datetimeFigureOut">
              <a:rPr lang="hu-HU" smtClean="0"/>
              <a:t>2025. 02. 27.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D94244-9030-63A7-D3DE-8026CC283A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EEC08E-F8D8-EB32-E9AD-3646896DE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BB9FE-043A-4823-9568-47503914E1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779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A59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B61A3-B1A9-BC08-B24C-4B23E0C04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43E358-922C-1F8C-A13E-FD6AFAD66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8793"/>
            <a:ext cx="9144000" cy="612742"/>
          </a:xfrm>
        </p:spPr>
        <p:txBody>
          <a:bodyPr>
            <a:normAutofit/>
          </a:bodyPr>
          <a:lstStyle/>
          <a:p>
            <a:r>
              <a:rPr lang="hu-HU" sz="3200" b="1" dirty="0">
                <a:solidFill>
                  <a:schemeClr val="bg1"/>
                </a:solidFill>
              </a:rPr>
              <a:t>PHOENIX – EGÉSZSÉGET SZÁLLÍTUNK.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BE0EE44-C79B-FA70-6318-5475E8E933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2073" y="6200633"/>
            <a:ext cx="9144000" cy="437535"/>
          </a:xfrm>
        </p:spPr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Szívügyünk a fejlett gyógyszerellátás!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55E1CE4-1A37-968B-073E-5D935E071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536" y="1861466"/>
            <a:ext cx="918023" cy="808174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C6BF3692-D075-8B0C-822F-C53390BB9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055" y="1861466"/>
            <a:ext cx="906205" cy="838339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FF0FC852-FEBE-95A8-19FC-203BE7CB5C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2452" y="1849430"/>
            <a:ext cx="1022232" cy="838339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BA115FD0-A7FA-BE64-BEE1-CE20441E15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1529" y="1842280"/>
            <a:ext cx="866916" cy="1202233"/>
          </a:xfrm>
          <a:prstGeom prst="rect">
            <a:avLst/>
          </a:prstGeom>
        </p:spPr>
      </p:pic>
      <p:pic>
        <p:nvPicPr>
          <p:cNvPr id="13" name="Kép 12">
            <a:extLst>
              <a:ext uri="{FF2B5EF4-FFF2-40B4-BE49-F238E27FC236}">
                <a16:creationId xmlns:a16="http://schemas.microsoft.com/office/drawing/2014/main" id="{EA2E9D90-9529-C938-E3CE-C31C72E734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32625" y="1920124"/>
            <a:ext cx="866896" cy="981212"/>
          </a:xfrm>
          <a:prstGeom prst="rect">
            <a:avLst/>
          </a:prstGeom>
        </p:spPr>
      </p:pic>
      <p:sp>
        <p:nvSpPr>
          <p:cNvPr id="14" name="Nyíl: jobbra mutató 13">
            <a:extLst>
              <a:ext uri="{FF2B5EF4-FFF2-40B4-BE49-F238E27FC236}">
                <a16:creationId xmlns:a16="http://schemas.microsoft.com/office/drawing/2014/main" id="{2A04EE80-8AFB-D21D-FCEB-154E7E134556}"/>
              </a:ext>
            </a:extLst>
          </p:cNvPr>
          <p:cNvSpPr/>
          <p:nvPr/>
        </p:nvSpPr>
        <p:spPr>
          <a:xfrm>
            <a:off x="2139696" y="2176272"/>
            <a:ext cx="649224" cy="2560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Nyíl: jobbra mutató 14">
            <a:extLst>
              <a:ext uri="{FF2B5EF4-FFF2-40B4-BE49-F238E27FC236}">
                <a16:creationId xmlns:a16="http://schemas.microsoft.com/office/drawing/2014/main" id="{96B744A4-A075-8A26-4D69-E828C0D3DE25}"/>
              </a:ext>
            </a:extLst>
          </p:cNvPr>
          <p:cNvSpPr/>
          <p:nvPr/>
        </p:nvSpPr>
        <p:spPr>
          <a:xfrm>
            <a:off x="4291512" y="2137537"/>
            <a:ext cx="649224" cy="2560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Nyíl: jobbra mutató 15">
            <a:extLst>
              <a:ext uri="{FF2B5EF4-FFF2-40B4-BE49-F238E27FC236}">
                <a16:creationId xmlns:a16="http://schemas.microsoft.com/office/drawing/2014/main" id="{1E875DCF-E974-C504-5A3E-BD9994BF5876}"/>
              </a:ext>
            </a:extLst>
          </p:cNvPr>
          <p:cNvSpPr/>
          <p:nvPr/>
        </p:nvSpPr>
        <p:spPr>
          <a:xfrm>
            <a:off x="6749778" y="2137537"/>
            <a:ext cx="649224" cy="2560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Nyíl: jobbra mutató 16">
            <a:extLst>
              <a:ext uri="{FF2B5EF4-FFF2-40B4-BE49-F238E27FC236}">
                <a16:creationId xmlns:a16="http://schemas.microsoft.com/office/drawing/2014/main" id="{F0F13C8D-4685-69C9-0EE3-FC5EE789105E}"/>
              </a:ext>
            </a:extLst>
          </p:cNvPr>
          <p:cNvSpPr/>
          <p:nvPr/>
        </p:nvSpPr>
        <p:spPr>
          <a:xfrm>
            <a:off x="9311795" y="2154698"/>
            <a:ext cx="649224" cy="2560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AD83D5C1-D473-A22E-80A8-59D243B4F384}"/>
              </a:ext>
            </a:extLst>
          </p:cNvPr>
          <p:cNvSpPr txBox="1"/>
          <p:nvPr/>
        </p:nvSpPr>
        <p:spPr>
          <a:xfrm>
            <a:off x="10134969" y="3944159"/>
            <a:ext cx="2002195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</a:rPr>
              <a:t>Fókuszban a környezetvédelem és a felelős közösségi szerepvállalás</a:t>
            </a:r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1CA967A2-F894-6A92-FD80-12853A7E16A6}"/>
              </a:ext>
            </a:extLst>
          </p:cNvPr>
          <p:cNvSpPr txBox="1"/>
          <p:nvPr/>
        </p:nvSpPr>
        <p:spPr>
          <a:xfrm>
            <a:off x="6041164" y="3891758"/>
            <a:ext cx="1889769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  <a:effectLst/>
                <a:ea typeface="Times New Roman" panose="02020603050405020304" pitchFamily="18" charset="0"/>
                <a:cs typeface="Segoe UI Historic" panose="020B0502040204020203" pitchFamily="34" charset="0"/>
              </a:rPr>
              <a:t>Szolgáltatást nyújtunk a gyógyszerellátási rendszer minden szereplőjének</a:t>
            </a:r>
            <a:endParaRPr lang="hu-HU" sz="1600" dirty="0">
              <a:solidFill>
                <a:srgbClr val="35A592"/>
              </a:solidFill>
            </a:endParaRPr>
          </a:p>
        </p:txBody>
      </p:sp>
      <p:sp>
        <p:nvSpPr>
          <p:cNvPr id="23" name="Szövegdoboz 22">
            <a:extLst>
              <a:ext uri="{FF2B5EF4-FFF2-40B4-BE49-F238E27FC236}">
                <a16:creationId xmlns:a16="http://schemas.microsoft.com/office/drawing/2014/main" id="{9E535180-B86F-5430-F05D-0CFC79B336A7}"/>
              </a:ext>
            </a:extLst>
          </p:cNvPr>
          <p:cNvSpPr txBox="1"/>
          <p:nvPr/>
        </p:nvSpPr>
        <p:spPr>
          <a:xfrm>
            <a:off x="1970121" y="3857116"/>
            <a:ext cx="2002196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</a:rPr>
              <a:t>A PHOENIX a kritikus infrastruktúra meghatározó eleme Magyarországon</a:t>
            </a:r>
          </a:p>
        </p:txBody>
      </p:sp>
      <p:sp>
        <p:nvSpPr>
          <p:cNvPr id="6" name="Téglalap 5">
            <a:extLst>
              <a:ext uri="{FF2B5EF4-FFF2-40B4-BE49-F238E27FC236}">
                <a16:creationId xmlns:a16="http://schemas.microsoft.com/office/drawing/2014/main" id="{F165D7D3-93B9-B768-C01B-F0A4A70578EC}"/>
              </a:ext>
            </a:extLst>
          </p:cNvPr>
          <p:cNvSpPr/>
          <p:nvPr/>
        </p:nvSpPr>
        <p:spPr>
          <a:xfrm>
            <a:off x="862421" y="2405590"/>
            <a:ext cx="918023" cy="27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dirty="0">
                <a:solidFill>
                  <a:schemeClr val="tx1"/>
                </a:solidFill>
              </a:rPr>
              <a:t>Gyógyszeripar</a:t>
            </a:r>
          </a:p>
        </p:txBody>
      </p:sp>
      <p:sp>
        <p:nvSpPr>
          <p:cNvPr id="8" name="Téglalap 7">
            <a:extLst>
              <a:ext uri="{FF2B5EF4-FFF2-40B4-BE49-F238E27FC236}">
                <a16:creationId xmlns:a16="http://schemas.microsoft.com/office/drawing/2014/main" id="{95FC7585-ED50-E4A0-08E0-7A871B6F8182}"/>
              </a:ext>
            </a:extLst>
          </p:cNvPr>
          <p:cNvSpPr/>
          <p:nvPr/>
        </p:nvSpPr>
        <p:spPr>
          <a:xfrm>
            <a:off x="3026055" y="2385633"/>
            <a:ext cx="899310" cy="27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dirty="0">
                <a:solidFill>
                  <a:schemeClr val="tx1"/>
                </a:solidFill>
              </a:rPr>
              <a:t>Egészségügyi logisztika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B0B61221-197A-FB98-7070-F06AC1655F22}"/>
              </a:ext>
            </a:extLst>
          </p:cNvPr>
          <p:cNvSpPr/>
          <p:nvPr/>
        </p:nvSpPr>
        <p:spPr>
          <a:xfrm>
            <a:off x="5275245" y="2475120"/>
            <a:ext cx="1036646" cy="256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700" dirty="0">
                <a:solidFill>
                  <a:schemeClr val="tx1"/>
                </a:solidFill>
              </a:rPr>
              <a:t>Nagykereskedelem</a:t>
            </a:r>
          </a:p>
        </p:txBody>
      </p:sp>
      <p:sp>
        <p:nvSpPr>
          <p:cNvPr id="12" name="Téglalap 11">
            <a:extLst>
              <a:ext uri="{FF2B5EF4-FFF2-40B4-BE49-F238E27FC236}">
                <a16:creationId xmlns:a16="http://schemas.microsoft.com/office/drawing/2014/main" id="{9A336EF3-0C12-0671-2352-21F3D45918E4}"/>
              </a:ext>
            </a:extLst>
          </p:cNvPr>
          <p:cNvSpPr/>
          <p:nvPr/>
        </p:nvSpPr>
        <p:spPr>
          <a:xfrm>
            <a:off x="7855332" y="2701071"/>
            <a:ext cx="883113" cy="3452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700" dirty="0">
                <a:solidFill>
                  <a:schemeClr val="tx1"/>
                </a:solidFill>
              </a:rPr>
              <a:t>Kiskereskedelem </a:t>
            </a:r>
          </a:p>
          <a:p>
            <a:pPr algn="ctr"/>
            <a:r>
              <a:rPr lang="hu-HU" sz="700" dirty="0">
                <a:solidFill>
                  <a:schemeClr val="tx1"/>
                </a:solidFill>
              </a:rPr>
              <a:t>Kórházak </a:t>
            </a:r>
          </a:p>
          <a:p>
            <a:pPr algn="ctr"/>
            <a:r>
              <a:rPr lang="hu-HU" sz="700" dirty="0">
                <a:solidFill>
                  <a:schemeClr val="tx1"/>
                </a:solidFill>
              </a:rPr>
              <a:t>Orvosok</a:t>
            </a:r>
          </a:p>
        </p:txBody>
      </p:sp>
      <p:sp>
        <p:nvSpPr>
          <p:cNvPr id="19" name="Téglalap 18">
            <a:extLst>
              <a:ext uri="{FF2B5EF4-FFF2-40B4-BE49-F238E27FC236}">
                <a16:creationId xmlns:a16="http://schemas.microsoft.com/office/drawing/2014/main" id="{0932C772-2151-9B3A-F6C0-99B9E70D6D86}"/>
              </a:ext>
            </a:extLst>
          </p:cNvPr>
          <p:cNvSpPr/>
          <p:nvPr/>
        </p:nvSpPr>
        <p:spPr>
          <a:xfrm>
            <a:off x="10532625" y="2626933"/>
            <a:ext cx="866896" cy="274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dirty="0">
                <a:solidFill>
                  <a:schemeClr val="tx1"/>
                </a:solidFill>
              </a:rPr>
              <a:t>Betegek</a:t>
            </a:r>
          </a:p>
        </p:txBody>
      </p: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FE8F1638-39BC-9B79-45D4-5EAE517EEDC2}"/>
              </a:ext>
            </a:extLst>
          </p:cNvPr>
          <p:cNvSpPr txBox="1"/>
          <p:nvPr/>
        </p:nvSpPr>
        <p:spPr>
          <a:xfrm>
            <a:off x="4205448" y="3930929"/>
            <a:ext cx="1729003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</a:rPr>
              <a:t>Zárt ellátási lánc biztosítása hamisítás kizárásával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E591CBAC-D616-703C-E403-2158BE717879}"/>
              </a:ext>
            </a:extLst>
          </p:cNvPr>
          <p:cNvSpPr txBox="1"/>
          <p:nvPr/>
        </p:nvSpPr>
        <p:spPr>
          <a:xfrm>
            <a:off x="0" y="3932045"/>
            <a:ext cx="1822722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  <a:effectLst/>
                <a:ea typeface="Times New Roman" panose="02020603050405020304" pitchFamily="18" charset="0"/>
                <a:cs typeface="Segoe UI Historic" panose="020B0502040204020203" pitchFamily="34" charset="0"/>
              </a:rPr>
              <a:t>Évitizedes tapasztalat a gyógyszerellátás területén</a:t>
            </a:r>
            <a:endParaRPr lang="hu-HU" sz="1600" dirty="0">
              <a:solidFill>
                <a:srgbClr val="35A592"/>
              </a:solidFill>
            </a:endParaRP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CE4961B9-ED80-D804-47AB-3065D3A9B10C}"/>
              </a:ext>
            </a:extLst>
          </p:cNvPr>
          <p:cNvSpPr txBox="1"/>
          <p:nvPr/>
        </p:nvSpPr>
        <p:spPr>
          <a:xfrm>
            <a:off x="8037646" y="4067270"/>
            <a:ext cx="2030767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rgbClr val="35A592"/>
                </a:solidFill>
              </a:rPr>
              <a:t>Teljeskörű szakmai kompetenciával rendelkezünk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C6D11C21-520B-AD31-4F42-A803C8E68075}"/>
              </a:ext>
            </a:extLst>
          </p:cNvPr>
          <p:cNvSpPr/>
          <p:nvPr/>
        </p:nvSpPr>
        <p:spPr>
          <a:xfrm>
            <a:off x="426720" y="1381760"/>
            <a:ext cx="11501120" cy="204724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Téglalap 21">
            <a:extLst>
              <a:ext uri="{FF2B5EF4-FFF2-40B4-BE49-F238E27FC236}">
                <a16:creationId xmlns:a16="http://schemas.microsoft.com/office/drawing/2014/main" id="{4EAE7ED6-2CE5-7BF8-8C91-76406E40AF51}"/>
              </a:ext>
            </a:extLst>
          </p:cNvPr>
          <p:cNvSpPr/>
          <p:nvPr/>
        </p:nvSpPr>
        <p:spPr>
          <a:xfrm>
            <a:off x="11568256" y="156234"/>
            <a:ext cx="2158920" cy="11745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Körgrafika középen PHX logóval</a:t>
            </a:r>
          </a:p>
        </p:txBody>
      </p:sp>
    </p:spTree>
    <p:extLst>
      <p:ext uri="{BB962C8B-B14F-4D97-AF65-F5344CB8AC3E}">
        <p14:creationId xmlns:p14="http://schemas.microsoft.com/office/powerpoint/2010/main" val="923529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Szélesvásznú</PresentationFormat>
  <Paragraphs>16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Office-téma</vt:lpstr>
      <vt:lpstr>PHOENIX – EGÉSZSÉGET SZÁLLÍTUNK.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Buczkone Recsanyi Anita</dc:creator>
  <cp:lastModifiedBy>Buczkone Recsanyi Anita</cp:lastModifiedBy>
  <cp:revision>14</cp:revision>
  <dcterms:created xsi:type="dcterms:W3CDTF">2025-02-06T10:11:13Z</dcterms:created>
  <dcterms:modified xsi:type="dcterms:W3CDTF">2025-02-27T11:14:02Z</dcterms:modified>
</cp:coreProperties>
</file>