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2" r:id="rId4"/>
    <p:sldMasterId id="2147483853" r:id="rId5"/>
    <p:sldMasterId id="2147483865" r:id="rId6"/>
    <p:sldMasterId id="2147483877" r:id="rId7"/>
  </p:sldMasterIdLst>
  <p:notesMasterIdLst>
    <p:notesMasterId r:id="rId50"/>
  </p:notesMasterIdLst>
  <p:sldIdLst>
    <p:sldId id="256" r:id="rId8"/>
    <p:sldId id="464" r:id="rId9"/>
    <p:sldId id="470" r:id="rId10"/>
    <p:sldId id="484" r:id="rId11"/>
    <p:sldId id="480" r:id="rId12"/>
    <p:sldId id="471" r:id="rId13"/>
    <p:sldId id="463" r:id="rId14"/>
    <p:sldId id="481" r:id="rId15"/>
    <p:sldId id="475" r:id="rId16"/>
    <p:sldId id="482" r:id="rId17"/>
    <p:sldId id="476" r:id="rId18"/>
    <p:sldId id="264" r:id="rId19"/>
    <p:sldId id="451" r:id="rId20"/>
    <p:sldId id="396" r:id="rId21"/>
    <p:sldId id="427" r:id="rId22"/>
    <p:sldId id="428" r:id="rId23"/>
    <p:sldId id="413" r:id="rId24"/>
    <p:sldId id="414" r:id="rId25"/>
    <p:sldId id="398" r:id="rId26"/>
    <p:sldId id="468" r:id="rId27"/>
    <p:sldId id="397" r:id="rId28"/>
    <p:sldId id="433" r:id="rId29"/>
    <p:sldId id="483" r:id="rId30"/>
    <p:sldId id="431" r:id="rId31"/>
    <p:sldId id="432" r:id="rId32"/>
    <p:sldId id="466" r:id="rId33"/>
    <p:sldId id="467" r:id="rId34"/>
    <p:sldId id="421" r:id="rId35"/>
    <p:sldId id="450" r:id="rId36"/>
    <p:sldId id="436" r:id="rId37"/>
    <p:sldId id="437" r:id="rId38"/>
    <p:sldId id="455" r:id="rId39"/>
    <p:sldId id="456" r:id="rId40"/>
    <p:sldId id="460" r:id="rId41"/>
    <p:sldId id="459" r:id="rId42"/>
    <p:sldId id="458" r:id="rId43"/>
    <p:sldId id="435" r:id="rId44"/>
    <p:sldId id="441" r:id="rId45"/>
    <p:sldId id="412" r:id="rId46"/>
    <p:sldId id="395" r:id="rId47"/>
    <p:sldId id="452" r:id="rId48"/>
    <p:sldId id="46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" id="{876B878A-ADE7-4F20-A200-0D36D87B75A1}">
          <p14:sldIdLst>
            <p14:sldId id="256"/>
            <p14:sldId id="464"/>
          </p14:sldIdLst>
        </p14:section>
        <p14:section name="Confidential / Vertraulich" id="{56EE89CA-7799-493F-AD80-F2C134A242A3}">
          <p14:sldIdLst>
            <p14:sldId id="470"/>
          </p14:sldIdLst>
        </p14:section>
        <p14:section name="Title + Final Slides / Titel- + Schlussfolien" id="{6B3EFBD5-4ECB-4C1B-A3A2-326527AF78F7}">
          <p14:sldIdLst>
            <p14:sldId id="484"/>
            <p14:sldId id="480"/>
            <p14:sldId id="471"/>
            <p14:sldId id="463"/>
            <p14:sldId id="481"/>
            <p14:sldId id="475"/>
            <p14:sldId id="482"/>
            <p14:sldId id="476"/>
          </p14:sldIdLst>
        </p14:section>
        <p14:section name="Picture slides / Bildfolien" id="{F3CDFD67-60C9-4572-942E-5BEA69C83083}">
          <p14:sldIdLst>
            <p14:sldId id="264"/>
            <p14:sldId id="451"/>
          </p14:sldIdLst>
        </p14:section>
        <p14:section name="Charts / Diagramme" id="{6D128184-2B8E-443B-8777-E7F0E3DC45CE}">
          <p14:sldIdLst>
            <p14:sldId id="396"/>
            <p14:sldId id="427"/>
            <p14:sldId id="428"/>
          </p14:sldIdLst>
        </p14:section>
        <p14:section name="Orga charts / Organigramme" id="{5F57EF02-35C5-4CA4-A416-5521176DAC6F}">
          <p14:sldIdLst>
            <p14:sldId id="413"/>
            <p14:sldId id="414"/>
          </p14:sldIdLst>
        </p14:section>
        <p14:section name="Tables / Tabellen" id="{ECBFBD96-4EE4-4F81-A182-36DC83045415}">
          <p14:sldIdLst>
            <p14:sldId id="398"/>
          </p14:sldIdLst>
        </p14:section>
        <p14:section name="Process / Prozess" id="{F742A13B-16D2-4AD8-B531-4FDB7ECA7B04}">
          <p14:sldIdLst>
            <p14:sldId id="468"/>
            <p14:sldId id="397"/>
            <p14:sldId id="433"/>
            <p14:sldId id="483"/>
            <p14:sldId id="431"/>
            <p14:sldId id="432"/>
            <p14:sldId id="466"/>
            <p14:sldId id="467"/>
          </p14:sldIdLst>
        </p14:section>
        <p14:section name="Project planning / Projektplanung" id="{48ECBB88-0DC5-462E-A348-063E31087C6F}">
          <p14:sldIdLst>
            <p14:sldId id="421"/>
            <p14:sldId id="450"/>
            <p14:sldId id="436"/>
            <p14:sldId id="437"/>
            <p14:sldId id="455"/>
            <p14:sldId id="456"/>
          </p14:sldIdLst>
        </p14:section>
        <p14:section name="Connections / Netzdiagramm" id="{C471107E-E9A7-4901-924B-E347EE0C4C16}">
          <p14:sldIdLst>
            <p14:sldId id="460"/>
            <p14:sldId id="459"/>
            <p14:sldId id="458"/>
          </p14:sldIdLst>
        </p14:section>
        <p14:section name="Facts and figures / Daten und Fakten" id="{E8BB4E1F-3183-44D0-BE35-6A98CA9719E8}">
          <p14:sldIdLst>
            <p14:sldId id="435"/>
            <p14:sldId id="441"/>
          </p14:sldIdLst>
        </p14:section>
        <p14:section name="Mobile devices / Mobile Endgeräte" id="{6BE90CE8-9B3F-448E-AE81-4B6A810168A2}">
          <p14:sldIdLst>
            <p14:sldId id="412"/>
            <p14:sldId id="395"/>
            <p14:sldId id="452"/>
          </p14:sldIdLst>
        </p14:section>
        <p14:section name="Maps / Karten" id="{3D1D8424-5BA2-4EE4-A7EF-8AAC495CED9B}">
          <p14:sldIdLst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4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332" userDrawn="1">
          <p15:clr>
            <a:srgbClr val="A4A3A4"/>
          </p15:clr>
        </p15:guide>
        <p15:guide id="4" orient="horz" pos="3930" userDrawn="1">
          <p15:clr>
            <a:srgbClr val="A4A3A4"/>
          </p15:clr>
        </p15:guide>
        <p15:guide id="5" pos="3613" userDrawn="1">
          <p15:clr>
            <a:srgbClr val="A4A3A4"/>
          </p15:clr>
        </p15:guide>
        <p15:guide id="6" pos="40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AS Benjamin" initials="B.HAAS" lastIdx="63" clrIdx="0">
    <p:extLst>
      <p:ext uri="{19B8F6BF-5375-455C-9EA6-DF929625EA0E}">
        <p15:presenceInfo xmlns:p15="http://schemas.microsoft.com/office/powerpoint/2012/main" userId="HAAS Benjamin" providerId="None"/>
      </p:ext>
    </p:extLst>
  </p:cmAuthor>
  <p:cmAuthor id="2" name="HOLODA Maren" initials="HM [2]" lastIdx="10" clrIdx="1">
    <p:extLst>
      <p:ext uri="{19B8F6BF-5375-455C-9EA6-DF929625EA0E}">
        <p15:presenceInfo xmlns:p15="http://schemas.microsoft.com/office/powerpoint/2012/main" userId="HOLODA Maren" providerId="None"/>
      </p:ext>
    </p:extLst>
  </p:cmAuthor>
  <p:cmAuthor id="3" name="Viola" initials="V" lastIdx="2" clrIdx="2">
    <p:extLst>
      <p:ext uri="{19B8F6BF-5375-455C-9EA6-DF929625EA0E}">
        <p15:presenceInfo xmlns:p15="http://schemas.microsoft.com/office/powerpoint/2012/main" userId="S::viola@imagicks.com::2337d025-8805-467e-849d-1616ccb97d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99339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B6902-D01A-414B-A73F-BB6F8E226607}" v="6" dt="2022-10-26T09:41:31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534" y="108"/>
      </p:cViewPr>
      <p:guideLst>
        <p:guide orient="horz" pos="1140"/>
        <p:guide pos="347"/>
        <p:guide pos="7332"/>
        <p:guide orient="horz" pos="3930"/>
        <p:guide pos="3613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Lorem ipsum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Lorem ipsum</c:v>
                </c:pt>
                <c:pt idx="1">
                  <c:v>Nonumy eirmod</c:v>
                </c:pt>
                <c:pt idx="2">
                  <c:v>Dolore magna</c:v>
                </c:pt>
                <c:pt idx="3">
                  <c:v>Ipsum lorem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E-42F0-A0F9-2B9291C8D09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Dolor sit amet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Lorem ipsum</c:v>
                </c:pt>
                <c:pt idx="1">
                  <c:v>Nonumy eirmod</c:v>
                </c:pt>
                <c:pt idx="2">
                  <c:v>Dolore magna</c:v>
                </c:pt>
                <c:pt idx="3">
                  <c:v>Ipsum lorem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E-42F0-A0F9-2B9291C8D09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Sed diam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Lorem ipsum</c:v>
                </c:pt>
                <c:pt idx="1">
                  <c:v>Nonumy eirmod</c:v>
                </c:pt>
                <c:pt idx="2">
                  <c:v>Dolore magna</c:v>
                </c:pt>
                <c:pt idx="3">
                  <c:v>Ipsum lorem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E-42F0-A0F9-2B9291C8D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4806959"/>
        <c:axId val="1374804047"/>
      </c:barChart>
      <c:catAx>
        <c:axId val="137480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374804047"/>
        <c:crosses val="autoZero"/>
        <c:auto val="1"/>
        <c:lblAlgn val="ctr"/>
        <c:lblOffset val="100"/>
        <c:noMultiLvlLbl val="0"/>
      </c:catAx>
      <c:valAx>
        <c:axId val="137480404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accent6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37480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F1F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4-4A7D-933B-B2ABEA71E78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D4-4A7D-933B-B2ABEA71E78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D4-4A7D-933B-B2ABEA71E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4806959"/>
        <c:axId val="1374804047"/>
      </c:lineChart>
      <c:catAx>
        <c:axId val="137480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374804047"/>
        <c:crosses val="autoZero"/>
        <c:auto val="1"/>
        <c:lblAlgn val="ctr"/>
        <c:lblOffset val="100"/>
        <c:noMultiLvlLbl val="0"/>
      </c:catAx>
      <c:valAx>
        <c:axId val="137480404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accent6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37480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F1F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44-40AF-AB60-E2094B42FA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44-40AF-AB60-E2094B42FA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44-40AF-AB60-E2094B42FA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44-40AF-AB60-E2094B42FAEA}"/>
              </c:ext>
            </c:extLst>
          </c:dPt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4-4A7D-933B-B2ABEA71E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F1F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49C3-803D-4EF6-AA8D-902C1E5A952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68101-CE63-41B9-B7AA-65D45C09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7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25" name="Group 45">
            <a:extLst>
              <a:ext uri="{FF2B5EF4-FFF2-40B4-BE49-F238E27FC236}">
                <a16:creationId xmlns:a16="http://schemas.microsoft.com/office/drawing/2014/main" id="{521EBB1B-5EC7-45EC-B501-9155E998ABE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54546" y="1112511"/>
            <a:ext cx="2091548" cy="460310"/>
            <a:chOff x="-8890000" y="-525463"/>
            <a:chExt cx="1976437" cy="434975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F2850106-B8A7-443D-9371-14853A96D1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0B9C522-5C46-45B3-8BE6-413F28DA017C}"/>
                </a:ext>
              </a:extLst>
            </p:cNvPr>
            <p:cNvSpPr>
              <a:spLocks/>
            </p:cNvSpPr>
            <p:nvPr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E661B84-B3A9-45A3-906B-F1B0EE8D7F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56C1D9C-2F98-4759-8D37-CBEC7C880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9BF3A258-8331-4BD9-A216-BD73AD0275AF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FF1822B-4651-476C-AB42-48A6ED909CC8}"/>
                </a:ext>
              </a:extLst>
            </p:cNvPr>
            <p:cNvSpPr>
              <a:spLocks/>
            </p:cNvSpPr>
            <p:nvPr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5B748AA4-EE39-4B22-BB90-71C73822D72D}"/>
                </a:ext>
              </a:extLst>
            </p:cNvPr>
            <p:cNvSpPr>
              <a:spLocks/>
            </p:cNvSpPr>
            <p:nvPr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EF1F53D-98B6-496C-9C3B-582F260BF9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A01E003D-835B-408D-9B7B-6D5B4834C59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053A4D67-2C19-4D19-BB20-0CB76D3BFD8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B894C437-65FE-4FFB-A6FA-A9D427D834BA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CB4A10C1-6CFD-4A3A-8F31-8377DBF6C13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7396D2C1-406D-430D-BFC2-E9F30A460550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59" y="2962277"/>
            <a:ext cx="4775429" cy="1008000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6189"/>
            <a:ext cx="4763520" cy="252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9">
            <a:extLst>
              <a:ext uri="{FF2B5EF4-FFF2-40B4-BE49-F238E27FC236}">
                <a16:creationId xmlns:a16="http://schemas.microsoft.com/office/drawing/2014/main" id="{B0235DB6-B34B-463D-88CF-11483E68880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438239" y="5060425"/>
            <a:ext cx="234000" cy="23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38" name="Media Placeholder 9">
            <a:extLst>
              <a:ext uri="{FF2B5EF4-FFF2-40B4-BE49-F238E27FC236}">
                <a16:creationId xmlns:a16="http://schemas.microsoft.com/office/drawing/2014/main" id="{7170CC09-F9D6-45EA-BA6F-EAFFC3870E72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6438239" y="5388574"/>
            <a:ext cx="234000" cy="234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39" name="Media Placeholder 9">
            <a:extLst>
              <a:ext uri="{FF2B5EF4-FFF2-40B4-BE49-F238E27FC236}">
                <a16:creationId xmlns:a16="http://schemas.microsoft.com/office/drawing/2014/main" id="{6C3F8D8C-0C34-4900-A777-A5BF3AD1F987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6438239" y="5716723"/>
            <a:ext cx="234000" cy="234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grpSp>
        <p:nvGrpSpPr>
          <p:cNvPr id="72" name="Group 45">
            <a:extLst>
              <a:ext uri="{FF2B5EF4-FFF2-40B4-BE49-F238E27FC236}">
                <a16:creationId xmlns:a16="http://schemas.microsoft.com/office/drawing/2014/main" id="{623F555C-1F42-4119-941B-52DE7D4E26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56360" y="1112512"/>
            <a:ext cx="2091548" cy="460309"/>
            <a:chOff x="-8890000" y="-525463"/>
            <a:chExt cx="1976437" cy="434975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A1AE7F49-C6DC-4BA8-800B-673771A7EF5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58259D06-18C5-4E89-9BB9-F3BC07B364A5}"/>
                </a:ext>
              </a:extLst>
            </p:cNvPr>
            <p:cNvSpPr>
              <a:spLocks/>
            </p:cNvSpPr>
            <p:nvPr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345F0C71-21AD-4F5E-A5BA-CB6E72A38E0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E116F8E9-0EB0-48BF-BDD2-5536F8C21130}"/>
                </a:ext>
              </a:extLst>
            </p:cNvPr>
            <p:cNvSpPr>
              <a:spLocks/>
            </p:cNvSpPr>
            <p:nvPr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2EEC8295-E02E-4CCE-9690-FAEDBE7B69CF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F4AD84BD-F003-4CC7-A3D5-4F22E0E6CEB7}"/>
                </a:ext>
              </a:extLst>
            </p:cNvPr>
            <p:cNvSpPr>
              <a:spLocks/>
            </p:cNvSpPr>
            <p:nvPr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FF679300-C2E8-4477-B3AB-DDC0ADEF2450}"/>
                </a:ext>
              </a:extLst>
            </p:cNvPr>
            <p:cNvSpPr>
              <a:spLocks/>
            </p:cNvSpPr>
            <p:nvPr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744828FD-8411-4922-A1F2-53CF9E48CD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389212B4-45CE-4F78-82E8-37C22CB624F3}"/>
                </a:ext>
              </a:extLst>
            </p:cNvPr>
            <p:cNvSpPr>
              <a:spLocks/>
            </p:cNvSpPr>
            <p:nvPr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CA7297A6-73C3-4F5B-B5BA-EEB7E60055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4910180F-B4A4-4F52-8D7B-AC417324E72E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943787EB-2B6C-4264-9B3A-C614CE8FD32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9C359373-B3E9-44EA-A215-39973815AB89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GB" sz="2100" dirty="0">
                <a:solidFill>
                  <a:srgbClr val="535353"/>
                </a:solidFill>
                <a:latin typeface="Lucida Sans Unicode"/>
                <a:cs typeface="Lucida Sans Unicode"/>
              </a:endParaRPr>
            </a:p>
          </p:txBody>
        </p:sp>
      </p:grpSp>
      <p:sp>
        <p:nvSpPr>
          <p:cNvPr id="86" name="Rectangle 6">
            <a:extLst>
              <a:ext uri="{FF2B5EF4-FFF2-40B4-BE49-F238E27FC236}">
                <a16:creationId xmlns:a16="http://schemas.microsoft.com/office/drawing/2014/main" id="{D32BE6A3-0674-4DF2-BBCD-6A21C21DDB8D}"/>
              </a:ext>
            </a:extLst>
          </p:cNvPr>
          <p:cNvSpPr/>
          <p:nvPr/>
        </p:nvSpPr>
        <p:spPr>
          <a:xfrm>
            <a:off x="6357448" y="3437560"/>
            <a:ext cx="528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502"/>
            <a:r>
              <a:rPr lang="en-GB" sz="32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ucida Sans Unicode"/>
              </a:rPr>
              <a:t>WE DELIVER HEALTH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6000" cy="36000"/>
          </a:xfrm>
        </p:spPr>
        <p:txBody>
          <a:bodyPr anchor="b"/>
          <a:lstStyle>
            <a:lvl1pPr algn="l">
              <a:defRPr sz="1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4682"/>
            <a:ext cx="4763520" cy="58477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C3EA45-185F-43DD-B49E-8B47BD8F1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4695" y="5048411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7" name="Text Placeholder 8">
            <a:extLst>
              <a:ext uri="{FF2B5EF4-FFF2-40B4-BE49-F238E27FC236}">
                <a16:creationId xmlns:a16="http://schemas.microsoft.com/office/drawing/2014/main" id="{228A2F8C-E7E8-4A46-9765-8F438960C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4695" y="5380685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A68809-1FE0-4E77-88B3-C2F44666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94695" y="5712959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6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59" y="2962277"/>
            <a:ext cx="4775429" cy="1008000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6189"/>
            <a:ext cx="4763520" cy="252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4" name="Group 172">
            <a:extLst>
              <a:ext uri="{FF2B5EF4-FFF2-40B4-BE49-F238E27FC236}">
                <a16:creationId xmlns:a16="http://schemas.microsoft.com/office/drawing/2014/main" id="{67018A4C-BD9C-4BCF-A8D7-0F92F3AB694D}"/>
              </a:ext>
            </a:extLst>
          </p:cNvPr>
          <p:cNvGrpSpPr/>
          <p:nvPr/>
        </p:nvGrpSpPr>
        <p:grpSpPr>
          <a:xfrm>
            <a:off x="6455327" y="863204"/>
            <a:ext cx="1338959" cy="1099187"/>
            <a:chOff x="-19113501" y="-6516688"/>
            <a:chExt cx="8359775" cy="6862763"/>
          </a:xfrm>
        </p:grpSpPr>
        <p:sp>
          <p:nvSpPr>
            <p:cNvPr id="45" name="Freeform 53">
              <a:extLst>
                <a:ext uri="{FF2B5EF4-FFF2-40B4-BE49-F238E27FC236}">
                  <a16:creationId xmlns:a16="http://schemas.microsoft.com/office/drawing/2014/main" id="{A742FC9E-8061-478B-8C8D-16C144C89E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13501" y="-4286250"/>
              <a:ext cx="976313" cy="1150938"/>
            </a:xfrm>
            <a:custGeom>
              <a:avLst/>
              <a:gdLst>
                <a:gd name="T0" fmla="*/ 0 w 425"/>
                <a:gd name="T1" fmla="*/ 0 h 501"/>
                <a:gd name="T2" fmla="*/ 257 w 425"/>
                <a:gd name="T3" fmla="*/ 0 h 501"/>
                <a:gd name="T4" fmla="*/ 383 w 425"/>
                <a:gd name="T5" fmla="*/ 40 h 501"/>
                <a:gd name="T6" fmla="*/ 425 w 425"/>
                <a:gd name="T7" fmla="*/ 154 h 501"/>
                <a:gd name="T8" fmla="*/ 379 w 425"/>
                <a:gd name="T9" fmla="*/ 272 h 501"/>
                <a:gd name="T10" fmla="*/ 240 w 425"/>
                <a:gd name="T11" fmla="*/ 315 h 501"/>
                <a:gd name="T12" fmla="*/ 155 w 425"/>
                <a:gd name="T13" fmla="*/ 315 h 501"/>
                <a:gd name="T14" fmla="*/ 155 w 425"/>
                <a:gd name="T15" fmla="*/ 501 h 501"/>
                <a:gd name="T16" fmla="*/ 0 w 425"/>
                <a:gd name="T17" fmla="*/ 501 h 501"/>
                <a:gd name="T18" fmla="*/ 0 w 425"/>
                <a:gd name="T19" fmla="*/ 0 h 501"/>
                <a:gd name="T20" fmla="*/ 155 w 425"/>
                <a:gd name="T21" fmla="*/ 213 h 501"/>
                <a:gd name="T22" fmla="*/ 193 w 425"/>
                <a:gd name="T23" fmla="*/ 213 h 501"/>
                <a:gd name="T24" fmla="*/ 256 w 425"/>
                <a:gd name="T25" fmla="*/ 198 h 501"/>
                <a:gd name="T26" fmla="*/ 274 w 425"/>
                <a:gd name="T27" fmla="*/ 158 h 501"/>
                <a:gd name="T28" fmla="*/ 258 w 425"/>
                <a:gd name="T29" fmla="*/ 118 h 501"/>
                <a:gd name="T30" fmla="*/ 199 w 425"/>
                <a:gd name="T31" fmla="*/ 102 h 501"/>
                <a:gd name="T32" fmla="*/ 155 w 425"/>
                <a:gd name="T33" fmla="*/ 102 h 501"/>
                <a:gd name="T34" fmla="*/ 155 w 425"/>
                <a:gd name="T35" fmla="*/ 21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5" h="501">
                  <a:moveTo>
                    <a:pt x="0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313" y="0"/>
                    <a:pt x="355" y="13"/>
                    <a:pt x="383" y="40"/>
                  </a:cubicBezTo>
                  <a:cubicBezTo>
                    <a:pt x="411" y="66"/>
                    <a:pt x="425" y="104"/>
                    <a:pt x="425" y="154"/>
                  </a:cubicBezTo>
                  <a:cubicBezTo>
                    <a:pt x="425" y="204"/>
                    <a:pt x="410" y="244"/>
                    <a:pt x="379" y="272"/>
                  </a:cubicBezTo>
                  <a:cubicBezTo>
                    <a:pt x="349" y="301"/>
                    <a:pt x="302" y="315"/>
                    <a:pt x="240" y="315"/>
                  </a:cubicBezTo>
                  <a:cubicBezTo>
                    <a:pt x="155" y="315"/>
                    <a:pt x="155" y="315"/>
                    <a:pt x="155" y="315"/>
                  </a:cubicBezTo>
                  <a:cubicBezTo>
                    <a:pt x="155" y="501"/>
                    <a:pt x="155" y="501"/>
                    <a:pt x="155" y="501"/>
                  </a:cubicBezTo>
                  <a:cubicBezTo>
                    <a:pt x="0" y="501"/>
                    <a:pt x="0" y="501"/>
                    <a:pt x="0" y="501"/>
                  </a:cubicBezTo>
                  <a:lnTo>
                    <a:pt x="0" y="0"/>
                  </a:lnTo>
                  <a:close/>
                  <a:moveTo>
                    <a:pt x="155" y="213"/>
                  </a:moveTo>
                  <a:cubicBezTo>
                    <a:pt x="193" y="213"/>
                    <a:pt x="193" y="213"/>
                    <a:pt x="193" y="213"/>
                  </a:cubicBezTo>
                  <a:cubicBezTo>
                    <a:pt x="223" y="213"/>
                    <a:pt x="244" y="208"/>
                    <a:pt x="256" y="198"/>
                  </a:cubicBezTo>
                  <a:cubicBezTo>
                    <a:pt x="268" y="187"/>
                    <a:pt x="274" y="174"/>
                    <a:pt x="274" y="158"/>
                  </a:cubicBezTo>
                  <a:cubicBezTo>
                    <a:pt x="274" y="142"/>
                    <a:pt x="269" y="129"/>
                    <a:pt x="258" y="118"/>
                  </a:cubicBezTo>
                  <a:cubicBezTo>
                    <a:pt x="248" y="107"/>
                    <a:pt x="228" y="102"/>
                    <a:pt x="199" y="102"/>
                  </a:cubicBezTo>
                  <a:cubicBezTo>
                    <a:pt x="155" y="102"/>
                    <a:pt x="155" y="102"/>
                    <a:pt x="155" y="102"/>
                  </a:cubicBezTo>
                  <a:lnTo>
                    <a:pt x="155" y="213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4">
              <a:extLst>
                <a:ext uri="{FF2B5EF4-FFF2-40B4-BE49-F238E27FC236}">
                  <a16:creationId xmlns:a16="http://schemas.microsoft.com/office/drawing/2014/main" id="{B09D9221-A974-498E-AE75-C051CE351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7001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24 w 695"/>
                <a:gd name="T3" fmla="*/ 0 h 725"/>
                <a:gd name="T4" fmla="*/ 224 w 695"/>
                <a:gd name="T5" fmla="*/ 253 h 725"/>
                <a:gd name="T6" fmla="*/ 469 w 695"/>
                <a:gd name="T7" fmla="*/ 253 h 725"/>
                <a:gd name="T8" fmla="*/ 469 w 695"/>
                <a:gd name="T9" fmla="*/ 0 h 725"/>
                <a:gd name="T10" fmla="*/ 695 w 695"/>
                <a:gd name="T11" fmla="*/ 0 h 725"/>
                <a:gd name="T12" fmla="*/ 695 w 695"/>
                <a:gd name="T13" fmla="*/ 725 h 725"/>
                <a:gd name="T14" fmla="*/ 469 w 695"/>
                <a:gd name="T15" fmla="*/ 725 h 725"/>
                <a:gd name="T16" fmla="*/ 469 w 695"/>
                <a:gd name="T17" fmla="*/ 431 h 725"/>
                <a:gd name="T18" fmla="*/ 224 w 695"/>
                <a:gd name="T19" fmla="*/ 431 h 725"/>
                <a:gd name="T20" fmla="*/ 224 w 695"/>
                <a:gd name="T21" fmla="*/ 725 h 725"/>
                <a:gd name="T22" fmla="*/ 0 w 695"/>
                <a:gd name="T23" fmla="*/ 725 h 725"/>
                <a:gd name="T24" fmla="*/ 0 w 695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24" y="0"/>
                  </a:lnTo>
                  <a:lnTo>
                    <a:pt x="224" y="253"/>
                  </a:lnTo>
                  <a:lnTo>
                    <a:pt x="469" y="253"/>
                  </a:lnTo>
                  <a:lnTo>
                    <a:pt x="469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69" y="725"/>
                  </a:lnTo>
                  <a:lnTo>
                    <a:pt x="469" y="431"/>
                  </a:lnTo>
                  <a:lnTo>
                    <a:pt x="224" y="431"/>
                  </a:lnTo>
                  <a:lnTo>
                    <a:pt x="224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5">
              <a:extLst>
                <a:ext uri="{FF2B5EF4-FFF2-40B4-BE49-F238E27FC236}">
                  <a16:creationId xmlns:a16="http://schemas.microsoft.com/office/drawing/2014/main" id="{096F1577-9A01-4925-9119-CE062A96CF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571913" y="-4306888"/>
              <a:ext cx="1193800" cy="1189038"/>
            </a:xfrm>
            <a:custGeom>
              <a:avLst/>
              <a:gdLst>
                <a:gd name="T0" fmla="*/ 0 w 520"/>
                <a:gd name="T1" fmla="*/ 260 h 518"/>
                <a:gd name="T2" fmla="*/ 69 w 520"/>
                <a:gd name="T3" fmla="*/ 69 h 518"/>
                <a:gd name="T4" fmla="*/ 259 w 520"/>
                <a:gd name="T5" fmla="*/ 0 h 518"/>
                <a:gd name="T6" fmla="*/ 452 w 520"/>
                <a:gd name="T7" fmla="*/ 67 h 518"/>
                <a:gd name="T8" fmla="*/ 520 w 520"/>
                <a:gd name="T9" fmla="*/ 256 h 518"/>
                <a:gd name="T10" fmla="*/ 490 w 520"/>
                <a:gd name="T11" fmla="*/ 400 h 518"/>
                <a:gd name="T12" fmla="*/ 405 w 520"/>
                <a:gd name="T13" fmla="*/ 487 h 518"/>
                <a:gd name="T14" fmla="*/ 265 w 520"/>
                <a:gd name="T15" fmla="*/ 518 h 518"/>
                <a:gd name="T16" fmla="*/ 125 w 520"/>
                <a:gd name="T17" fmla="*/ 491 h 518"/>
                <a:gd name="T18" fmla="*/ 35 w 520"/>
                <a:gd name="T19" fmla="*/ 406 h 518"/>
                <a:gd name="T20" fmla="*/ 0 w 520"/>
                <a:gd name="T21" fmla="*/ 260 h 518"/>
                <a:gd name="T22" fmla="*/ 155 w 520"/>
                <a:gd name="T23" fmla="*/ 260 h 518"/>
                <a:gd name="T24" fmla="*/ 183 w 520"/>
                <a:gd name="T25" fmla="*/ 369 h 518"/>
                <a:gd name="T26" fmla="*/ 260 w 520"/>
                <a:gd name="T27" fmla="*/ 403 h 518"/>
                <a:gd name="T28" fmla="*/ 337 w 520"/>
                <a:gd name="T29" fmla="*/ 370 h 518"/>
                <a:gd name="T30" fmla="*/ 365 w 520"/>
                <a:gd name="T31" fmla="*/ 254 h 518"/>
                <a:gd name="T32" fmla="*/ 336 w 520"/>
                <a:gd name="T33" fmla="*/ 150 h 518"/>
                <a:gd name="T34" fmla="*/ 259 w 520"/>
                <a:gd name="T35" fmla="*/ 117 h 518"/>
                <a:gd name="T36" fmla="*/ 184 w 520"/>
                <a:gd name="T37" fmla="*/ 151 h 518"/>
                <a:gd name="T38" fmla="*/ 155 w 520"/>
                <a:gd name="T39" fmla="*/ 26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0" h="518">
                  <a:moveTo>
                    <a:pt x="0" y="260"/>
                  </a:moveTo>
                  <a:cubicBezTo>
                    <a:pt x="0" y="178"/>
                    <a:pt x="23" y="114"/>
                    <a:pt x="69" y="69"/>
                  </a:cubicBezTo>
                  <a:cubicBezTo>
                    <a:pt x="114" y="23"/>
                    <a:pt x="178" y="0"/>
                    <a:pt x="259" y="0"/>
                  </a:cubicBezTo>
                  <a:cubicBezTo>
                    <a:pt x="343" y="0"/>
                    <a:pt x="407" y="23"/>
                    <a:pt x="452" y="67"/>
                  </a:cubicBezTo>
                  <a:cubicBezTo>
                    <a:pt x="497" y="112"/>
                    <a:pt x="520" y="175"/>
                    <a:pt x="520" y="256"/>
                  </a:cubicBezTo>
                  <a:cubicBezTo>
                    <a:pt x="520" y="314"/>
                    <a:pt x="510" y="362"/>
                    <a:pt x="490" y="400"/>
                  </a:cubicBezTo>
                  <a:cubicBezTo>
                    <a:pt x="470" y="437"/>
                    <a:pt x="442" y="466"/>
                    <a:pt x="405" y="487"/>
                  </a:cubicBezTo>
                  <a:cubicBezTo>
                    <a:pt x="367" y="508"/>
                    <a:pt x="321" y="518"/>
                    <a:pt x="265" y="518"/>
                  </a:cubicBezTo>
                  <a:cubicBezTo>
                    <a:pt x="209" y="518"/>
                    <a:pt x="162" y="509"/>
                    <a:pt x="125" y="491"/>
                  </a:cubicBezTo>
                  <a:cubicBezTo>
                    <a:pt x="88" y="473"/>
                    <a:pt x="58" y="445"/>
                    <a:pt x="35" y="406"/>
                  </a:cubicBezTo>
                  <a:cubicBezTo>
                    <a:pt x="12" y="367"/>
                    <a:pt x="0" y="318"/>
                    <a:pt x="0" y="260"/>
                  </a:cubicBezTo>
                  <a:close/>
                  <a:moveTo>
                    <a:pt x="155" y="260"/>
                  </a:moveTo>
                  <a:cubicBezTo>
                    <a:pt x="155" y="311"/>
                    <a:pt x="165" y="347"/>
                    <a:pt x="183" y="369"/>
                  </a:cubicBezTo>
                  <a:cubicBezTo>
                    <a:pt x="202" y="392"/>
                    <a:pt x="228" y="403"/>
                    <a:pt x="260" y="403"/>
                  </a:cubicBezTo>
                  <a:cubicBezTo>
                    <a:pt x="293" y="403"/>
                    <a:pt x="319" y="392"/>
                    <a:pt x="337" y="370"/>
                  </a:cubicBezTo>
                  <a:cubicBezTo>
                    <a:pt x="356" y="348"/>
                    <a:pt x="365" y="310"/>
                    <a:pt x="365" y="254"/>
                  </a:cubicBezTo>
                  <a:cubicBezTo>
                    <a:pt x="365" y="206"/>
                    <a:pt x="355" y="172"/>
                    <a:pt x="336" y="150"/>
                  </a:cubicBezTo>
                  <a:cubicBezTo>
                    <a:pt x="317" y="128"/>
                    <a:pt x="291" y="117"/>
                    <a:pt x="259" y="117"/>
                  </a:cubicBezTo>
                  <a:cubicBezTo>
                    <a:pt x="228" y="117"/>
                    <a:pt x="202" y="128"/>
                    <a:pt x="184" y="151"/>
                  </a:cubicBezTo>
                  <a:cubicBezTo>
                    <a:pt x="165" y="173"/>
                    <a:pt x="155" y="209"/>
                    <a:pt x="155" y="26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6">
              <a:extLst>
                <a:ext uri="{FF2B5EF4-FFF2-40B4-BE49-F238E27FC236}">
                  <a16:creationId xmlns:a16="http://schemas.microsoft.com/office/drawing/2014/main" id="{BF831C94-B5B5-4E79-8860-6F8FEFC7B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44751" y="-4286250"/>
              <a:ext cx="971550" cy="1150938"/>
            </a:xfrm>
            <a:custGeom>
              <a:avLst/>
              <a:gdLst>
                <a:gd name="T0" fmla="*/ 0 w 612"/>
                <a:gd name="T1" fmla="*/ 0 h 725"/>
                <a:gd name="T2" fmla="*/ 600 w 612"/>
                <a:gd name="T3" fmla="*/ 0 h 725"/>
                <a:gd name="T4" fmla="*/ 600 w 612"/>
                <a:gd name="T5" fmla="*/ 155 h 725"/>
                <a:gd name="T6" fmla="*/ 224 w 612"/>
                <a:gd name="T7" fmla="*/ 155 h 725"/>
                <a:gd name="T8" fmla="*/ 224 w 612"/>
                <a:gd name="T9" fmla="*/ 269 h 725"/>
                <a:gd name="T10" fmla="*/ 573 w 612"/>
                <a:gd name="T11" fmla="*/ 269 h 725"/>
                <a:gd name="T12" fmla="*/ 573 w 612"/>
                <a:gd name="T13" fmla="*/ 418 h 725"/>
                <a:gd name="T14" fmla="*/ 224 w 612"/>
                <a:gd name="T15" fmla="*/ 418 h 725"/>
                <a:gd name="T16" fmla="*/ 224 w 612"/>
                <a:gd name="T17" fmla="*/ 560 h 725"/>
                <a:gd name="T18" fmla="*/ 612 w 612"/>
                <a:gd name="T19" fmla="*/ 560 h 725"/>
                <a:gd name="T20" fmla="*/ 612 w 612"/>
                <a:gd name="T21" fmla="*/ 725 h 725"/>
                <a:gd name="T22" fmla="*/ 0 w 612"/>
                <a:gd name="T23" fmla="*/ 725 h 725"/>
                <a:gd name="T24" fmla="*/ 0 w 612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2" h="725">
                  <a:moveTo>
                    <a:pt x="0" y="0"/>
                  </a:moveTo>
                  <a:lnTo>
                    <a:pt x="600" y="0"/>
                  </a:lnTo>
                  <a:lnTo>
                    <a:pt x="600" y="155"/>
                  </a:lnTo>
                  <a:lnTo>
                    <a:pt x="224" y="155"/>
                  </a:lnTo>
                  <a:lnTo>
                    <a:pt x="224" y="269"/>
                  </a:lnTo>
                  <a:lnTo>
                    <a:pt x="573" y="269"/>
                  </a:lnTo>
                  <a:lnTo>
                    <a:pt x="573" y="418"/>
                  </a:lnTo>
                  <a:lnTo>
                    <a:pt x="224" y="418"/>
                  </a:lnTo>
                  <a:lnTo>
                    <a:pt x="224" y="560"/>
                  </a:lnTo>
                  <a:lnTo>
                    <a:pt x="612" y="560"/>
                  </a:lnTo>
                  <a:lnTo>
                    <a:pt x="6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7">
              <a:extLst>
                <a:ext uri="{FF2B5EF4-FFF2-40B4-BE49-F238E27FC236}">
                  <a16:creationId xmlns:a16="http://schemas.microsoft.com/office/drawing/2014/main" id="{733AA29E-4C91-4AB2-A8AC-B70940E75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39838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10 w 695"/>
                <a:gd name="T3" fmla="*/ 0 h 725"/>
                <a:gd name="T4" fmla="*/ 484 w 695"/>
                <a:gd name="T5" fmla="*/ 401 h 725"/>
                <a:gd name="T6" fmla="*/ 484 w 695"/>
                <a:gd name="T7" fmla="*/ 0 h 725"/>
                <a:gd name="T8" fmla="*/ 695 w 695"/>
                <a:gd name="T9" fmla="*/ 0 h 725"/>
                <a:gd name="T10" fmla="*/ 695 w 695"/>
                <a:gd name="T11" fmla="*/ 725 h 725"/>
                <a:gd name="T12" fmla="*/ 484 w 695"/>
                <a:gd name="T13" fmla="*/ 725 h 725"/>
                <a:gd name="T14" fmla="*/ 212 w 695"/>
                <a:gd name="T15" fmla="*/ 327 h 725"/>
                <a:gd name="T16" fmla="*/ 212 w 695"/>
                <a:gd name="T17" fmla="*/ 725 h 725"/>
                <a:gd name="T18" fmla="*/ 0 w 695"/>
                <a:gd name="T19" fmla="*/ 725 h 725"/>
                <a:gd name="T20" fmla="*/ 0 w 695"/>
                <a:gd name="T21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10" y="0"/>
                  </a:lnTo>
                  <a:lnTo>
                    <a:pt x="484" y="401"/>
                  </a:lnTo>
                  <a:lnTo>
                    <a:pt x="484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84" y="725"/>
                  </a:lnTo>
                  <a:lnTo>
                    <a:pt x="212" y="327"/>
                  </a:lnTo>
                  <a:lnTo>
                    <a:pt x="2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8">
              <a:extLst>
                <a:ext uri="{FF2B5EF4-FFF2-40B4-BE49-F238E27FC236}">
                  <a16:creationId xmlns:a16="http://schemas.microsoft.com/office/drawing/2014/main" id="{F7989072-4BE8-4E97-AF9D-8DAED9A30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544426" y="-4286250"/>
              <a:ext cx="355600" cy="1150938"/>
            </a:xfrm>
            <a:prstGeom prst="rect">
              <a:avLst/>
            </a:pr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2629535C-39EE-4143-8A0B-A96CCEE81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04676" y="-4286250"/>
              <a:ext cx="1250950" cy="1150938"/>
            </a:xfrm>
            <a:custGeom>
              <a:avLst/>
              <a:gdLst>
                <a:gd name="T0" fmla="*/ 22 w 788"/>
                <a:gd name="T1" fmla="*/ 0 h 725"/>
                <a:gd name="T2" fmla="*/ 269 w 788"/>
                <a:gd name="T3" fmla="*/ 0 h 725"/>
                <a:gd name="T4" fmla="*/ 398 w 788"/>
                <a:gd name="T5" fmla="*/ 223 h 725"/>
                <a:gd name="T6" fmla="*/ 522 w 788"/>
                <a:gd name="T7" fmla="*/ 0 h 725"/>
                <a:gd name="T8" fmla="*/ 767 w 788"/>
                <a:gd name="T9" fmla="*/ 0 h 725"/>
                <a:gd name="T10" fmla="*/ 541 w 788"/>
                <a:gd name="T11" fmla="*/ 350 h 725"/>
                <a:gd name="T12" fmla="*/ 788 w 788"/>
                <a:gd name="T13" fmla="*/ 725 h 725"/>
                <a:gd name="T14" fmla="*/ 537 w 788"/>
                <a:gd name="T15" fmla="*/ 725 h 725"/>
                <a:gd name="T16" fmla="*/ 393 w 788"/>
                <a:gd name="T17" fmla="*/ 492 h 725"/>
                <a:gd name="T18" fmla="*/ 250 w 788"/>
                <a:gd name="T19" fmla="*/ 725 h 725"/>
                <a:gd name="T20" fmla="*/ 0 w 788"/>
                <a:gd name="T21" fmla="*/ 725 h 725"/>
                <a:gd name="T22" fmla="*/ 249 w 788"/>
                <a:gd name="T23" fmla="*/ 347 h 725"/>
                <a:gd name="T24" fmla="*/ 22 w 788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8" h="725">
                  <a:moveTo>
                    <a:pt x="22" y="0"/>
                  </a:moveTo>
                  <a:lnTo>
                    <a:pt x="269" y="0"/>
                  </a:lnTo>
                  <a:lnTo>
                    <a:pt x="398" y="223"/>
                  </a:lnTo>
                  <a:lnTo>
                    <a:pt x="522" y="0"/>
                  </a:lnTo>
                  <a:lnTo>
                    <a:pt x="767" y="0"/>
                  </a:lnTo>
                  <a:lnTo>
                    <a:pt x="541" y="350"/>
                  </a:lnTo>
                  <a:lnTo>
                    <a:pt x="788" y="725"/>
                  </a:lnTo>
                  <a:lnTo>
                    <a:pt x="537" y="725"/>
                  </a:lnTo>
                  <a:lnTo>
                    <a:pt x="393" y="492"/>
                  </a:lnTo>
                  <a:lnTo>
                    <a:pt x="250" y="725"/>
                  </a:lnTo>
                  <a:lnTo>
                    <a:pt x="0" y="725"/>
                  </a:lnTo>
                  <a:lnTo>
                    <a:pt x="249" y="34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0">
              <a:extLst>
                <a:ext uri="{FF2B5EF4-FFF2-40B4-BE49-F238E27FC236}">
                  <a16:creationId xmlns:a16="http://schemas.microsoft.com/office/drawing/2014/main" id="{1C542BAF-F3B8-4D8B-B295-DEAA66B0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16513" y="-6516688"/>
              <a:ext cx="5503863" cy="1990725"/>
            </a:xfrm>
            <a:custGeom>
              <a:avLst/>
              <a:gdLst>
                <a:gd name="T0" fmla="*/ 0 w 2396"/>
                <a:gd name="T1" fmla="*/ 867 h 867"/>
                <a:gd name="T2" fmla="*/ 1198 w 2396"/>
                <a:gd name="T3" fmla="*/ 0 h 867"/>
                <a:gd name="T4" fmla="*/ 2396 w 2396"/>
                <a:gd name="T5" fmla="*/ 867 h 867"/>
                <a:gd name="T6" fmla="*/ 2284 w 2396"/>
                <a:gd name="T7" fmla="*/ 867 h 867"/>
                <a:gd name="T8" fmla="*/ 1198 w 2396"/>
                <a:gd name="T9" fmla="*/ 105 h 867"/>
                <a:gd name="T10" fmla="*/ 112 w 2396"/>
                <a:gd name="T11" fmla="*/ 867 h 867"/>
                <a:gd name="T12" fmla="*/ 0 w 2396"/>
                <a:gd name="T13" fmla="*/ 867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6" h="867">
                  <a:moveTo>
                    <a:pt x="0" y="867"/>
                  </a:moveTo>
                  <a:cubicBezTo>
                    <a:pt x="164" y="362"/>
                    <a:pt x="638" y="0"/>
                    <a:pt x="1198" y="0"/>
                  </a:cubicBezTo>
                  <a:cubicBezTo>
                    <a:pt x="1757" y="0"/>
                    <a:pt x="2231" y="363"/>
                    <a:pt x="2396" y="867"/>
                  </a:cubicBezTo>
                  <a:cubicBezTo>
                    <a:pt x="2284" y="867"/>
                    <a:pt x="2284" y="867"/>
                    <a:pt x="2284" y="867"/>
                  </a:cubicBezTo>
                  <a:cubicBezTo>
                    <a:pt x="2122" y="424"/>
                    <a:pt x="1697" y="105"/>
                    <a:pt x="1198" y="105"/>
                  </a:cubicBezTo>
                  <a:cubicBezTo>
                    <a:pt x="698" y="105"/>
                    <a:pt x="274" y="423"/>
                    <a:pt x="112" y="867"/>
                  </a:cubicBezTo>
                  <a:cubicBezTo>
                    <a:pt x="0" y="867"/>
                    <a:pt x="0" y="867"/>
                    <a:pt x="0" y="867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1">
              <a:extLst>
                <a:ext uri="{FF2B5EF4-FFF2-40B4-BE49-F238E27FC236}">
                  <a16:creationId xmlns:a16="http://schemas.microsoft.com/office/drawing/2014/main" id="{E78CB00B-8D61-4D72-A0A7-82CD4B87C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60938" y="-2338388"/>
              <a:ext cx="5194300" cy="1611313"/>
            </a:xfrm>
            <a:custGeom>
              <a:avLst/>
              <a:gdLst>
                <a:gd name="T0" fmla="*/ 2261 w 2261"/>
                <a:gd name="T1" fmla="*/ 0 h 701"/>
                <a:gd name="T2" fmla="*/ 1130 w 2261"/>
                <a:gd name="T3" fmla="*/ 701 h 701"/>
                <a:gd name="T4" fmla="*/ 0 w 2261"/>
                <a:gd name="T5" fmla="*/ 0 h 701"/>
                <a:gd name="T6" fmla="*/ 119 w 2261"/>
                <a:gd name="T7" fmla="*/ 0 h 701"/>
                <a:gd name="T8" fmla="*/ 1130 w 2261"/>
                <a:gd name="T9" fmla="*/ 597 h 701"/>
                <a:gd name="T10" fmla="*/ 2141 w 2261"/>
                <a:gd name="T11" fmla="*/ 0 h 701"/>
                <a:gd name="T12" fmla="*/ 2261 w 2261"/>
                <a:gd name="T1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1" h="701">
                  <a:moveTo>
                    <a:pt x="2261" y="0"/>
                  </a:moveTo>
                  <a:cubicBezTo>
                    <a:pt x="2055" y="415"/>
                    <a:pt x="1625" y="701"/>
                    <a:pt x="1130" y="701"/>
                  </a:cubicBezTo>
                  <a:cubicBezTo>
                    <a:pt x="635" y="701"/>
                    <a:pt x="206" y="416"/>
                    <a:pt x="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6" y="355"/>
                    <a:pt x="695" y="597"/>
                    <a:pt x="1130" y="597"/>
                  </a:cubicBezTo>
                  <a:cubicBezTo>
                    <a:pt x="1564" y="597"/>
                    <a:pt x="1944" y="354"/>
                    <a:pt x="2141" y="0"/>
                  </a:cubicBezTo>
                  <a:cubicBezTo>
                    <a:pt x="2261" y="0"/>
                    <a:pt x="2261" y="0"/>
                    <a:pt x="2261" y="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48F8ED98-65B0-42E0-8EE1-4F09D0FE4F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08738" y="-2887663"/>
              <a:ext cx="244475" cy="317500"/>
            </a:xfrm>
            <a:custGeom>
              <a:avLst/>
              <a:gdLst>
                <a:gd name="T0" fmla="*/ 0 w 106"/>
                <a:gd name="T1" fmla="*/ 138 h 138"/>
                <a:gd name="T2" fmla="*/ 0 w 106"/>
                <a:gd name="T3" fmla="*/ 0 h 138"/>
                <a:gd name="T4" fmla="*/ 45 w 106"/>
                <a:gd name="T5" fmla="*/ 0 h 138"/>
                <a:gd name="T6" fmla="*/ 78 w 106"/>
                <a:gd name="T7" fmla="*/ 2 h 138"/>
                <a:gd name="T8" fmla="*/ 98 w 106"/>
                <a:gd name="T9" fmla="*/ 15 h 138"/>
                <a:gd name="T10" fmla="*/ 106 w 106"/>
                <a:gd name="T11" fmla="*/ 42 h 138"/>
                <a:gd name="T12" fmla="*/ 102 w 106"/>
                <a:gd name="T13" fmla="*/ 64 h 138"/>
                <a:gd name="T14" fmla="*/ 90 w 106"/>
                <a:gd name="T15" fmla="*/ 77 h 138"/>
                <a:gd name="T16" fmla="*/ 75 w 106"/>
                <a:gd name="T17" fmla="*/ 84 h 138"/>
                <a:gd name="T18" fmla="*/ 46 w 106"/>
                <a:gd name="T19" fmla="*/ 86 h 138"/>
                <a:gd name="T20" fmla="*/ 28 w 106"/>
                <a:gd name="T21" fmla="*/ 86 h 138"/>
                <a:gd name="T22" fmla="*/ 28 w 106"/>
                <a:gd name="T23" fmla="*/ 138 h 138"/>
                <a:gd name="T24" fmla="*/ 0 w 106"/>
                <a:gd name="T25" fmla="*/ 138 h 138"/>
                <a:gd name="T26" fmla="*/ 28 w 106"/>
                <a:gd name="T27" fmla="*/ 23 h 138"/>
                <a:gd name="T28" fmla="*/ 28 w 106"/>
                <a:gd name="T29" fmla="*/ 62 h 138"/>
                <a:gd name="T30" fmla="*/ 43 w 106"/>
                <a:gd name="T31" fmla="*/ 62 h 138"/>
                <a:gd name="T32" fmla="*/ 65 w 106"/>
                <a:gd name="T33" fmla="*/ 60 h 138"/>
                <a:gd name="T34" fmla="*/ 74 w 106"/>
                <a:gd name="T35" fmla="*/ 53 h 138"/>
                <a:gd name="T36" fmla="*/ 77 w 106"/>
                <a:gd name="T37" fmla="*/ 43 h 138"/>
                <a:gd name="T38" fmla="*/ 73 w 106"/>
                <a:gd name="T39" fmla="*/ 30 h 138"/>
                <a:gd name="T40" fmla="*/ 62 w 106"/>
                <a:gd name="T41" fmla="*/ 24 h 138"/>
                <a:gd name="T42" fmla="*/ 42 w 106"/>
                <a:gd name="T43" fmla="*/ 23 h 138"/>
                <a:gd name="T44" fmla="*/ 28 w 106"/>
                <a:gd name="T45" fmla="*/ 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138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3" y="0"/>
                    <a:pt x="78" y="2"/>
                  </a:cubicBezTo>
                  <a:cubicBezTo>
                    <a:pt x="86" y="4"/>
                    <a:pt x="93" y="8"/>
                    <a:pt x="98" y="15"/>
                  </a:cubicBezTo>
                  <a:cubicBezTo>
                    <a:pt x="103" y="22"/>
                    <a:pt x="106" y="31"/>
                    <a:pt x="106" y="42"/>
                  </a:cubicBezTo>
                  <a:cubicBezTo>
                    <a:pt x="106" y="51"/>
                    <a:pt x="105" y="58"/>
                    <a:pt x="102" y="64"/>
                  </a:cubicBezTo>
                  <a:cubicBezTo>
                    <a:pt x="98" y="69"/>
                    <a:pt x="95" y="74"/>
                    <a:pt x="90" y="77"/>
                  </a:cubicBezTo>
                  <a:cubicBezTo>
                    <a:pt x="85" y="81"/>
                    <a:pt x="80" y="83"/>
                    <a:pt x="75" y="84"/>
                  </a:cubicBezTo>
                  <a:cubicBezTo>
                    <a:pt x="69" y="85"/>
                    <a:pt x="59" y="86"/>
                    <a:pt x="46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138"/>
                    <a:pt x="28" y="138"/>
                    <a:pt x="28" y="138"/>
                  </a:cubicBezTo>
                  <a:lnTo>
                    <a:pt x="0" y="138"/>
                  </a:lnTo>
                  <a:close/>
                  <a:moveTo>
                    <a:pt x="28" y="23"/>
                  </a:moveTo>
                  <a:cubicBezTo>
                    <a:pt x="28" y="62"/>
                    <a:pt x="28" y="62"/>
                    <a:pt x="28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4" y="62"/>
                    <a:pt x="62" y="62"/>
                    <a:pt x="65" y="60"/>
                  </a:cubicBezTo>
                  <a:cubicBezTo>
                    <a:pt x="69" y="59"/>
                    <a:pt x="72" y="56"/>
                    <a:pt x="74" y="53"/>
                  </a:cubicBezTo>
                  <a:cubicBezTo>
                    <a:pt x="76" y="50"/>
                    <a:pt x="77" y="47"/>
                    <a:pt x="77" y="43"/>
                  </a:cubicBezTo>
                  <a:cubicBezTo>
                    <a:pt x="77" y="38"/>
                    <a:pt x="76" y="33"/>
                    <a:pt x="73" y="30"/>
                  </a:cubicBezTo>
                  <a:cubicBezTo>
                    <a:pt x="70" y="27"/>
                    <a:pt x="66" y="25"/>
                    <a:pt x="62" y="24"/>
                  </a:cubicBezTo>
                  <a:cubicBezTo>
                    <a:pt x="58" y="23"/>
                    <a:pt x="52" y="23"/>
                    <a:pt x="42" y="23"/>
                  </a:cubicBezTo>
                  <a:lnTo>
                    <a:pt x="2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3">
              <a:extLst>
                <a:ext uri="{FF2B5EF4-FFF2-40B4-BE49-F238E27FC236}">
                  <a16:creationId xmlns:a16="http://schemas.microsoft.com/office/drawing/2014/main" id="{F507C844-D3F0-41FD-82F9-A44F856E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730913" y="-2887663"/>
              <a:ext cx="207963" cy="317500"/>
            </a:xfrm>
            <a:custGeom>
              <a:avLst/>
              <a:gdLst>
                <a:gd name="T0" fmla="*/ 26 w 91"/>
                <a:gd name="T1" fmla="*/ 0 h 138"/>
                <a:gd name="T2" fmla="*/ 26 w 91"/>
                <a:gd name="T3" fmla="*/ 50 h 138"/>
                <a:gd name="T4" fmla="*/ 57 w 91"/>
                <a:gd name="T5" fmla="*/ 35 h 138"/>
                <a:gd name="T6" fmla="*/ 73 w 91"/>
                <a:gd name="T7" fmla="*/ 39 h 138"/>
                <a:gd name="T8" fmla="*/ 84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4 w 91"/>
                <a:gd name="T17" fmla="*/ 138 h 138"/>
                <a:gd name="T18" fmla="*/ 64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6 w 91"/>
                <a:gd name="T27" fmla="*/ 59 h 138"/>
                <a:gd name="T28" fmla="*/ 29 w 91"/>
                <a:gd name="T29" fmla="*/ 69 h 138"/>
                <a:gd name="T30" fmla="*/ 26 w 91"/>
                <a:gd name="T31" fmla="*/ 88 h 138"/>
                <a:gd name="T32" fmla="*/ 26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6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6" y="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8" y="37"/>
                    <a:pt x="73" y="39"/>
                  </a:cubicBezTo>
                  <a:cubicBezTo>
                    <a:pt x="78" y="41"/>
                    <a:pt x="82" y="44"/>
                    <a:pt x="84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0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6" y="59"/>
                  </a:cubicBezTo>
                  <a:cubicBezTo>
                    <a:pt x="33" y="61"/>
                    <a:pt x="30" y="64"/>
                    <a:pt x="29" y="69"/>
                  </a:cubicBezTo>
                  <a:cubicBezTo>
                    <a:pt x="27" y="73"/>
                    <a:pt x="26" y="79"/>
                    <a:pt x="26" y="88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4">
              <a:extLst>
                <a:ext uri="{FF2B5EF4-FFF2-40B4-BE49-F238E27FC236}">
                  <a16:creationId xmlns:a16="http://schemas.microsoft.com/office/drawing/2014/main" id="{385E868C-07FE-45E6-A7FA-169B5217C4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395951" y="-2806700"/>
              <a:ext cx="215900" cy="241300"/>
            </a:xfrm>
            <a:custGeom>
              <a:avLst/>
              <a:gdLst>
                <a:gd name="T0" fmla="*/ 26 w 94"/>
                <a:gd name="T1" fmla="*/ 33 h 105"/>
                <a:gd name="T2" fmla="*/ 2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4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6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6" y="33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6" y="2"/>
                    <a:pt x="72" y="5"/>
                  </a:cubicBezTo>
                  <a:cubicBezTo>
                    <a:pt x="78" y="7"/>
                    <a:pt x="82" y="11"/>
                    <a:pt x="84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1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6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6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8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5">
              <a:extLst>
                <a:ext uri="{FF2B5EF4-FFF2-40B4-BE49-F238E27FC236}">
                  <a16:creationId xmlns:a16="http://schemas.microsoft.com/office/drawing/2014/main" id="{67004724-EE22-4A2A-8968-908CF89C6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56226" y="-2806700"/>
              <a:ext cx="149225" cy="236538"/>
            </a:xfrm>
            <a:custGeom>
              <a:avLst/>
              <a:gdLst>
                <a:gd name="T0" fmla="*/ 26 w 65"/>
                <a:gd name="T1" fmla="*/ 103 h 103"/>
                <a:gd name="T2" fmla="*/ 0 w 65"/>
                <a:gd name="T3" fmla="*/ 103 h 103"/>
                <a:gd name="T4" fmla="*/ 0 w 65"/>
                <a:gd name="T5" fmla="*/ 3 h 103"/>
                <a:gd name="T6" fmla="*/ 24 w 65"/>
                <a:gd name="T7" fmla="*/ 3 h 103"/>
                <a:gd name="T8" fmla="*/ 24 w 65"/>
                <a:gd name="T9" fmla="*/ 17 h 103"/>
                <a:gd name="T10" fmla="*/ 36 w 65"/>
                <a:gd name="T11" fmla="*/ 4 h 103"/>
                <a:gd name="T12" fmla="*/ 47 w 65"/>
                <a:gd name="T13" fmla="*/ 0 h 103"/>
                <a:gd name="T14" fmla="*/ 65 w 65"/>
                <a:gd name="T15" fmla="*/ 5 h 103"/>
                <a:gd name="T16" fmla="*/ 57 w 65"/>
                <a:gd name="T17" fmla="*/ 29 h 103"/>
                <a:gd name="T18" fmla="*/ 44 w 65"/>
                <a:gd name="T19" fmla="*/ 24 h 103"/>
                <a:gd name="T20" fmla="*/ 35 w 65"/>
                <a:gd name="T21" fmla="*/ 27 h 103"/>
                <a:gd name="T22" fmla="*/ 29 w 65"/>
                <a:gd name="T23" fmla="*/ 38 h 103"/>
                <a:gd name="T24" fmla="*/ 26 w 65"/>
                <a:gd name="T25" fmla="*/ 72 h 103"/>
                <a:gd name="T26" fmla="*/ 26 w 65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103">
                  <a:moveTo>
                    <a:pt x="26" y="103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9" y="10"/>
                    <a:pt x="32" y="6"/>
                    <a:pt x="36" y="4"/>
                  </a:cubicBezTo>
                  <a:cubicBezTo>
                    <a:pt x="39" y="2"/>
                    <a:pt x="43" y="0"/>
                    <a:pt x="47" y="0"/>
                  </a:cubicBezTo>
                  <a:cubicBezTo>
                    <a:pt x="53" y="0"/>
                    <a:pt x="59" y="2"/>
                    <a:pt x="65" y="5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2" y="26"/>
                    <a:pt x="48" y="24"/>
                    <a:pt x="44" y="24"/>
                  </a:cubicBezTo>
                  <a:cubicBezTo>
                    <a:pt x="40" y="24"/>
                    <a:pt x="37" y="25"/>
                    <a:pt x="35" y="27"/>
                  </a:cubicBezTo>
                  <a:cubicBezTo>
                    <a:pt x="32" y="29"/>
                    <a:pt x="30" y="33"/>
                    <a:pt x="29" y="38"/>
                  </a:cubicBezTo>
                  <a:cubicBezTo>
                    <a:pt x="27" y="44"/>
                    <a:pt x="26" y="55"/>
                    <a:pt x="26" y="72"/>
                  </a:cubicBezTo>
                  <a:lnTo>
                    <a:pt x="2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6">
              <a:extLst>
                <a:ext uri="{FF2B5EF4-FFF2-40B4-BE49-F238E27FC236}">
                  <a16:creationId xmlns:a16="http://schemas.microsoft.com/office/drawing/2014/main" id="{8F0BFDCD-0AE1-482D-9E99-6D0CCDD8C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05401" y="-2806700"/>
              <a:ext cx="339725" cy="236538"/>
            </a:xfrm>
            <a:custGeom>
              <a:avLst/>
              <a:gdLst>
                <a:gd name="T0" fmla="*/ 0 w 148"/>
                <a:gd name="T1" fmla="*/ 3 h 103"/>
                <a:gd name="T2" fmla="*/ 24 w 148"/>
                <a:gd name="T3" fmla="*/ 3 h 103"/>
                <a:gd name="T4" fmla="*/ 24 w 148"/>
                <a:gd name="T5" fmla="*/ 16 h 103"/>
                <a:gd name="T6" fmla="*/ 56 w 148"/>
                <a:gd name="T7" fmla="*/ 0 h 103"/>
                <a:gd name="T8" fmla="*/ 72 w 148"/>
                <a:gd name="T9" fmla="*/ 4 h 103"/>
                <a:gd name="T10" fmla="*/ 84 w 148"/>
                <a:gd name="T11" fmla="*/ 16 h 103"/>
                <a:gd name="T12" fmla="*/ 98 w 148"/>
                <a:gd name="T13" fmla="*/ 4 h 103"/>
                <a:gd name="T14" fmla="*/ 115 w 148"/>
                <a:gd name="T15" fmla="*/ 0 h 103"/>
                <a:gd name="T16" fmla="*/ 133 w 148"/>
                <a:gd name="T17" fmla="*/ 5 h 103"/>
                <a:gd name="T18" fmla="*/ 145 w 148"/>
                <a:gd name="T19" fmla="*/ 18 h 103"/>
                <a:gd name="T20" fmla="*/ 148 w 148"/>
                <a:gd name="T21" fmla="*/ 39 h 103"/>
                <a:gd name="T22" fmla="*/ 148 w 148"/>
                <a:gd name="T23" fmla="*/ 103 h 103"/>
                <a:gd name="T24" fmla="*/ 121 w 148"/>
                <a:gd name="T25" fmla="*/ 103 h 103"/>
                <a:gd name="T26" fmla="*/ 121 w 148"/>
                <a:gd name="T27" fmla="*/ 46 h 103"/>
                <a:gd name="T28" fmla="*/ 118 w 148"/>
                <a:gd name="T29" fmla="*/ 26 h 103"/>
                <a:gd name="T30" fmla="*/ 107 w 148"/>
                <a:gd name="T31" fmla="*/ 21 h 103"/>
                <a:gd name="T32" fmla="*/ 96 w 148"/>
                <a:gd name="T33" fmla="*/ 24 h 103"/>
                <a:gd name="T34" fmla="*/ 89 w 148"/>
                <a:gd name="T35" fmla="*/ 34 h 103"/>
                <a:gd name="T36" fmla="*/ 87 w 148"/>
                <a:gd name="T37" fmla="*/ 55 h 103"/>
                <a:gd name="T38" fmla="*/ 87 w 148"/>
                <a:gd name="T39" fmla="*/ 103 h 103"/>
                <a:gd name="T40" fmla="*/ 61 w 148"/>
                <a:gd name="T41" fmla="*/ 103 h 103"/>
                <a:gd name="T42" fmla="*/ 61 w 148"/>
                <a:gd name="T43" fmla="*/ 48 h 103"/>
                <a:gd name="T44" fmla="*/ 59 w 148"/>
                <a:gd name="T45" fmla="*/ 29 h 103"/>
                <a:gd name="T46" fmla="*/ 55 w 148"/>
                <a:gd name="T47" fmla="*/ 23 h 103"/>
                <a:gd name="T48" fmla="*/ 47 w 148"/>
                <a:gd name="T49" fmla="*/ 21 h 103"/>
                <a:gd name="T50" fmla="*/ 36 w 148"/>
                <a:gd name="T51" fmla="*/ 24 h 103"/>
                <a:gd name="T52" fmla="*/ 29 w 148"/>
                <a:gd name="T53" fmla="*/ 34 h 103"/>
                <a:gd name="T54" fmla="*/ 27 w 148"/>
                <a:gd name="T55" fmla="*/ 54 h 103"/>
                <a:gd name="T56" fmla="*/ 27 w 148"/>
                <a:gd name="T57" fmla="*/ 103 h 103"/>
                <a:gd name="T58" fmla="*/ 0 w 148"/>
                <a:gd name="T59" fmla="*/ 103 h 103"/>
                <a:gd name="T60" fmla="*/ 0 w 148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4" y="0"/>
                    <a:pt x="56" y="0"/>
                  </a:cubicBezTo>
                  <a:cubicBezTo>
                    <a:pt x="62" y="0"/>
                    <a:pt x="68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5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7" y="22"/>
                    <a:pt x="148" y="29"/>
                    <a:pt x="148" y="3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100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3" y="21"/>
                    <a:pt x="39" y="22"/>
                    <a:pt x="36" y="24"/>
                  </a:cubicBezTo>
                  <a:cubicBezTo>
                    <a:pt x="32" y="26"/>
                    <a:pt x="30" y="29"/>
                    <a:pt x="29" y="34"/>
                  </a:cubicBezTo>
                  <a:cubicBezTo>
                    <a:pt x="27" y="38"/>
                    <a:pt x="27" y="45"/>
                    <a:pt x="27" y="5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7">
              <a:extLst>
                <a:ext uri="{FF2B5EF4-FFF2-40B4-BE49-F238E27FC236}">
                  <a16:creationId xmlns:a16="http://schemas.microsoft.com/office/drawing/2014/main" id="{2913679B-53B6-47B0-95E9-89289EAC7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341851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2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9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8">
              <a:extLst>
                <a:ext uri="{FF2B5EF4-FFF2-40B4-BE49-F238E27FC236}">
                  <a16:creationId xmlns:a16="http://schemas.microsoft.com/office/drawing/2014/main" id="{172635D8-8CE6-48AA-9BA4-484A2581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98951" y="-2887663"/>
              <a:ext cx="207963" cy="317500"/>
            </a:xfrm>
            <a:custGeom>
              <a:avLst/>
              <a:gdLst>
                <a:gd name="T0" fmla="*/ 27 w 91"/>
                <a:gd name="T1" fmla="*/ 0 h 138"/>
                <a:gd name="T2" fmla="*/ 27 w 91"/>
                <a:gd name="T3" fmla="*/ 50 h 138"/>
                <a:gd name="T4" fmla="*/ 57 w 91"/>
                <a:gd name="T5" fmla="*/ 35 h 138"/>
                <a:gd name="T6" fmla="*/ 74 w 91"/>
                <a:gd name="T7" fmla="*/ 39 h 138"/>
                <a:gd name="T8" fmla="*/ 85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5 w 91"/>
                <a:gd name="T17" fmla="*/ 138 h 138"/>
                <a:gd name="T18" fmla="*/ 65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7 w 91"/>
                <a:gd name="T27" fmla="*/ 59 h 138"/>
                <a:gd name="T28" fmla="*/ 29 w 91"/>
                <a:gd name="T29" fmla="*/ 69 h 138"/>
                <a:gd name="T30" fmla="*/ 27 w 91"/>
                <a:gd name="T31" fmla="*/ 88 h 138"/>
                <a:gd name="T32" fmla="*/ 27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7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7" y="0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9" y="37"/>
                    <a:pt x="74" y="39"/>
                  </a:cubicBezTo>
                  <a:cubicBezTo>
                    <a:pt x="79" y="41"/>
                    <a:pt x="82" y="44"/>
                    <a:pt x="85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1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5" y="138"/>
                    <a:pt x="65" y="138"/>
                    <a:pt x="65" y="138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65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7" y="59"/>
                  </a:cubicBezTo>
                  <a:cubicBezTo>
                    <a:pt x="33" y="61"/>
                    <a:pt x="31" y="64"/>
                    <a:pt x="29" y="69"/>
                  </a:cubicBezTo>
                  <a:cubicBezTo>
                    <a:pt x="27" y="73"/>
                    <a:pt x="27" y="79"/>
                    <a:pt x="27" y="88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9">
              <a:extLst>
                <a:ext uri="{FF2B5EF4-FFF2-40B4-BE49-F238E27FC236}">
                  <a16:creationId xmlns:a16="http://schemas.microsoft.com/office/drawing/2014/main" id="{44F58DEE-48EE-47B3-B0B5-C81B96196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663988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7 w 94"/>
                <a:gd name="T5" fmla="*/ 7 h 105"/>
                <a:gd name="T6" fmla="*/ 46 w 94"/>
                <a:gd name="T7" fmla="*/ 0 h 105"/>
                <a:gd name="T8" fmla="*/ 73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7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9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2 w 94"/>
                <a:gd name="T57" fmla="*/ 64 h 105"/>
                <a:gd name="T58" fmla="*/ 27 w 94"/>
                <a:gd name="T59" fmla="*/ 73 h 105"/>
                <a:gd name="T60" fmla="*/ 31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7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3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9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5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5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1" y="53"/>
                    <a:pt x="15" y="50"/>
                  </a:cubicBezTo>
                  <a:cubicBezTo>
                    <a:pt x="20" y="48"/>
                    <a:pt x="27" y="46"/>
                    <a:pt x="37" y="44"/>
                  </a:cubicBezTo>
                  <a:cubicBezTo>
                    <a:pt x="49" y="42"/>
                    <a:pt x="58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9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40" y="21"/>
                    <a:pt x="36" y="22"/>
                    <a:pt x="33" y="24"/>
                  </a:cubicBezTo>
                  <a:cubicBezTo>
                    <a:pt x="31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4" y="57"/>
                    <a:pt x="46" y="59"/>
                  </a:cubicBezTo>
                  <a:cubicBezTo>
                    <a:pt x="39" y="60"/>
                    <a:pt x="34" y="62"/>
                    <a:pt x="32" y="64"/>
                  </a:cubicBezTo>
                  <a:cubicBezTo>
                    <a:pt x="28" y="66"/>
                    <a:pt x="27" y="69"/>
                    <a:pt x="27" y="73"/>
                  </a:cubicBezTo>
                  <a:cubicBezTo>
                    <a:pt x="27" y="77"/>
                    <a:pt x="28" y="80"/>
                    <a:pt x="31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1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0">
              <a:extLst>
                <a:ext uri="{FF2B5EF4-FFF2-40B4-BE49-F238E27FC236}">
                  <a16:creationId xmlns:a16="http://schemas.microsoft.com/office/drawing/2014/main" id="{EFF38C5A-EB36-49FA-926C-49EC2F8A2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21088" y="-2806700"/>
              <a:ext cx="211138" cy="236538"/>
            </a:xfrm>
            <a:custGeom>
              <a:avLst/>
              <a:gdLst>
                <a:gd name="T0" fmla="*/ 92 w 92"/>
                <a:gd name="T1" fmla="*/ 103 h 103"/>
                <a:gd name="T2" fmla="*/ 65 w 92"/>
                <a:gd name="T3" fmla="*/ 103 h 103"/>
                <a:gd name="T4" fmla="*/ 65 w 92"/>
                <a:gd name="T5" fmla="*/ 52 h 103"/>
                <a:gd name="T6" fmla="*/ 63 w 92"/>
                <a:gd name="T7" fmla="*/ 31 h 103"/>
                <a:gd name="T8" fmla="*/ 58 w 92"/>
                <a:gd name="T9" fmla="*/ 23 h 103"/>
                <a:gd name="T10" fmla="*/ 49 w 92"/>
                <a:gd name="T11" fmla="*/ 21 h 103"/>
                <a:gd name="T12" fmla="*/ 36 w 92"/>
                <a:gd name="T13" fmla="*/ 25 h 103"/>
                <a:gd name="T14" fmla="*/ 29 w 92"/>
                <a:gd name="T15" fmla="*/ 35 h 103"/>
                <a:gd name="T16" fmla="*/ 27 w 92"/>
                <a:gd name="T17" fmla="*/ 58 h 103"/>
                <a:gd name="T18" fmla="*/ 27 w 92"/>
                <a:gd name="T19" fmla="*/ 103 h 103"/>
                <a:gd name="T20" fmla="*/ 0 w 92"/>
                <a:gd name="T21" fmla="*/ 103 h 103"/>
                <a:gd name="T22" fmla="*/ 0 w 92"/>
                <a:gd name="T23" fmla="*/ 3 h 103"/>
                <a:gd name="T24" fmla="*/ 25 w 92"/>
                <a:gd name="T25" fmla="*/ 3 h 103"/>
                <a:gd name="T26" fmla="*/ 25 w 92"/>
                <a:gd name="T27" fmla="*/ 17 h 103"/>
                <a:gd name="T28" fmla="*/ 58 w 92"/>
                <a:gd name="T29" fmla="*/ 0 h 103"/>
                <a:gd name="T30" fmla="*/ 74 w 92"/>
                <a:gd name="T31" fmla="*/ 4 h 103"/>
                <a:gd name="T32" fmla="*/ 85 w 92"/>
                <a:gd name="T33" fmla="*/ 12 h 103"/>
                <a:gd name="T34" fmla="*/ 90 w 92"/>
                <a:gd name="T35" fmla="*/ 23 h 103"/>
                <a:gd name="T36" fmla="*/ 92 w 92"/>
                <a:gd name="T37" fmla="*/ 41 h 103"/>
                <a:gd name="T38" fmla="*/ 92 w 92"/>
                <a:gd name="T3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103">
                  <a:moveTo>
                    <a:pt x="92" y="103"/>
                  </a:move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41"/>
                    <a:pt x="64" y="34"/>
                    <a:pt x="63" y="31"/>
                  </a:cubicBezTo>
                  <a:cubicBezTo>
                    <a:pt x="62" y="28"/>
                    <a:pt x="60" y="25"/>
                    <a:pt x="58" y="23"/>
                  </a:cubicBezTo>
                  <a:cubicBezTo>
                    <a:pt x="55" y="22"/>
                    <a:pt x="52" y="21"/>
                    <a:pt x="49" y="21"/>
                  </a:cubicBezTo>
                  <a:cubicBezTo>
                    <a:pt x="44" y="21"/>
                    <a:pt x="40" y="22"/>
                    <a:pt x="36" y="25"/>
                  </a:cubicBezTo>
                  <a:cubicBezTo>
                    <a:pt x="33" y="27"/>
                    <a:pt x="30" y="30"/>
                    <a:pt x="29" y="35"/>
                  </a:cubicBezTo>
                  <a:cubicBezTo>
                    <a:pt x="27" y="39"/>
                    <a:pt x="27" y="46"/>
                    <a:pt x="27" y="58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4" y="6"/>
                    <a:pt x="45" y="0"/>
                    <a:pt x="58" y="0"/>
                  </a:cubicBezTo>
                  <a:cubicBezTo>
                    <a:pt x="64" y="0"/>
                    <a:pt x="69" y="2"/>
                    <a:pt x="74" y="4"/>
                  </a:cubicBezTo>
                  <a:cubicBezTo>
                    <a:pt x="79" y="6"/>
                    <a:pt x="82" y="8"/>
                    <a:pt x="85" y="12"/>
                  </a:cubicBezTo>
                  <a:cubicBezTo>
                    <a:pt x="87" y="15"/>
                    <a:pt x="89" y="19"/>
                    <a:pt x="90" y="23"/>
                  </a:cubicBezTo>
                  <a:cubicBezTo>
                    <a:pt x="91" y="27"/>
                    <a:pt x="92" y="33"/>
                    <a:pt x="92" y="41"/>
                  </a:cubicBezTo>
                  <a:lnTo>
                    <a:pt x="92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1">
              <a:extLst>
                <a:ext uri="{FF2B5EF4-FFF2-40B4-BE49-F238E27FC236}">
                  <a16:creationId xmlns:a16="http://schemas.microsoft.com/office/drawing/2014/main" id="{2151E326-3983-4A88-B3F9-8570A3332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984538" y="-2887663"/>
              <a:ext cx="225425" cy="322263"/>
            </a:xfrm>
            <a:custGeom>
              <a:avLst/>
              <a:gdLst>
                <a:gd name="T0" fmla="*/ 98 w 98"/>
                <a:gd name="T1" fmla="*/ 138 h 140"/>
                <a:gd name="T2" fmla="*/ 74 w 98"/>
                <a:gd name="T3" fmla="*/ 138 h 140"/>
                <a:gd name="T4" fmla="*/ 74 w 98"/>
                <a:gd name="T5" fmla="*/ 123 h 140"/>
                <a:gd name="T6" fmla="*/ 59 w 98"/>
                <a:gd name="T7" fmla="*/ 136 h 140"/>
                <a:gd name="T8" fmla="*/ 42 w 98"/>
                <a:gd name="T9" fmla="*/ 140 h 140"/>
                <a:gd name="T10" fmla="*/ 13 w 98"/>
                <a:gd name="T11" fmla="*/ 126 h 140"/>
                <a:gd name="T12" fmla="*/ 0 w 98"/>
                <a:gd name="T13" fmla="*/ 87 h 140"/>
                <a:gd name="T14" fmla="*/ 12 w 98"/>
                <a:gd name="T15" fmla="*/ 49 h 140"/>
                <a:gd name="T16" fmla="*/ 43 w 98"/>
                <a:gd name="T17" fmla="*/ 35 h 140"/>
                <a:gd name="T18" fmla="*/ 72 w 98"/>
                <a:gd name="T19" fmla="*/ 49 h 140"/>
                <a:gd name="T20" fmla="*/ 72 w 98"/>
                <a:gd name="T21" fmla="*/ 0 h 140"/>
                <a:gd name="T22" fmla="*/ 98 w 98"/>
                <a:gd name="T23" fmla="*/ 0 h 140"/>
                <a:gd name="T24" fmla="*/ 98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2 w 98"/>
                <a:gd name="T35" fmla="*/ 88 h 140"/>
                <a:gd name="T36" fmla="*/ 66 w 98"/>
                <a:gd name="T37" fmla="*/ 63 h 140"/>
                <a:gd name="T38" fmla="*/ 50 w 98"/>
                <a:gd name="T39" fmla="*/ 56 h 140"/>
                <a:gd name="T40" fmla="*/ 34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98" y="138"/>
                  </a:moveTo>
                  <a:cubicBezTo>
                    <a:pt x="74" y="138"/>
                    <a:pt x="74" y="138"/>
                    <a:pt x="74" y="138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69" y="129"/>
                    <a:pt x="65" y="133"/>
                    <a:pt x="59" y="136"/>
                  </a:cubicBezTo>
                  <a:cubicBezTo>
                    <a:pt x="54" y="139"/>
                    <a:pt x="48" y="140"/>
                    <a:pt x="42" y="140"/>
                  </a:cubicBezTo>
                  <a:cubicBezTo>
                    <a:pt x="31" y="140"/>
                    <a:pt x="21" y="136"/>
                    <a:pt x="13" y="126"/>
                  </a:cubicBezTo>
                  <a:cubicBezTo>
                    <a:pt x="4" y="117"/>
                    <a:pt x="0" y="104"/>
                    <a:pt x="0" y="87"/>
                  </a:cubicBezTo>
                  <a:cubicBezTo>
                    <a:pt x="0" y="70"/>
                    <a:pt x="4" y="58"/>
                    <a:pt x="12" y="49"/>
                  </a:cubicBezTo>
                  <a:cubicBezTo>
                    <a:pt x="20" y="40"/>
                    <a:pt x="30" y="35"/>
                    <a:pt x="43" y="35"/>
                  </a:cubicBezTo>
                  <a:cubicBezTo>
                    <a:pt x="54" y="35"/>
                    <a:pt x="64" y="40"/>
                    <a:pt x="72" y="49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98" y="138"/>
                  </a:lnTo>
                  <a:close/>
                  <a:moveTo>
                    <a:pt x="27" y="86"/>
                  </a:moveTo>
                  <a:cubicBezTo>
                    <a:pt x="27" y="96"/>
                    <a:pt x="29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70" y="106"/>
                    <a:pt x="72" y="99"/>
                    <a:pt x="72" y="88"/>
                  </a:cubicBezTo>
                  <a:cubicBezTo>
                    <a:pt x="72" y="77"/>
                    <a:pt x="70" y="68"/>
                    <a:pt x="66" y="63"/>
                  </a:cubicBezTo>
                  <a:cubicBezTo>
                    <a:pt x="61" y="58"/>
                    <a:pt x="56" y="56"/>
                    <a:pt x="50" y="56"/>
                  </a:cubicBezTo>
                  <a:cubicBezTo>
                    <a:pt x="43" y="56"/>
                    <a:pt x="38" y="58"/>
                    <a:pt x="34" y="63"/>
                  </a:cubicBezTo>
                  <a:cubicBezTo>
                    <a:pt x="30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586D0CF6-66B9-42BD-8541-8F9CDD1C0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36876" y="-2806700"/>
              <a:ext cx="215900" cy="241300"/>
            </a:xfrm>
            <a:custGeom>
              <a:avLst/>
              <a:gdLst>
                <a:gd name="T0" fmla="*/ 66 w 94"/>
                <a:gd name="T1" fmla="*/ 71 h 105"/>
                <a:gd name="T2" fmla="*/ 93 w 94"/>
                <a:gd name="T3" fmla="*/ 76 h 105"/>
                <a:gd name="T4" fmla="*/ 77 w 94"/>
                <a:gd name="T5" fmla="*/ 98 h 105"/>
                <a:gd name="T6" fmla="*/ 49 w 94"/>
                <a:gd name="T7" fmla="*/ 105 h 105"/>
                <a:gd name="T8" fmla="*/ 10 w 94"/>
                <a:gd name="T9" fmla="*/ 88 h 105"/>
                <a:gd name="T10" fmla="*/ 0 w 94"/>
                <a:gd name="T11" fmla="*/ 54 h 105"/>
                <a:gd name="T12" fmla="*/ 13 w 94"/>
                <a:gd name="T13" fmla="*/ 15 h 105"/>
                <a:gd name="T14" fmla="*/ 46 w 94"/>
                <a:gd name="T15" fmla="*/ 0 h 105"/>
                <a:gd name="T16" fmla="*/ 82 w 94"/>
                <a:gd name="T17" fmla="*/ 15 h 105"/>
                <a:gd name="T18" fmla="*/ 94 w 94"/>
                <a:gd name="T19" fmla="*/ 61 h 105"/>
                <a:gd name="T20" fmla="*/ 28 w 94"/>
                <a:gd name="T21" fmla="*/ 61 h 105"/>
                <a:gd name="T22" fmla="*/ 34 w 94"/>
                <a:gd name="T23" fmla="*/ 79 h 105"/>
                <a:gd name="T24" fmla="*/ 49 w 94"/>
                <a:gd name="T25" fmla="*/ 85 h 105"/>
                <a:gd name="T26" fmla="*/ 60 w 94"/>
                <a:gd name="T27" fmla="*/ 82 h 105"/>
                <a:gd name="T28" fmla="*/ 66 w 94"/>
                <a:gd name="T29" fmla="*/ 71 h 105"/>
                <a:gd name="T30" fmla="*/ 68 w 94"/>
                <a:gd name="T31" fmla="*/ 44 h 105"/>
                <a:gd name="T32" fmla="*/ 62 w 94"/>
                <a:gd name="T33" fmla="*/ 27 h 105"/>
                <a:gd name="T34" fmla="*/ 48 w 94"/>
                <a:gd name="T35" fmla="*/ 21 h 105"/>
                <a:gd name="T36" fmla="*/ 34 w 94"/>
                <a:gd name="T37" fmla="*/ 27 h 105"/>
                <a:gd name="T38" fmla="*/ 28 w 94"/>
                <a:gd name="T39" fmla="*/ 44 h 105"/>
                <a:gd name="T40" fmla="*/ 68 w 94"/>
                <a:gd name="T41" fmla="*/ 4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66" y="71"/>
                  </a:moveTo>
                  <a:cubicBezTo>
                    <a:pt x="93" y="76"/>
                    <a:pt x="93" y="76"/>
                    <a:pt x="93" y="76"/>
                  </a:cubicBezTo>
                  <a:cubicBezTo>
                    <a:pt x="89" y="85"/>
                    <a:pt x="84" y="93"/>
                    <a:pt x="77" y="98"/>
                  </a:cubicBezTo>
                  <a:cubicBezTo>
                    <a:pt x="69" y="103"/>
                    <a:pt x="60" y="105"/>
                    <a:pt x="49" y="105"/>
                  </a:cubicBezTo>
                  <a:cubicBezTo>
                    <a:pt x="32" y="105"/>
                    <a:pt x="19" y="100"/>
                    <a:pt x="10" y="88"/>
                  </a:cubicBezTo>
                  <a:cubicBezTo>
                    <a:pt x="4" y="79"/>
                    <a:pt x="0" y="68"/>
                    <a:pt x="0" y="54"/>
                  </a:cubicBezTo>
                  <a:cubicBezTo>
                    <a:pt x="0" y="37"/>
                    <a:pt x="5" y="24"/>
                    <a:pt x="13" y="15"/>
                  </a:cubicBezTo>
                  <a:cubicBezTo>
                    <a:pt x="22" y="5"/>
                    <a:pt x="33" y="0"/>
                    <a:pt x="46" y="0"/>
                  </a:cubicBezTo>
                  <a:cubicBezTo>
                    <a:pt x="61" y="0"/>
                    <a:pt x="73" y="5"/>
                    <a:pt x="82" y="15"/>
                  </a:cubicBezTo>
                  <a:cubicBezTo>
                    <a:pt x="90" y="25"/>
                    <a:pt x="94" y="40"/>
                    <a:pt x="9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8"/>
                    <a:pt x="30" y="74"/>
                    <a:pt x="34" y="79"/>
                  </a:cubicBezTo>
                  <a:cubicBezTo>
                    <a:pt x="38" y="83"/>
                    <a:pt x="43" y="85"/>
                    <a:pt x="49" y="85"/>
                  </a:cubicBezTo>
                  <a:cubicBezTo>
                    <a:pt x="54" y="85"/>
                    <a:pt x="57" y="84"/>
                    <a:pt x="60" y="82"/>
                  </a:cubicBezTo>
                  <a:cubicBezTo>
                    <a:pt x="63" y="80"/>
                    <a:pt x="65" y="76"/>
                    <a:pt x="66" y="71"/>
                  </a:cubicBezTo>
                  <a:close/>
                  <a:moveTo>
                    <a:pt x="68" y="44"/>
                  </a:moveTo>
                  <a:cubicBezTo>
                    <a:pt x="68" y="37"/>
                    <a:pt x="66" y="31"/>
                    <a:pt x="62" y="27"/>
                  </a:cubicBezTo>
                  <a:cubicBezTo>
                    <a:pt x="58" y="23"/>
                    <a:pt x="53" y="21"/>
                    <a:pt x="48" y="21"/>
                  </a:cubicBezTo>
                  <a:cubicBezTo>
                    <a:pt x="42" y="21"/>
                    <a:pt x="37" y="23"/>
                    <a:pt x="34" y="27"/>
                  </a:cubicBezTo>
                  <a:cubicBezTo>
                    <a:pt x="30" y="31"/>
                    <a:pt x="28" y="37"/>
                    <a:pt x="28" y="44"/>
                  </a:cubicBezTo>
                  <a:lnTo>
                    <a:pt x="68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73">
              <a:extLst>
                <a:ext uri="{FF2B5EF4-FFF2-40B4-BE49-F238E27FC236}">
                  <a16:creationId xmlns:a16="http://schemas.microsoft.com/office/drawing/2014/main" id="{9F43CE43-4C64-40A8-B58C-79F1D3D12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90801" y="-2887663"/>
              <a:ext cx="60325" cy="317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4">
              <a:extLst>
                <a:ext uri="{FF2B5EF4-FFF2-40B4-BE49-F238E27FC236}">
                  <a16:creationId xmlns:a16="http://schemas.microsoft.com/office/drawing/2014/main" id="{71273AB0-0E19-49C9-BE1A-96817A42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9551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8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3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4" y="3"/>
                    <a:pt x="55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3" y="26"/>
                    <a:pt x="77" y="24"/>
                    <a:pt x="69" y="24"/>
                  </a:cubicBezTo>
                  <a:cubicBezTo>
                    <a:pt x="56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2" y="99"/>
                    <a:pt x="40" y="107"/>
                  </a:cubicBezTo>
                  <a:cubicBezTo>
                    <a:pt x="47" y="115"/>
                    <a:pt x="57" y="119"/>
                    <a:pt x="68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5">
              <a:extLst>
                <a:ext uri="{FF2B5EF4-FFF2-40B4-BE49-F238E27FC236}">
                  <a16:creationId xmlns:a16="http://schemas.microsoft.com/office/drawing/2014/main" id="{AA0114A9-4CAB-4E5E-89CF-5A9727A99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3713" y="-2806700"/>
              <a:ext cx="338138" cy="236538"/>
            </a:xfrm>
            <a:custGeom>
              <a:avLst/>
              <a:gdLst>
                <a:gd name="T0" fmla="*/ 0 w 147"/>
                <a:gd name="T1" fmla="*/ 3 h 103"/>
                <a:gd name="T2" fmla="*/ 24 w 147"/>
                <a:gd name="T3" fmla="*/ 3 h 103"/>
                <a:gd name="T4" fmla="*/ 24 w 147"/>
                <a:gd name="T5" fmla="*/ 16 h 103"/>
                <a:gd name="T6" fmla="*/ 55 w 147"/>
                <a:gd name="T7" fmla="*/ 0 h 103"/>
                <a:gd name="T8" fmla="*/ 72 w 147"/>
                <a:gd name="T9" fmla="*/ 4 h 103"/>
                <a:gd name="T10" fmla="*/ 84 w 147"/>
                <a:gd name="T11" fmla="*/ 16 h 103"/>
                <a:gd name="T12" fmla="*/ 98 w 147"/>
                <a:gd name="T13" fmla="*/ 4 h 103"/>
                <a:gd name="T14" fmla="*/ 114 w 147"/>
                <a:gd name="T15" fmla="*/ 0 h 103"/>
                <a:gd name="T16" fmla="*/ 133 w 147"/>
                <a:gd name="T17" fmla="*/ 5 h 103"/>
                <a:gd name="T18" fmla="*/ 145 w 147"/>
                <a:gd name="T19" fmla="*/ 18 h 103"/>
                <a:gd name="T20" fmla="*/ 147 w 147"/>
                <a:gd name="T21" fmla="*/ 39 h 103"/>
                <a:gd name="T22" fmla="*/ 147 w 147"/>
                <a:gd name="T23" fmla="*/ 103 h 103"/>
                <a:gd name="T24" fmla="*/ 121 w 147"/>
                <a:gd name="T25" fmla="*/ 103 h 103"/>
                <a:gd name="T26" fmla="*/ 121 w 147"/>
                <a:gd name="T27" fmla="*/ 46 h 103"/>
                <a:gd name="T28" fmla="*/ 118 w 147"/>
                <a:gd name="T29" fmla="*/ 26 h 103"/>
                <a:gd name="T30" fmla="*/ 107 w 147"/>
                <a:gd name="T31" fmla="*/ 21 h 103"/>
                <a:gd name="T32" fmla="*/ 96 w 147"/>
                <a:gd name="T33" fmla="*/ 24 h 103"/>
                <a:gd name="T34" fmla="*/ 89 w 147"/>
                <a:gd name="T35" fmla="*/ 34 h 103"/>
                <a:gd name="T36" fmla="*/ 87 w 147"/>
                <a:gd name="T37" fmla="*/ 55 h 103"/>
                <a:gd name="T38" fmla="*/ 87 w 147"/>
                <a:gd name="T39" fmla="*/ 103 h 103"/>
                <a:gd name="T40" fmla="*/ 60 w 147"/>
                <a:gd name="T41" fmla="*/ 103 h 103"/>
                <a:gd name="T42" fmla="*/ 60 w 147"/>
                <a:gd name="T43" fmla="*/ 48 h 103"/>
                <a:gd name="T44" fmla="*/ 59 w 147"/>
                <a:gd name="T45" fmla="*/ 29 h 103"/>
                <a:gd name="T46" fmla="*/ 55 w 147"/>
                <a:gd name="T47" fmla="*/ 23 h 103"/>
                <a:gd name="T48" fmla="*/ 47 w 147"/>
                <a:gd name="T49" fmla="*/ 21 h 103"/>
                <a:gd name="T50" fmla="*/ 35 w 147"/>
                <a:gd name="T51" fmla="*/ 24 h 103"/>
                <a:gd name="T52" fmla="*/ 28 w 147"/>
                <a:gd name="T53" fmla="*/ 34 h 103"/>
                <a:gd name="T54" fmla="*/ 26 w 147"/>
                <a:gd name="T55" fmla="*/ 54 h 103"/>
                <a:gd name="T56" fmla="*/ 26 w 147"/>
                <a:gd name="T57" fmla="*/ 103 h 103"/>
                <a:gd name="T58" fmla="*/ 0 w 147"/>
                <a:gd name="T59" fmla="*/ 103 h 103"/>
                <a:gd name="T60" fmla="*/ 0 w 147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7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3" y="0"/>
                    <a:pt x="55" y="0"/>
                  </a:cubicBezTo>
                  <a:cubicBezTo>
                    <a:pt x="62" y="0"/>
                    <a:pt x="67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6" y="22"/>
                    <a:pt x="147" y="29"/>
                    <a:pt x="147" y="39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99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2" y="21"/>
                    <a:pt x="39" y="22"/>
                    <a:pt x="35" y="24"/>
                  </a:cubicBezTo>
                  <a:cubicBezTo>
                    <a:pt x="32" y="26"/>
                    <a:pt x="30" y="29"/>
                    <a:pt x="28" y="34"/>
                  </a:cubicBezTo>
                  <a:cubicBezTo>
                    <a:pt x="27" y="38"/>
                    <a:pt x="26" y="45"/>
                    <a:pt x="26" y="54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6">
              <a:extLst>
                <a:ext uri="{FF2B5EF4-FFF2-40B4-BE49-F238E27FC236}">
                  <a16:creationId xmlns:a16="http://schemas.microsoft.com/office/drawing/2014/main" id="{A3BB7BCB-B3A0-44BF-BF6F-712F41C29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987463" y="-2887663"/>
              <a:ext cx="225425" cy="322263"/>
            </a:xfrm>
            <a:custGeom>
              <a:avLst/>
              <a:gdLst>
                <a:gd name="T0" fmla="*/ 0 w 98"/>
                <a:gd name="T1" fmla="*/ 138 h 140"/>
                <a:gd name="T2" fmla="*/ 0 w 98"/>
                <a:gd name="T3" fmla="*/ 0 h 140"/>
                <a:gd name="T4" fmla="*/ 27 w 98"/>
                <a:gd name="T5" fmla="*/ 0 h 140"/>
                <a:gd name="T6" fmla="*/ 27 w 98"/>
                <a:gd name="T7" fmla="*/ 49 h 140"/>
                <a:gd name="T8" fmla="*/ 56 w 98"/>
                <a:gd name="T9" fmla="*/ 35 h 140"/>
                <a:gd name="T10" fmla="*/ 86 w 98"/>
                <a:gd name="T11" fmla="*/ 49 h 140"/>
                <a:gd name="T12" fmla="*/ 98 w 98"/>
                <a:gd name="T13" fmla="*/ 87 h 140"/>
                <a:gd name="T14" fmla="*/ 86 w 98"/>
                <a:gd name="T15" fmla="*/ 126 h 140"/>
                <a:gd name="T16" fmla="*/ 56 w 98"/>
                <a:gd name="T17" fmla="*/ 140 h 140"/>
                <a:gd name="T18" fmla="*/ 39 w 98"/>
                <a:gd name="T19" fmla="*/ 136 h 140"/>
                <a:gd name="T20" fmla="*/ 25 w 98"/>
                <a:gd name="T21" fmla="*/ 123 h 140"/>
                <a:gd name="T22" fmla="*/ 25 w 98"/>
                <a:gd name="T23" fmla="*/ 138 h 140"/>
                <a:gd name="T24" fmla="*/ 0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1 w 98"/>
                <a:gd name="T35" fmla="*/ 88 h 140"/>
                <a:gd name="T36" fmla="*/ 65 w 98"/>
                <a:gd name="T37" fmla="*/ 63 h 140"/>
                <a:gd name="T38" fmla="*/ 49 w 98"/>
                <a:gd name="T39" fmla="*/ 56 h 140"/>
                <a:gd name="T40" fmla="*/ 33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35" y="40"/>
                    <a:pt x="45" y="35"/>
                    <a:pt x="56" y="35"/>
                  </a:cubicBezTo>
                  <a:cubicBezTo>
                    <a:pt x="68" y="35"/>
                    <a:pt x="78" y="40"/>
                    <a:pt x="86" y="49"/>
                  </a:cubicBezTo>
                  <a:cubicBezTo>
                    <a:pt x="94" y="58"/>
                    <a:pt x="98" y="70"/>
                    <a:pt x="98" y="87"/>
                  </a:cubicBezTo>
                  <a:cubicBezTo>
                    <a:pt x="98" y="104"/>
                    <a:pt x="94" y="117"/>
                    <a:pt x="86" y="126"/>
                  </a:cubicBezTo>
                  <a:cubicBezTo>
                    <a:pt x="78" y="136"/>
                    <a:pt x="68" y="140"/>
                    <a:pt x="56" y="140"/>
                  </a:cubicBezTo>
                  <a:cubicBezTo>
                    <a:pt x="51" y="140"/>
                    <a:pt x="45" y="139"/>
                    <a:pt x="39" y="136"/>
                  </a:cubicBezTo>
                  <a:cubicBezTo>
                    <a:pt x="34" y="133"/>
                    <a:pt x="29" y="129"/>
                    <a:pt x="25" y="123"/>
                  </a:cubicBezTo>
                  <a:cubicBezTo>
                    <a:pt x="25" y="138"/>
                    <a:pt x="25" y="138"/>
                    <a:pt x="25" y="138"/>
                  </a:cubicBezTo>
                  <a:lnTo>
                    <a:pt x="0" y="138"/>
                  </a:lnTo>
                  <a:close/>
                  <a:moveTo>
                    <a:pt x="27" y="86"/>
                  </a:moveTo>
                  <a:cubicBezTo>
                    <a:pt x="27" y="96"/>
                    <a:pt x="28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69" y="107"/>
                    <a:pt x="71" y="99"/>
                    <a:pt x="71" y="88"/>
                  </a:cubicBezTo>
                  <a:cubicBezTo>
                    <a:pt x="71" y="77"/>
                    <a:pt x="69" y="68"/>
                    <a:pt x="65" y="63"/>
                  </a:cubicBezTo>
                  <a:cubicBezTo>
                    <a:pt x="61" y="58"/>
                    <a:pt x="55" y="56"/>
                    <a:pt x="49" y="56"/>
                  </a:cubicBezTo>
                  <a:cubicBezTo>
                    <a:pt x="43" y="56"/>
                    <a:pt x="37" y="58"/>
                    <a:pt x="33" y="63"/>
                  </a:cubicBezTo>
                  <a:cubicBezTo>
                    <a:pt x="29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7">
              <a:extLst>
                <a:ext uri="{FF2B5EF4-FFF2-40B4-BE49-F238E27FC236}">
                  <a16:creationId xmlns:a16="http://schemas.microsoft.com/office/drawing/2014/main" id="{6C707464-9C8B-4A9D-9BF2-4267E740E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631863" y="-2887663"/>
              <a:ext cx="252413" cy="317500"/>
            </a:xfrm>
            <a:custGeom>
              <a:avLst/>
              <a:gdLst>
                <a:gd name="T0" fmla="*/ 0 w 159"/>
                <a:gd name="T1" fmla="*/ 200 h 200"/>
                <a:gd name="T2" fmla="*/ 0 w 159"/>
                <a:gd name="T3" fmla="*/ 0 h 200"/>
                <a:gd name="T4" fmla="*/ 41 w 159"/>
                <a:gd name="T5" fmla="*/ 0 h 200"/>
                <a:gd name="T6" fmla="*/ 41 w 159"/>
                <a:gd name="T7" fmla="*/ 78 h 200"/>
                <a:gd name="T8" fmla="*/ 119 w 159"/>
                <a:gd name="T9" fmla="*/ 78 h 200"/>
                <a:gd name="T10" fmla="*/ 119 w 159"/>
                <a:gd name="T11" fmla="*/ 0 h 200"/>
                <a:gd name="T12" fmla="*/ 159 w 159"/>
                <a:gd name="T13" fmla="*/ 0 h 200"/>
                <a:gd name="T14" fmla="*/ 159 w 159"/>
                <a:gd name="T15" fmla="*/ 200 h 200"/>
                <a:gd name="T16" fmla="*/ 119 w 159"/>
                <a:gd name="T17" fmla="*/ 200 h 200"/>
                <a:gd name="T18" fmla="*/ 119 w 159"/>
                <a:gd name="T19" fmla="*/ 112 h 200"/>
                <a:gd name="T20" fmla="*/ 41 w 159"/>
                <a:gd name="T21" fmla="*/ 112 h 200"/>
                <a:gd name="T22" fmla="*/ 41 w 159"/>
                <a:gd name="T23" fmla="*/ 200 h 200"/>
                <a:gd name="T24" fmla="*/ 0 w 159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78"/>
                  </a:lnTo>
                  <a:lnTo>
                    <a:pt x="119" y="78"/>
                  </a:lnTo>
                  <a:lnTo>
                    <a:pt x="119" y="0"/>
                  </a:lnTo>
                  <a:lnTo>
                    <a:pt x="159" y="0"/>
                  </a:lnTo>
                  <a:lnTo>
                    <a:pt x="159" y="200"/>
                  </a:lnTo>
                  <a:lnTo>
                    <a:pt x="119" y="200"/>
                  </a:lnTo>
                  <a:lnTo>
                    <a:pt x="119" y="112"/>
                  </a:lnTo>
                  <a:lnTo>
                    <a:pt x="41" y="112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8">
              <a:extLst>
                <a:ext uri="{FF2B5EF4-FFF2-40B4-BE49-F238E27FC236}">
                  <a16:creationId xmlns:a16="http://schemas.microsoft.com/office/drawing/2014/main" id="{1A847B39-78BE-4EEC-97BB-3C2DB5168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041313" y="-2894013"/>
              <a:ext cx="293688" cy="333375"/>
            </a:xfrm>
            <a:custGeom>
              <a:avLst/>
              <a:gdLst>
                <a:gd name="T0" fmla="*/ 128 w 128"/>
                <a:gd name="T1" fmla="*/ 124 h 145"/>
                <a:gd name="T2" fmla="*/ 112 w 128"/>
                <a:gd name="T3" fmla="*/ 145 h 145"/>
                <a:gd name="T4" fmla="*/ 89 w 128"/>
                <a:gd name="T5" fmla="*/ 129 h 145"/>
                <a:gd name="T6" fmla="*/ 71 w 128"/>
                <a:gd name="T7" fmla="*/ 140 h 145"/>
                <a:gd name="T8" fmla="*/ 49 w 128"/>
                <a:gd name="T9" fmla="*/ 143 h 145"/>
                <a:gd name="T10" fmla="*/ 10 w 128"/>
                <a:gd name="T11" fmla="*/ 129 h 145"/>
                <a:gd name="T12" fmla="*/ 0 w 128"/>
                <a:gd name="T13" fmla="*/ 103 h 145"/>
                <a:gd name="T14" fmla="*/ 8 w 128"/>
                <a:gd name="T15" fmla="*/ 79 h 145"/>
                <a:gd name="T16" fmla="*/ 32 w 128"/>
                <a:gd name="T17" fmla="*/ 61 h 145"/>
                <a:gd name="T18" fmla="*/ 21 w 128"/>
                <a:gd name="T19" fmla="*/ 45 h 145"/>
                <a:gd name="T20" fmla="*/ 17 w 128"/>
                <a:gd name="T21" fmla="*/ 30 h 145"/>
                <a:gd name="T22" fmla="*/ 27 w 128"/>
                <a:gd name="T23" fmla="*/ 9 h 145"/>
                <a:gd name="T24" fmla="*/ 56 w 128"/>
                <a:gd name="T25" fmla="*/ 0 h 145"/>
                <a:gd name="T26" fmla="*/ 84 w 128"/>
                <a:gd name="T27" fmla="*/ 9 h 145"/>
                <a:gd name="T28" fmla="*/ 94 w 128"/>
                <a:gd name="T29" fmla="*/ 32 h 145"/>
                <a:gd name="T30" fmla="*/ 89 w 128"/>
                <a:gd name="T31" fmla="*/ 48 h 145"/>
                <a:gd name="T32" fmla="*/ 69 w 128"/>
                <a:gd name="T33" fmla="*/ 65 h 145"/>
                <a:gd name="T34" fmla="*/ 88 w 128"/>
                <a:gd name="T35" fmla="*/ 90 h 145"/>
                <a:gd name="T36" fmla="*/ 94 w 128"/>
                <a:gd name="T37" fmla="*/ 74 h 145"/>
                <a:gd name="T38" fmla="*/ 118 w 128"/>
                <a:gd name="T39" fmla="*/ 80 h 145"/>
                <a:gd name="T40" fmla="*/ 112 w 128"/>
                <a:gd name="T41" fmla="*/ 99 h 145"/>
                <a:gd name="T42" fmla="*/ 106 w 128"/>
                <a:gd name="T43" fmla="*/ 108 h 145"/>
                <a:gd name="T44" fmla="*/ 118 w 128"/>
                <a:gd name="T45" fmla="*/ 118 h 145"/>
                <a:gd name="T46" fmla="*/ 128 w 128"/>
                <a:gd name="T47" fmla="*/ 124 h 145"/>
                <a:gd name="T48" fmla="*/ 45 w 128"/>
                <a:gd name="T49" fmla="*/ 78 h 145"/>
                <a:gd name="T50" fmla="*/ 32 w 128"/>
                <a:gd name="T51" fmla="*/ 89 h 145"/>
                <a:gd name="T52" fmla="*/ 27 w 128"/>
                <a:gd name="T53" fmla="*/ 102 h 145"/>
                <a:gd name="T54" fmla="*/ 33 w 128"/>
                <a:gd name="T55" fmla="*/ 116 h 145"/>
                <a:gd name="T56" fmla="*/ 48 w 128"/>
                <a:gd name="T57" fmla="*/ 122 h 145"/>
                <a:gd name="T58" fmla="*/ 60 w 128"/>
                <a:gd name="T59" fmla="*/ 119 h 145"/>
                <a:gd name="T60" fmla="*/ 72 w 128"/>
                <a:gd name="T61" fmla="*/ 111 h 145"/>
                <a:gd name="T62" fmla="*/ 45 w 128"/>
                <a:gd name="T63" fmla="*/ 78 h 145"/>
                <a:gd name="T64" fmla="*/ 56 w 128"/>
                <a:gd name="T65" fmla="*/ 49 h 145"/>
                <a:gd name="T66" fmla="*/ 63 w 128"/>
                <a:gd name="T67" fmla="*/ 43 h 145"/>
                <a:gd name="T68" fmla="*/ 71 w 128"/>
                <a:gd name="T69" fmla="*/ 31 h 145"/>
                <a:gd name="T70" fmla="*/ 67 w 128"/>
                <a:gd name="T71" fmla="*/ 22 h 145"/>
                <a:gd name="T72" fmla="*/ 57 w 128"/>
                <a:gd name="T73" fmla="*/ 19 h 145"/>
                <a:gd name="T74" fmla="*/ 47 w 128"/>
                <a:gd name="T75" fmla="*/ 22 h 145"/>
                <a:gd name="T76" fmla="*/ 43 w 128"/>
                <a:gd name="T77" fmla="*/ 29 h 145"/>
                <a:gd name="T78" fmla="*/ 49 w 128"/>
                <a:gd name="T79" fmla="*/ 41 h 145"/>
                <a:gd name="T80" fmla="*/ 56 w 128"/>
                <a:gd name="T81" fmla="*/ 4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" h="145">
                  <a:moveTo>
                    <a:pt x="128" y="124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04" y="141"/>
                    <a:pt x="97" y="135"/>
                    <a:pt x="89" y="129"/>
                  </a:cubicBezTo>
                  <a:cubicBezTo>
                    <a:pt x="84" y="134"/>
                    <a:pt x="78" y="137"/>
                    <a:pt x="71" y="140"/>
                  </a:cubicBezTo>
                  <a:cubicBezTo>
                    <a:pt x="65" y="142"/>
                    <a:pt x="58" y="143"/>
                    <a:pt x="49" y="143"/>
                  </a:cubicBezTo>
                  <a:cubicBezTo>
                    <a:pt x="32" y="143"/>
                    <a:pt x="19" y="139"/>
                    <a:pt x="10" y="129"/>
                  </a:cubicBezTo>
                  <a:cubicBezTo>
                    <a:pt x="3" y="121"/>
                    <a:pt x="0" y="113"/>
                    <a:pt x="0" y="103"/>
                  </a:cubicBezTo>
                  <a:cubicBezTo>
                    <a:pt x="0" y="94"/>
                    <a:pt x="3" y="86"/>
                    <a:pt x="8" y="79"/>
                  </a:cubicBezTo>
                  <a:cubicBezTo>
                    <a:pt x="13" y="72"/>
                    <a:pt x="21" y="66"/>
                    <a:pt x="32" y="61"/>
                  </a:cubicBezTo>
                  <a:cubicBezTo>
                    <a:pt x="27" y="55"/>
                    <a:pt x="23" y="50"/>
                    <a:pt x="21" y="45"/>
                  </a:cubicBezTo>
                  <a:cubicBezTo>
                    <a:pt x="19" y="40"/>
                    <a:pt x="17" y="35"/>
                    <a:pt x="17" y="30"/>
                  </a:cubicBezTo>
                  <a:cubicBezTo>
                    <a:pt x="17" y="22"/>
                    <a:pt x="21" y="15"/>
                    <a:pt x="27" y="9"/>
                  </a:cubicBezTo>
                  <a:cubicBezTo>
                    <a:pt x="34" y="3"/>
                    <a:pt x="44" y="0"/>
                    <a:pt x="56" y="0"/>
                  </a:cubicBezTo>
                  <a:cubicBezTo>
                    <a:pt x="68" y="0"/>
                    <a:pt x="77" y="3"/>
                    <a:pt x="84" y="9"/>
                  </a:cubicBezTo>
                  <a:cubicBezTo>
                    <a:pt x="91" y="15"/>
                    <a:pt x="94" y="23"/>
                    <a:pt x="94" y="32"/>
                  </a:cubicBezTo>
                  <a:cubicBezTo>
                    <a:pt x="94" y="37"/>
                    <a:pt x="93" y="43"/>
                    <a:pt x="89" y="48"/>
                  </a:cubicBezTo>
                  <a:cubicBezTo>
                    <a:pt x="86" y="53"/>
                    <a:pt x="79" y="58"/>
                    <a:pt x="69" y="65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1" y="86"/>
                    <a:pt x="93" y="81"/>
                    <a:pt x="94" y="74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6" y="88"/>
                    <a:pt x="114" y="95"/>
                    <a:pt x="112" y="99"/>
                  </a:cubicBezTo>
                  <a:cubicBezTo>
                    <a:pt x="110" y="102"/>
                    <a:pt x="108" y="106"/>
                    <a:pt x="106" y="108"/>
                  </a:cubicBezTo>
                  <a:cubicBezTo>
                    <a:pt x="109" y="111"/>
                    <a:pt x="113" y="114"/>
                    <a:pt x="118" y="118"/>
                  </a:cubicBezTo>
                  <a:cubicBezTo>
                    <a:pt x="122" y="121"/>
                    <a:pt x="126" y="123"/>
                    <a:pt x="128" y="124"/>
                  </a:cubicBezTo>
                  <a:close/>
                  <a:moveTo>
                    <a:pt x="45" y="78"/>
                  </a:moveTo>
                  <a:cubicBezTo>
                    <a:pt x="39" y="81"/>
                    <a:pt x="35" y="84"/>
                    <a:pt x="32" y="89"/>
                  </a:cubicBezTo>
                  <a:cubicBezTo>
                    <a:pt x="29" y="93"/>
                    <a:pt x="27" y="98"/>
                    <a:pt x="27" y="102"/>
                  </a:cubicBezTo>
                  <a:cubicBezTo>
                    <a:pt x="27" y="108"/>
                    <a:pt x="29" y="112"/>
                    <a:pt x="33" y="116"/>
                  </a:cubicBezTo>
                  <a:cubicBezTo>
                    <a:pt x="37" y="120"/>
                    <a:pt x="42" y="122"/>
                    <a:pt x="48" y="122"/>
                  </a:cubicBezTo>
                  <a:cubicBezTo>
                    <a:pt x="52" y="122"/>
                    <a:pt x="56" y="121"/>
                    <a:pt x="60" y="119"/>
                  </a:cubicBezTo>
                  <a:cubicBezTo>
                    <a:pt x="64" y="117"/>
                    <a:pt x="68" y="115"/>
                    <a:pt x="72" y="111"/>
                  </a:cubicBezTo>
                  <a:lnTo>
                    <a:pt x="45" y="78"/>
                  </a:lnTo>
                  <a:close/>
                  <a:moveTo>
                    <a:pt x="56" y="49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8" y="39"/>
                    <a:pt x="71" y="35"/>
                    <a:pt x="71" y="31"/>
                  </a:cubicBezTo>
                  <a:cubicBezTo>
                    <a:pt x="71" y="28"/>
                    <a:pt x="70" y="25"/>
                    <a:pt x="67" y="22"/>
                  </a:cubicBezTo>
                  <a:cubicBezTo>
                    <a:pt x="65" y="20"/>
                    <a:pt x="61" y="19"/>
                    <a:pt x="57" y="19"/>
                  </a:cubicBezTo>
                  <a:cubicBezTo>
                    <a:pt x="53" y="19"/>
                    <a:pt x="49" y="20"/>
                    <a:pt x="47" y="22"/>
                  </a:cubicBezTo>
                  <a:cubicBezTo>
                    <a:pt x="44" y="24"/>
                    <a:pt x="43" y="27"/>
                    <a:pt x="43" y="29"/>
                  </a:cubicBezTo>
                  <a:cubicBezTo>
                    <a:pt x="43" y="33"/>
                    <a:pt x="45" y="37"/>
                    <a:pt x="49" y="41"/>
                  </a:cubicBezTo>
                  <a:lnTo>
                    <a:pt x="56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9">
              <a:extLst>
                <a:ext uri="{FF2B5EF4-FFF2-40B4-BE49-F238E27FC236}">
                  <a16:creationId xmlns:a16="http://schemas.microsoft.com/office/drawing/2014/main" id="{2BC53605-0CBF-4DBF-80FE-ADBD2419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34888" y="-2894013"/>
              <a:ext cx="276225" cy="328613"/>
            </a:xfrm>
            <a:custGeom>
              <a:avLst/>
              <a:gdLst>
                <a:gd name="T0" fmla="*/ 93 w 120"/>
                <a:gd name="T1" fmla="*/ 90 h 143"/>
                <a:gd name="T2" fmla="*/ 120 w 120"/>
                <a:gd name="T3" fmla="*/ 99 h 143"/>
                <a:gd name="T4" fmla="*/ 99 w 120"/>
                <a:gd name="T5" fmla="*/ 132 h 143"/>
                <a:gd name="T6" fmla="*/ 63 w 120"/>
                <a:gd name="T7" fmla="*/ 143 h 143"/>
                <a:gd name="T8" fmla="*/ 17 w 120"/>
                <a:gd name="T9" fmla="*/ 125 h 143"/>
                <a:gd name="T10" fmla="*/ 0 w 120"/>
                <a:gd name="T11" fmla="*/ 73 h 143"/>
                <a:gd name="T12" fmla="*/ 17 w 120"/>
                <a:gd name="T13" fmla="*/ 19 h 143"/>
                <a:gd name="T14" fmla="*/ 64 w 120"/>
                <a:gd name="T15" fmla="*/ 0 h 143"/>
                <a:gd name="T16" fmla="*/ 106 w 120"/>
                <a:gd name="T17" fmla="*/ 15 h 143"/>
                <a:gd name="T18" fmla="*/ 120 w 120"/>
                <a:gd name="T19" fmla="*/ 41 h 143"/>
                <a:gd name="T20" fmla="*/ 92 w 120"/>
                <a:gd name="T21" fmla="*/ 47 h 143"/>
                <a:gd name="T22" fmla="*/ 82 w 120"/>
                <a:gd name="T23" fmla="*/ 30 h 143"/>
                <a:gd name="T24" fmla="*/ 63 w 120"/>
                <a:gd name="T25" fmla="*/ 24 h 143"/>
                <a:gd name="T26" fmla="*/ 38 w 120"/>
                <a:gd name="T27" fmla="*/ 35 h 143"/>
                <a:gd name="T28" fmla="*/ 28 w 120"/>
                <a:gd name="T29" fmla="*/ 71 h 143"/>
                <a:gd name="T30" fmla="*/ 38 w 120"/>
                <a:gd name="T31" fmla="*/ 108 h 143"/>
                <a:gd name="T32" fmla="*/ 62 w 120"/>
                <a:gd name="T33" fmla="*/ 119 h 143"/>
                <a:gd name="T34" fmla="*/ 82 w 120"/>
                <a:gd name="T35" fmla="*/ 112 h 143"/>
                <a:gd name="T36" fmla="*/ 93 w 120"/>
                <a:gd name="T37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43">
                  <a:moveTo>
                    <a:pt x="93" y="90"/>
                  </a:moveTo>
                  <a:cubicBezTo>
                    <a:pt x="120" y="99"/>
                    <a:pt x="120" y="99"/>
                    <a:pt x="120" y="99"/>
                  </a:cubicBezTo>
                  <a:cubicBezTo>
                    <a:pt x="116" y="114"/>
                    <a:pt x="109" y="125"/>
                    <a:pt x="99" y="132"/>
                  </a:cubicBezTo>
                  <a:cubicBezTo>
                    <a:pt x="90" y="140"/>
                    <a:pt x="78" y="143"/>
                    <a:pt x="63" y="143"/>
                  </a:cubicBezTo>
                  <a:cubicBezTo>
                    <a:pt x="44" y="143"/>
                    <a:pt x="29" y="137"/>
                    <a:pt x="17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0"/>
                    <a:pt x="6" y="32"/>
                    <a:pt x="17" y="19"/>
                  </a:cubicBezTo>
                  <a:cubicBezTo>
                    <a:pt x="29" y="7"/>
                    <a:pt x="45" y="0"/>
                    <a:pt x="64" y="0"/>
                  </a:cubicBezTo>
                  <a:cubicBezTo>
                    <a:pt x="81" y="0"/>
                    <a:pt x="95" y="5"/>
                    <a:pt x="106" y="15"/>
                  </a:cubicBezTo>
                  <a:cubicBezTo>
                    <a:pt x="112" y="21"/>
                    <a:pt x="117" y="30"/>
                    <a:pt x="120" y="41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1" y="40"/>
                    <a:pt x="87" y="34"/>
                    <a:pt x="82" y="30"/>
                  </a:cubicBezTo>
                  <a:cubicBezTo>
                    <a:pt x="77" y="26"/>
                    <a:pt x="70" y="24"/>
                    <a:pt x="63" y="24"/>
                  </a:cubicBezTo>
                  <a:cubicBezTo>
                    <a:pt x="53" y="24"/>
                    <a:pt x="44" y="28"/>
                    <a:pt x="38" y="35"/>
                  </a:cubicBezTo>
                  <a:cubicBezTo>
                    <a:pt x="32" y="43"/>
                    <a:pt x="28" y="54"/>
                    <a:pt x="28" y="71"/>
                  </a:cubicBezTo>
                  <a:cubicBezTo>
                    <a:pt x="28" y="88"/>
                    <a:pt x="32" y="101"/>
                    <a:pt x="38" y="108"/>
                  </a:cubicBezTo>
                  <a:cubicBezTo>
                    <a:pt x="44" y="116"/>
                    <a:pt x="52" y="119"/>
                    <a:pt x="62" y="119"/>
                  </a:cubicBezTo>
                  <a:cubicBezTo>
                    <a:pt x="70" y="119"/>
                    <a:pt x="76" y="117"/>
                    <a:pt x="82" y="112"/>
                  </a:cubicBezTo>
                  <a:cubicBezTo>
                    <a:pt x="87" y="108"/>
                    <a:pt x="91" y="100"/>
                    <a:pt x="93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0">
              <a:extLst>
                <a:ext uri="{FF2B5EF4-FFF2-40B4-BE49-F238E27FC236}">
                  <a16:creationId xmlns:a16="http://schemas.microsoft.com/office/drawing/2014/main" id="{DD68D4ED-8827-437B-B845-58FE4894C1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36426" y="-2806700"/>
              <a:ext cx="236538" cy="241300"/>
            </a:xfrm>
            <a:custGeom>
              <a:avLst/>
              <a:gdLst>
                <a:gd name="T0" fmla="*/ 0 w 103"/>
                <a:gd name="T1" fmla="*/ 51 h 105"/>
                <a:gd name="T2" fmla="*/ 6 w 103"/>
                <a:gd name="T3" fmla="*/ 26 h 105"/>
                <a:gd name="T4" fmla="*/ 25 w 103"/>
                <a:gd name="T5" fmla="*/ 7 h 105"/>
                <a:gd name="T6" fmla="*/ 51 w 103"/>
                <a:gd name="T7" fmla="*/ 0 h 105"/>
                <a:gd name="T8" fmla="*/ 89 w 103"/>
                <a:gd name="T9" fmla="*/ 15 h 105"/>
                <a:gd name="T10" fmla="*/ 103 w 103"/>
                <a:gd name="T11" fmla="*/ 53 h 105"/>
                <a:gd name="T12" fmla="*/ 88 w 103"/>
                <a:gd name="T13" fmla="*/ 90 h 105"/>
                <a:gd name="T14" fmla="*/ 51 w 103"/>
                <a:gd name="T15" fmla="*/ 105 h 105"/>
                <a:gd name="T16" fmla="*/ 25 w 103"/>
                <a:gd name="T17" fmla="*/ 99 h 105"/>
                <a:gd name="T18" fmla="*/ 6 w 103"/>
                <a:gd name="T19" fmla="*/ 81 h 105"/>
                <a:gd name="T20" fmla="*/ 0 w 103"/>
                <a:gd name="T21" fmla="*/ 51 h 105"/>
                <a:gd name="T22" fmla="*/ 27 w 103"/>
                <a:gd name="T23" fmla="*/ 53 h 105"/>
                <a:gd name="T24" fmla="*/ 34 w 103"/>
                <a:gd name="T25" fmla="*/ 76 h 105"/>
                <a:gd name="T26" fmla="*/ 51 w 103"/>
                <a:gd name="T27" fmla="*/ 84 h 105"/>
                <a:gd name="T28" fmla="*/ 69 w 103"/>
                <a:gd name="T29" fmla="*/ 76 h 105"/>
                <a:gd name="T30" fmla="*/ 76 w 103"/>
                <a:gd name="T31" fmla="*/ 53 h 105"/>
                <a:gd name="T32" fmla="*/ 69 w 103"/>
                <a:gd name="T33" fmla="*/ 30 h 105"/>
                <a:gd name="T34" fmla="*/ 51 w 103"/>
                <a:gd name="T35" fmla="*/ 22 h 105"/>
                <a:gd name="T36" fmla="*/ 34 w 103"/>
                <a:gd name="T37" fmla="*/ 30 h 105"/>
                <a:gd name="T38" fmla="*/ 27 w 103"/>
                <a:gd name="T3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105">
                  <a:moveTo>
                    <a:pt x="0" y="51"/>
                  </a:moveTo>
                  <a:cubicBezTo>
                    <a:pt x="0" y="43"/>
                    <a:pt x="2" y="34"/>
                    <a:pt x="6" y="26"/>
                  </a:cubicBezTo>
                  <a:cubicBezTo>
                    <a:pt x="11" y="18"/>
                    <a:pt x="17" y="11"/>
                    <a:pt x="25" y="7"/>
                  </a:cubicBezTo>
                  <a:cubicBezTo>
                    <a:pt x="33" y="3"/>
                    <a:pt x="41" y="0"/>
                    <a:pt x="51" y="0"/>
                  </a:cubicBezTo>
                  <a:cubicBezTo>
                    <a:pt x="66" y="0"/>
                    <a:pt x="79" y="5"/>
                    <a:pt x="89" y="15"/>
                  </a:cubicBezTo>
                  <a:cubicBezTo>
                    <a:pt x="98" y="25"/>
                    <a:pt x="103" y="38"/>
                    <a:pt x="103" y="53"/>
                  </a:cubicBezTo>
                  <a:cubicBezTo>
                    <a:pt x="103" y="68"/>
                    <a:pt x="98" y="80"/>
                    <a:pt x="88" y="90"/>
                  </a:cubicBezTo>
                  <a:cubicBezTo>
                    <a:pt x="79" y="100"/>
                    <a:pt x="66" y="105"/>
                    <a:pt x="51" y="105"/>
                  </a:cubicBezTo>
                  <a:cubicBezTo>
                    <a:pt x="42" y="105"/>
                    <a:pt x="34" y="103"/>
                    <a:pt x="25" y="99"/>
                  </a:cubicBezTo>
                  <a:cubicBezTo>
                    <a:pt x="17" y="95"/>
                    <a:pt x="11" y="89"/>
                    <a:pt x="6" y="81"/>
                  </a:cubicBezTo>
                  <a:cubicBezTo>
                    <a:pt x="2" y="73"/>
                    <a:pt x="0" y="63"/>
                    <a:pt x="0" y="51"/>
                  </a:cubicBezTo>
                  <a:close/>
                  <a:moveTo>
                    <a:pt x="27" y="53"/>
                  </a:moveTo>
                  <a:cubicBezTo>
                    <a:pt x="27" y="63"/>
                    <a:pt x="29" y="70"/>
                    <a:pt x="34" y="76"/>
                  </a:cubicBezTo>
                  <a:cubicBezTo>
                    <a:pt x="39" y="81"/>
                    <a:pt x="44" y="84"/>
                    <a:pt x="51" y="84"/>
                  </a:cubicBezTo>
                  <a:cubicBezTo>
                    <a:pt x="58" y="84"/>
                    <a:pt x="64" y="81"/>
                    <a:pt x="69" y="76"/>
                  </a:cubicBezTo>
                  <a:cubicBezTo>
                    <a:pt x="74" y="70"/>
                    <a:pt x="76" y="63"/>
                    <a:pt x="76" y="53"/>
                  </a:cubicBezTo>
                  <a:cubicBezTo>
                    <a:pt x="76" y="43"/>
                    <a:pt x="74" y="35"/>
                    <a:pt x="69" y="30"/>
                  </a:cubicBezTo>
                  <a:cubicBezTo>
                    <a:pt x="64" y="25"/>
                    <a:pt x="58" y="22"/>
                    <a:pt x="51" y="22"/>
                  </a:cubicBezTo>
                  <a:cubicBezTo>
                    <a:pt x="44" y="22"/>
                    <a:pt x="39" y="25"/>
                    <a:pt x="34" y="30"/>
                  </a:cubicBezTo>
                  <a:cubicBezTo>
                    <a:pt x="29" y="35"/>
                    <a:pt x="27" y="43"/>
                    <a:pt x="27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44F5B43C-FA5E-41AF-BD09-AE94DD3FE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68101" y="-2887663"/>
              <a:ext cx="287338" cy="317500"/>
            </a:xfrm>
            <a:custGeom>
              <a:avLst/>
              <a:gdLst>
                <a:gd name="T0" fmla="*/ 0 w 181"/>
                <a:gd name="T1" fmla="*/ 200 h 200"/>
                <a:gd name="T2" fmla="*/ 0 w 181"/>
                <a:gd name="T3" fmla="*/ 0 h 200"/>
                <a:gd name="T4" fmla="*/ 41 w 181"/>
                <a:gd name="T5" fmla="*/ 0 h 200"/>
                <a:gd name="T6" fmla="*/ 41 w 181"/>
                <a:gd name="T7" fmla="*/ 88 h 200"/>
                <a:gd name="T8" fmla="*/ 122 w 181"/>
                <a:gd name="T9" fmla="*/ 0 h 200"/>
                <a:gd name="T10" fmla="*/ 177 w 181"/>
                <a:gd name="T11" fmla="*/ 0 h 200"/>
                <a:gd name="T12" fmla="*/ 102 w 181"/>
                <a:gd name="T13" fmla="*/ 77 h 200"/>
                <a:gd name="T14" fmla="*/ 181 w 181"/>
                <a:gd name="T15" fmla="*/ 200 h 200"/>
                <a:gd name="T16" fmla="*/ 128 w 181"/>
                <a:gd name="T17" fmla="*/ 200 h 200"/>
                <a:gd name="T18" fmla="*/ 73 w 181"/>
                <a:gd name="T19" fmla="*/ 106 h 200"/>
                <a:gd name="T20" fmla="*/ 41 w 181"/>
                <a:gd name="T21" fmla="*/ 139 h 200"/>
                <a:gd name="T22" fmla="*/ 41 w 181"/>
                <a:gd name="T23" fmla="*/ 200 h 200"/>
                <a:gd name="T24" fmla="*/ 0 w 181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88"/>
                  </a:lnTo>
                  <a:lnTo>
                    <a:pt x="122" y="0"/>
                  </a:lnTo>
                  <a:lnTo>
                    <a:pt x="177" y="0"/>
                  </a:lnTo>
                  <a:lnTo>
                    <a:pt x="102" y="77"/>
                  </a:lnTo>
                  <a:lnTo>
                    <a:pt x="181" y="200"/>
                  </a:lnTo>
                  <a:lnTo>
                    <a:pt x="128" y="200"/>
                  </a:lnTo>
                  <a:lnTo>
                    <a:pt x="73" y="106"/>
                  </a:lnTo>
                  <a:lnTo>
                    <a:pt x="41" y="139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3DAB52E8-9BC3-45A0-A3B6-32539B16D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7916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9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4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5" y="3"/>
                    <a:pt x="56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4" y="26"/>
                    <a:pt x="77" y="24"/>
                    <a:pt x="69" y="24"/>
                  </a:cubicBezTo>
                  <a:cubicBezTo>
                    <a:pt x="57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3" y="99"/>
                    <a:pt x="40" y="107"/>
                  </a:cubicBezTo>
                  <a:cubicBezTo>
                    <a:pt x="47" y="115"/>
                    <a:pt x="57" y="119"/>
                    <a:pt x="69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1AF1EAF8-CF2A-4A38-A2E1-6BE6FDB19F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092863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7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8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1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4">
              <a:extLst>
                <a:ext uri="{FF2B5EF4-FFF2-40B4-BE49-F238E27FC236}">
                  <a16:creationId xmlns:a16="http://schemas.microsoft.com/office/drawing/2014/main" id="{3892907B-5714-41AC-B90A-95C7D95736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265776" y="-254000"/>
              <a:ext cx="354013" cy="463550"/>
            </a:xfrm>
            <a:custGeom>
              <a:avLst/>
              <a:gdLst>
                <a:gd name="T0" fmla="*/ 0 w 154"/>
                <a:gd name="T1" fmla="*/ 0 h 202"/>
                <a:gd name="T2" fmla="*/ 76 w 154"/>
                <a:gd name="T3" fmla="*/ 0 h 202"/>
                <a:gd name="T4" fmla="*/ 134 w 154"/>
                <a:gd name="T5" fmla="*/ 13 h 202"/>
                <a:gd name="T6" fmla="*/ 154 w 154"/>
                <a:gd name="T7" fmla="*/ 58 h 202"/>
                <a:gd name="T8" fmla="*/ 122 w 154"/>
                <a:gd name="T9" fmla="*/ 112 h 202"/>
                <a:gd name="T10" fmla="*/ 78 w 154"/>
                <a:gd name="T11" fmla="*/ 120 h 202"/>
                <a:gd name="T12" fmla="*/ 26 w 154"/>
                <a:gd name="T13" fmla="*/ 120 h 202"/>
                <a:gd name="T14" fmla="*/ 26 w 154"/>
                <a:gd name="T15" fmla="*/ 202 h 202"/>
                <a:gd name="T16" fmla="*/ 0 w 154"/>
                <a:gd name="T17" fmla="*/ 202 h 202"/>
                <a:gd name="T18" fmla="*/ 0 w 154"/>
                <a:gd name="T19" fmla="*/ 0 h 202"/>
                <a:gd name="T20" fmla="*/ 26 w 154"/>
                <a:gd name="T21" fmla="*/ 96 h 202"/>
                <a:gd name="T22" fmla="*/ 78 w 154"/>
                <a:gd name="T23" fmla="*/ 96 h 202"/>
                <a:gd name="T24" fmla="*/ 126 w 154"/>
                <a:gd name="T25" fmla="*/ 59 h 202"/>
                <a:gd name="T26" fmla="*/ 115 w 154"/>
                <a:gd name="T27" fmla="*/ 32 h 202"/>
                <a:gd name="T28" fmla="*/ 78 w 154"/>
                <a:gd name="T29" fmla="*/ 24 h 202"/>
                <a:gd name="T30" fmla="*/ 26 w 154"/>
                <a:gd name="T31" fmla="*/ 24 h 202"/>
                <a:gd name="T32" fmla="*/ 26 w 154"/>
                <a:gd name="T33" fmla="*/ 9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2">
                  <a:moveTo>
                    <a:pt x="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94" y="0"/>
                    <a:pt x="118" y="0"/>
                    <a:pt x="134" y="13"/>
                  </a:cubicBezTo>
                  <a:cubicBezTo>
                    <a:pt x="148" y="25"/>
                    <a:pt x="154" y="42"/>
                    <a:pt x="154" y="58"/>
                  </a:cubicBezTo>
                  <a:cubicBezTo>
                    <a:pt x="154" y="82"/>
                    <a:pt x="142" y="104"/>
                    <a:pt x="122" y="112"/>
                  </a:cubicBezTo>
                  <a:cubicBezTo>
                    <a:pt x="104" y="119"/>
                    <a:pt x="89" y="120"/>
                    <a:pt x="78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0" y="0"/>
                  </a:lnTo>
                  <a:close/>
                  <a:moveTo>
                    <a:pt x="26" y="96"/>
                  </a:moveTo>
                  <a:cubicBezTo>
                    <a:pt x="78" y="96"/>
                    <a:pt x="78" y="96"/>
                    <a:pt x="78" y="96"/>
                  </a:cubicBezTo>
                  <a:cubicBezTo>
                    <a:pt x="93" y="96"/>
                    <a:pt x="126" y="95"/>
                    <a:pt x="126" y="59"/>
                  </a:cubicBezTo>
                  <a:cubicBezTo>
                    <a:pt x="126" y="51"/>
                    <a:pt x="124" y="40"/>
                    <a:pt x="115" y="32"/>
                  </a:cubicBezTo>
                  <a:cubicBezTo>
                    <a:pt x="106" y="24"/>
                    <a:pt x="94" y="24"/>
                    <a:pt x="78" y="24"/>
                  </a:cubicBezTo>
                  <a:cubicBezTo>
                    <a:pt x="26" y="24"/>
                    <a:pt x="26" y="24"/>
                    <a:pt x="26" y="24"/>
                  </a:cubicBezTo>
                  <a:lnTo>
                    <a:pt x="26" y="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5">
              <a:extLst>
                <a:ext uri="{FF2B5EF4-FFF2-40B4-BE49-F238E27FC236}">
                  <a16:creationId xmlns:a16="http://schemas.microsoft.com/office/drawing/2014/main" id="{441AB61C-B5F2-4C21-B1D4-9B0FCD942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02213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39 w 230"/>
                <a:gd name="T5" fmla="*/ 120 h 292"/>
                <a:gd name="T6" fmla="*/ 191 w 230"/>
                <a:gd name="T7" fmla="*/ 120 h 292"/>
                <a:gd name="T8" fmla="*/ 191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1 w 230"/>
                <a:gd name="T15" fmla="*/ 292 h 292"/>
                <a:gd name="T16" fmla="*/ 191 w 230"/>
                <a:gd name="T17" fmla="*/ 155 h 292"/>
                <a:gd name="T18" fmla="*/ 39 w 230"/>
                <a:gd name="T19" fmla="*/ 155 h 292"/>
                <a:gd name="T20" fmla="*/ 39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39" y="120"/>
                  </a:lnTo>
                  <a:lnTo>
                    <a:pt x="191" y="120"/>
                  </a:lnTo>
                  <a:lnTo>
                    <a:pt x="191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1" y="292"/>
                  </a:lnTo>
                  <a:lnTo>
                    <a:pt x="191" y="155"/>
                  </a:lnTo>
                  <a:lnTo>
                    <a:pt x="39" y="155"/>
                  </a:lnTo>
                  <a:lnTo>
                    <a:pt x="39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6">
              <a:extLst>
                <a:ext uri="{FF2B5EF4-FFF2-40B4-BE49-F238E27FC236}">
                  <a16:creationId xmlns:a16="http://schemas.microsoft.com/office/drawing/2014/main" id="{064CDF77-ED6A-4203-8937-C7963E737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25951" y="-263525"/>
              <a:ext cx="442913" cy="479425"/>
            </a:xfrm>
            <a:custGeom>
              <a:avLst/>
              <a:gdLst>
                <a:gd name="T0" fmla="*/ 97 w 193"/>
                <a:gd name="T1" fmla="*/ 0 h 209"/>
                <a:gd name="T2" fmla="*/ 193 w 193"/>
                <a:gd name="T3" fmla="*/ 105 h 209"/>
                <a:gd name="T4" fmla="*/ 97 w 193"/>
                <a:gd name="T5" fmla="*/ 209 h 209"/>
                <a:gd name="T6" fmla="*/ 0 w 193"/>
                <a:gd name="T7" fmla="*/ 107 h 209"/>
                <a:gd name="T8" fmla="*/ 97 w 193"/>
                <a:gd name="T9" fmla="*/ 0 h 209"/>
                <a:gd name="T10" fmla="*/ 97 w 193"/>
                <a:gd name="T11" fmla="*/ 186 h 209"/>
                <a:gd name="T12" fmla="*/ 166 w 193"/>
                <a:gd name="T13" fmla="*/ 105 h 209"/>
                <a:gd name="T14" fmla="*/ 97 w 193"/>
                <a:gd name="T15" fmla="*/ 23 h 209"/>
                <a:gd name="T16" fmla="*/ 42 w 193"/>
                <a:gd name="T17" fmla="*/ 50 h 209"/>
                <a:gd name="T18" fmla="*/ 28 w 193"/>
                <a:gd name="T19" fmla="*/ 108 h 209"/>
                <a:gd name="T20" fmla="*/ 97 w 193"/>
                <a:gd name="T21" fmla="*/ 18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209">
                  <a:moveTo>
                    <a:pt x="97" y="0"/>
                  </a:moveTo>
                  <a:cubicBezTo>
                    <a:pt x="152" y="0"/>
                    <a:pt x="193" y="40"/>
                    <a:pt x="193" y="105"/>
                  </a:cubicBezTo>
                  <a:cubicBezTo>
                    <a:pt x="193" y="171"/>
                    <a:pt x="151" y="209"/>
                    <a:pt x="97" y="209"/>
                  </a:cubicBezTo>
                  <a:cubicBezTo>
                    <a:pt x="34" y="209"/>
                    <a:pt x="0" y="159"/>
                    <a:pt x="0" y="107"/>
                  </a:cubicBezTo>
                  <a:cubicBezTo>
                    <a:pt x="0" y="36"/>
                    <a:pt x="44" y="0"/>
                    <a:pt x="97" y="0"/>
                  </a:cubicBezTo>
                  <a:close/>
                  <a:moveTo>
                    <a:pt x="97" y="186"/>
                  </a:moveTo>
                  <a:cubicBezTo>
                    <a:pt x="133" y="186"/>
                    <a:pt x="166" y="161"/>
                    <a:pt x="166" y="105"/>
                  </a:cubicBezTo>
                  <a:cubicBezTo>
                    <a:pt x="166" y="47"/>
                    <a:pt x="132" y="23"/>
                    <a:pt x="97" y="23"/>
                  </a:cubicBezTo>
                  <a:cubicBezTo>
                    <a:pt x="76" y="23"/>
                    <a:pt x="54" y="33"/>
                    <a:pt x="42" y="50"/>
                  </a:cubicBezTo>
                  <a:cubicBezTo>
                    <a:pt x="28" y="71"/>
                    <a:pt x="28" y="101"/>
                    <a:pt x="28" y="108"/>
                  </a:cubicBezTo>
                  <a:cubicBezTo>
                    <a:pt x="28" y="155"/>
                    <a:pt x="56" y="186"/>
                    <a:pt x="97" y="18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7">
              <a:extLst>
                <a:ext uri="{FF2B5EF4-FFF2-40B4-BE49-F238E27FC236}">
                  <a16:creationId xmlns:a16="http://schemas.microsoft.com/office/drawing/2014/main" id="{A44D1D5C-96E0-41B3-9B2E-031C94FB6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70313" y="-254000"/>
              <a:ext cx="346075" cy="463550"/>
            </a:xfrm>
            <a:custGeom>
              <a:avLst/>
              <a:gdLst>
                <a:gd name="T0" fmla="*/ 0 w 218"/>
                <a:gd name="T1" fmla="*/ 0 h 292"/>
                <a:gd name="T2" fmla="*/ 211 w 218"/>
                <a:gd name="T3" fmla="*/ 0 h 292"/>
                <a:gd name="T4" fmla="*/ 211 w 218"/>
                <a:gd name="T5" fmla="*/ 35 h 292"/>
                <a:gd name="T6" fmla="*/ 39 w 218"/>
                <a:gd name="T7" fmla="*/ 35 h 292"/>
                <a:gd name="T8" fmla="*/ 39 w 218"/>
                <a:gd name="T9" fmla="*/ 124 h 292"/>
                <a:gd name="T10" fmla="*/ 201 w 218"/>
                <a:gd name="T11" fmla="*/ 124 h 292"/>
                <a:gd name="T12" fmla="*/ 201 w 218"/>
                <a:gd name="T13" fmla="*/ 159 h 292"/>
                <a:gd name="T14" fmla="*/ 39 w 218"/>
                <a:gd name="T15" fmla="*/ 159 h 292"/>
                <a:gd name="T16" fmla="*/ 39 w 218"/>
                <a:gd name="T17" fmla="*/ 257 h 292"/>
                <a:gd name="T18" fmla="*/ 218 w 218"/>
                <a:gd name="T19" fmla="*/ 257 h 292"/>
                <a:gd name="T20" fmla="*/ 218 w 218"/>
                <a:gd name="T21" fmla="*/ 292 h 292"/>
                <a:gd name="T22" fmla="*/ 0 w 218"/>
                <a:gd name="T23" fmla="*/ 292 h 292"/>
                <a:gd name="T24" fmla="*/ 0 w 218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8" h="292">
                  <a:moveTo>
                    <a:pt x="0" y="0"/>
                  </a:moveTo>
                  <a:lnTo>
                    <a:pt x="211" y="0"/>
                  </a:lnTo>
                  <a:lnTo>
                    <a:pt x="211" y="35"/>
                  </a:lnTo>
                  <a:lnTo>
                    <a:pt x="39" y="35"/>
                  </a:lnTo>
                  <a:lnTo>
                    <a:pt x="39" y="124"/>
                  </a:lnTo>
                  <a:lnTo>
                    <a:pt x="201" y="124"/>
                  </a:lnTo>
                  <a:lnTo>
                    <a:pt x="201" y="159"/>
                  </a:lnTo>
                  <a:lnTo>
                    <a:pt x="39" y="159"/>
                  </a:lnTo>
                  <a:lnTo>
                    <a:pt x="39" y="257"/>
                  </a:lnTo>
                  <a:lnTo>
                    <a:pt x="218" y="257"/>
                  </a:lnTo>
                  <a:lnTo>
                    <a:pt x="2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8">
              <a:extLst>
                <a:ext uri="{FF2B5EF4-FFF2-40B4-BE49-F238E27FC236}">
                  <a16:creationId xmlns:a16="http://schemas.microsoft.com/office/drawing/2014/main" id="{79189B54-1F3F-495D-815C-DE013071E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08338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193 w 230"/>
                <a:gd name="T5" fmla="*/ 228 h 292"/>
                <a:gd name="T6" fmla="*/ 193 w 230"/>
                <a:gd name="T7" fmla="*/ 228 h 292"/>
                <a:gd name="T8" fmla="*/ 193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0 w 230"/>
                <a:gd name="T15" fmla="*/ 292 h 292"/>
                <a:gd name="T16" fmla="*/ 38 w 230"/>
                <a:gd name="T17" fmla="*/ 62 h 292"/>
                <a:gd name="T18" fmla="*/ 36 w 230"/>
                <a:gd name="T19" fmla="*/ 62 h 292"/>
                <a:gd name="T20" fmla="*/ 36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193" y="228"/>
                  </a:lnTo>
                  <a:lnTo>
                    <a:pt x="193" y="228"/>
                  </a:lnTo>
                  <a:lnTo>
                    <a:pt x="193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0" y="292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6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89">
              <a:extLst>
                <a:ext uri="{FF2B5EF4-FFF2-40B4-BE49-F238E27FC236}">
                  <a16:creationId xmlns:a16="http://schemas.microsoft.com/office/drawing/2014/main" id="{36D095E2-5645-4CAB-8072-5F7F0E67D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01913" y="-254000"/>
              <a:ext cx="60325" cy="4635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0">
              <a:extLst>
                <a:ext uri="{FF2B5EF4-FFF2-40B4-BE49-F238E27FC236}">
                  <a16:creationId xmlns:a16="http://schemas.microsoft.com/office/drawing/2014/main" id="{470F3642-4D44-4F8D-8075-61AF2CA66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049501" y="-254000"/>
              <a:ext cx="425450" cy="463550"/>
            </a:xfrm>
            <a:custGeom>
              <a:avLst/>
              <a:gdLst>
                <a:gd name="T0" fmla="*/ 78 w 185"/>
                <a:gd name="T1" fmla="*/ 97 h 202"/>
                <a:gd name="T2" fmla="*/ 9 w 185"/>
                <a:gd name="T3" fmla="*/ 0 h 202"/>
                <a:gd name="T4" fmla="*/ 41 w 185"/>
                <a:gd name="T5" fmla="*/ 0 h 202"/>
                <a:gd name="T6" fmla="*/ 78 w 185"/>
                <a:gd name="T7" fmla="*/ 52 h 202"/>
                <a:gd name="T8" fmla="*/ 94 w 185"/>
                <a:gd name="T9" fmla="*/ 77 h 202"/>
                <a:gd name="T10" fmla="*/ 102 w 185"/>
                <a:gd name="T11" fmla="*/ 64 h 202"/>
                <a:gd name="T12" fmla="*/ 110 w 185"/>
                <a:gd name="T13" fmla="*/ 53 h 202"/>
                <a:gd name="T14" fmla="*/ 150 w 185"/>
                <a:gd name="T15" fmla="*/ 0 h 202"/>
                <a:gd name="T16" fmla="*/ 179 w 185"/>
                <a:gd name="T17" fmla="*/ 0 h 202"/>
                <a:gd name="T18" fmla="*/ 109 w 185"/>
                <a:gd name="T19" fmla="*/ 95 h 202"/>
                <a:gd name="T20" fmla="*/ 185 w 185"/>
                <a:gd name="T21" fmla="*/ 202 h 202"/>
                <a:gd name="T22" fmla="*/ 152 w 185"/>
                <a:gd name="T23" fmla="*/ 202 h 202"/>
                <a:gd name="T24" fmla="*/ 101 w 185"/>
                <a:gd name="T25" fmla="*/ 130 h 202"/>
                <a:gd name="T26" fmla="*/ 93 w 185"/>
                <a:gd name="T27" fmla="*/ 116 h 202"/>
                <a:gd name="T28" fmla="*/ 92 w 185"/>
                <a:gd name="T29" fmla="*/ 116 h 202"/>
                <a:gd name="T30" fmla="*/ 91 w 185"/>
                <a:gd name="T31" fmla="*/ 119 h 202"/>
                <a:gd name="T32" fmla="*/ 83 w 185"/>
                <a:gd name="T33" fmla="*/ 132 h 202"/>
                <a:gd name="T34" fmla="*/ 32 w 185"/>
                <a:gd name="T35" fmla="*/ 202 h 202"/>
                <a:gd name="T36" fmla="*/ 0 w 185"/>
                <a:gd name="T37" fmla="*/ 202 h 202"/>
                <a:gd name="T38" fmla="*/ 78 w 185"/>
                <a:gd name="T39" fmla="*/ 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202">
                  <a:moveTo>
                    <a:pt x="78" y="9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3" y="60"/>
                    <a:pt x="89" y="68"/>
                    <a:pt x="94" y="77"/>
                  </a:cubicBezTo>
                  <a:cubicBezTo>
                    <a:pt x="96" y="73"/>
                    <a:pt x="97" y="72"/>
                    <a:pt x="102" y="64"/>
                  </a:cubicBezTo>
                  <a:cubicBezTo>
                    <a:pt x="105" y="61"/>
                    <a:pt x="108" y="56"/>
                    <a:pt x="110" y="53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97" y="124"/>
                    <a:pt x="95" y="120"/>
                    <a:pt x="93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7"/>
                    <a:pt x="91" y="118"/>
                    <a:pt x="91" y="119"/>
                  </a:cubicBezTo>
                  <a:cubicBezTo>
                    <a:pt x="89" y="122"/>
                    <a:pt x="86" y="127"/>
                    <a:pt x="83" y="132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78" y="9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FAE9BB8E-7589-4FC3-B898-3BAD02CBE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55738" y="-134938"/>
              <a:ext cx="295275" cy="350838"/>
            </a:xfrm>
            <a:custGeom>
              <a:avLst/>
              <a:gdLst>
                <a:gd name="T0" fmla="*/ 128 w 128"/>
                <a:gd name="T1" fmla="*/ 99 h 153"/>
                <a:gd name="T2" fmla="*/ 67 w 128"/>
                <a:gd name="T3" fmla="*/ 153 h 153"/>
                <a:gd name="T4" fmla="*/ 0 w 128"/>
                <a:gd name="T5" fmla="*/ 77 h 153"/>
                <a:gd name="T6" fmla="*/ 67 w 128"/>
                <a:gd name="T7" fmla="*/ 0 h 153"/>
                <a:gd name="T8" fmla="*/ 116 w 128"/>
                <a:gd name="T9" fmla="*/ 23 h 153"/>
                <a:gd name="T10" fmla="*/ 125 w 128"/>
                <a:gd name="T11" fmla="*/ 47 h 153"/>
                <a:gd name="T12" fmla="*/ 101 w 128"/>
                <a:gd name="T13" fmla="*/ 50 h 153"/>
                <a:gd name="T14" fmla="*/ 68 w 128"/>
                <a:gd name="T15" fmla="*/ 21 h 153"/>
                <a:gd name="T16" fmla="*/ 25 w 128"/>
                <a:gd name="T17" fmla="*/ 76 h 153"/>
                <a:gd name="T18" fmla="*/ 66 w 128"/>
                <a:gd name="T19" fmla="*/ 133 h 153"/>
                <a:gd name="T20" fmla="*/ 103 w 128"/>
                <a:gd name="T21" fmla="*/ 96 h 153"/>
                <a:gd name="T22" fmla="*/ 128 w 128"/>
                <a:gd name="T23" fmla="*/ 9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53">
                  <a:moveTo>
                    <a:pt x="128" y="99"/>
                  </a:moveTo>
                  <a:cubicBezTo>
                    <a:pt x="120" y="149"/>
                    <a:pt x="79" y="153"/>
                    <a:pt x="67" y="153"/>
                  </a:cubicBezTo>
                  <a:cubicBezTo>
                    <a:pt x="18" y="153"/>
                    <a:pt x="0" y="116"/>
                    <a:pt x="0" y="77"/>
                  </a:cubicBezTo>
                  <a:cubicBezTo>
                    <a:pt x="0" y="16"/>
                    <a:pt x="38" y="0"/>
                    <a:pt x="67" y="0"/>
                  </a:cubicBezTo>
                  <a:cubicBezTo>
                    <a:pt x="80" y="0"/>
                    <a:pt x="103" y="4"/>
                    <a:pt x="116" y="23"/>
                  </a:cubicBezTo>
                  <a:cubicBezTo>
                    <a:pt x="122" y="32"/>
                    <a:pt x="124" y="40"/>
                    <a:pt x="125" y="47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96" y="29"/>
                    <a:pt x="83" y="21"/>
                    <a:pt x="68" y="21"/>
                  </a:cubicBezTo>
                  <a:cubicBezTo>
                    <a:pt x="29" y="21"/>
                    <a:pt x="25" y="59"/>
                    <a:pt x="25" y="76"/>
                  </a:cubicBezTo>
                  <a:cubicBezTo>
                    <a:pt x="25" y="86"/>
                    <a:pt x="25" y="133"/>
                    <a:pt x="66" y="133"/>
                  </a:cubicBezTo>
                  <a:cubicBezTo>
                    <a:pt x="98" y="133"/>
                    <a:pt x="102" y="104"/>
                    <a:pt x="103" y="96"/>
                  </a:cubicBezTo>
                  <a:lnTo>
                    <a:pt x="128" y="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ADCE51CD-7381-4A24-BE22-00126F200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704888" y="-134938"/>
              <a:ext cx="317500" cy="350838"/>
            </a:xfrm>
            <a:custGeom>
              <a:avLst/>
              <a:gdLst>
                <a:gd name="T0" fmla="*/ 15 w 138"/>
                <a:gd name="T1" fmla="*/ 25 h 153"/>
                <a:gd name="T2" fmla="*/ 69 w 138"/>
                <a:gd name="T3" fmla="*/ 0 h 153"/>
                <a:gd name="T4" fmla="*/ 138 w 138"/>
                <a:gd name="T5" fmla="*/ 74 h 153"/>
                <a:gd name="T6" fmla="*/ 123 w 138"/>
                <a:gd name="T7" fmla="*/ 128 h 153"/>
                <a:gd name="T8" fmla="*/ 69 w 138"/>
                <a:gd name="T9" fmla="*/ 153 h 153"/>
                <a:gd name="T10" fmla="*/ 15 w 138"/>
                <a:gd name="T11" fmla="*/ 128 h 153"/>
                <a:gd name="T12" fmla="*/ 0 w 138"/>
                <a:gd name="T13" fmla="*/ 77 h 153"/>
                <a:gd name="T14" fmla="*/ 15 w 138"/>
                <a:gd name="T15" fmla="*/ 25 h 153"/>
                <a:gd name="T16" fmla="*/ 69 w 138"/>
                <a:gd name="T17" fmla="*/ 133 h 153"/>
                <a:gd name="T18" fmla="*/ 112 w 138"/>
                <a:gd name="T19" fmla="*/ 76 h 153"/>
                <a:gd name="T20" fmla="*/ 69 w 138"/>
                <a:gd name="T21" fmla="*/ 21 h 153"/>
                <a:gd name="T22" fmla="*/ 26 w 138"/>
                <a:gd name="T23" fmla="*/ 77 h 153"/>
                <a:gd name="T24" fmla="*/ 69 w 138"/>
                <a:gd name="T2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53">
                  <a:moveTo>
                    <a:pt x="15" y="25"/>
                  </a:moveTo>
                  <a:cubicBezTo>
                    <a:pt x="29" y="8"/>
                    <a:pt x="50" y="0"/>
                    <a:pt x="69" y="0"/>
                  </a:cubicBezTo>
                  <a:cubicBezTo>
                    <a:pt x="100" y="0"/>
                    <a:pt x="138" y="19"/>
                    <a:pt x="138" y="74"/>
                  </a:cubicBezTo>
                  <a:cubicBezTo>
                    <a:pt x="138" y="106"/>
                    <a:pt x="130" y="120"/>
                    <a:pt x="123" y="128"/>
                  </a:cubicBezTo>
                  <a:cubicBezTo>
                    <a:pt x="109" y="145"/>
                    <a:pt x="88" y="153"/>
                    <a:pt x="69" y="153"/>
                  </a:cubicBezTo>
                  <a:cubicBezTo>
                    <a:pt x="49" y="153"/>
                    <a:pt x="29" y="146"/>
                    <a:pt x="15" y="128"/>
                  </a:cubicBezTo>
                  <a:cubicBezTo>
                    <a:pt x="1" y="111"/>
                    <a:pt x="0" y="88"/>
                    <a:pt x="0" y="77"/>
                  </a:cubicBezTo>
                  <a:cubicBezTo>
                    <a:pt x="0" y="61"/>
                    <a:pt x="3" y="40"/>
                    <a:pt x="15" y="25"/>
                  </a:cubicBezTo>
                  <a:close/>
                  <a:moveTo>
                    <a:pt x="69" y="133"/>
                  </a:moveTo>
                  <a:cubicBezTo>
                    <a:pt x="104" y="133"/>
                    <a:pt x="112" y="99"/>
                    <a:pt x="112" y="76"/>
                  </a:cubicBezTo>
                  <a:cubicBezTo>
                    <a:pt x="112" y="37"/>
                    <a:pt x="91" y="21"/>
                    <a:pt x="69" y="21"/>
                  </a:cubicBezTo>
                  <a:cubicBezTo>
                    <a:pt x="54" y="21"/>
                    <a:pt x="26" y="29"/>
                    <a:pt x="26" y="77"/>
                  </a:cubicBezTo>
                  <a:cubicBezTo>
                    <a:pt x="26" y="124"/>
                    <a:pt x="54" y="133"/>
                    <a:pt x="69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C8329FF1-D43D-413E-AD49-DC79BCEA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95301" y="-134938"/>
              <a:ext cx="457200" cy="344488"/>
            </a:xfrm>
            <a:custGeom>
              <a:avLst/>
              <a:gdLst>
                <a:gd name="T0" fmla="*/ 0 w 199"/>
                <a:gd name="T1" fmla="*/ 4 h 150"/>
                <a:gd name="T2" fmla="*/ 23 w 199"/>
                <a:gd name="T3" fmla="*/ 4 h 150"/>
                <a:gd name="T4" fmla="*/ 23 w 199"/>
                <a:gd name="T5" fmla="*/ 24 h 150"/>
                <a:gd name="T6" fmla="*/ 23 w 199"/>
                <a:gd name="T7" fmla="*/ 24 h 150"/>
                <a:gd name="T8" fmla="*/ 67 w 199"/>
                <a:gd name="T9" fmla="*/ 0 h 150"/>
                <a:gd name="T10" fmla="*/ 108 w 199"/>
                <a:gd name="T11" fmla="*/ 26 h 150"/>
                <a:gd name="T12" fmla="*/ 153 w 199"/>
                <a:gd name="T13" fmla="*/ 0 h 150"/>
                <a:gd name="T14" fmla="*/ 199 w 199"/>
                <a:gd name="T15" fmla="*/ 49 h 150"/>
                <a:gd name="T16" fmla="*/ 199 w 199"/>
                <a:gd name="T17" fmla="*/ 150 h 150"/>
                <a:gd name="T18" fmla="*/ 174 w 199"/>
                <a:gd name="T19" fmla="*/ 150 h 150"/>
                <a:gd name="T20" fmla="*/ 174 w 199"/>
                <a:gd name="T21" fmla="*/ 58 h 150"/>
                <a:gd name="T22" fmla="*/ 148 w 199"/>
                <a:gd name="T23" fmla="*/ 22 h 150"/>
                <a:gd name="T24" fmla="*/ 118 w 199"/>
                <a:gd name="T25" fmla="*/ 37 h 150"/>
                <a:gd name="T26" fmla="*/ 112 w 199"/>
                <a:gd name="T27" fmla="*/ 65 h 150"/>
                <a:gd name="T28" fmla="*/ 112 w 199"/>
                <a:gd name="T29" fmla="*/ 150 h 150"/>
                <a:gd name="T30" fmla="*/ 87 w 199"/>
                <a:gd name="T31" fmla="*/ 150 h 150"/>
                <a:gd name="T32" fmla="*/ 87 w 199"/>
                <a:gd name="T33" fmla="*/ 55 h 150"/>
                <a:gd name="T34" fmla="*/ 62 w 199"/>
                <a:gd name="T35" fmla="*/ 22 h 150"/>
                <a:gd name="T36" fmla="*/ 31 w 199"/>
                <a:gd name="T37" fmla="*/ 39 h 150"/>
                <a:gd name="T38" fmla="*/ 25 w 199"/>
                <a:gd name="T39" fmla="*/ 74 h 150"/>
                <a:gd name="T40" fmla="*/ 25 w 199"/>
                <a:gd name="T41" fmla="*/ 150 h 150"/>
                <a:gd name="T42" fmla="*/ 0 w 199"/>
                <a:gd name="T43" fmla="*/ 150 h 150"/>
                <a:gd name="T44" fmla="*/ 0 w 199"/>
                <a:gd name="T45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1" y="11"/>
                    <a:pt x="46" y="0"/>
                    <a:pt x="67" y="0"/>
                  </a:cubicBezTo>
                  <a:cubicBezTo>
                    <a:pt x="88" y="0"/>
                    <a:pt x="102" y="9"/>
                    <a:pt x="108" y="26"/>
                  </a:cubicBezTo>
                  <a:cubicBezTo>
                    <a:pt x="113" y="18"/>
                    <a:pt x="126" y="0"/>
                    <a:pt x="153" y="0"/>
                  </a:cubicBezTo>
                  <a:cubicBezTo>
                    <a:pt x="199" y="0"/>
                    <a:pt x="199" y="39"/>
                    <a:pt x="199" y="49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4" y="43"/>
                    <a:pt x="174" y="22"/>
                    <a:pt x="148" y="22"/>
                  </a:cubicBezTo>
                  <a:cubicBezTo>
                    <a:pt x="137" y="22"/>
                    <a:pt x="124" y="27"/>
                    <a:pt x="118" y="37"/>
                  </a:cubicBezTo>
                  <a:cubicBezTo>
                    <a:pt x="114" y="45"/>
                    <a:pt x="112" y="54"/>
                    <a:pt x="112" y="65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41"/>
                    <a:pt x="86" y="22"/>
                    <a:pt x="62" y="22"/>
                  </a:cubicBezTo>
                  <a:cubicBezTo>
                    <a:pt x="48" y="22"/>
                    <a:pt x="36" y="29"/>
                    <a:pt x="31" y="39"/>
                  </a:cubicBezTo>
                  <a:cubicBezTo>
                    <a:pt x="26" y="51"/>
                    <a:pt x="25" y="61"/>
                    <a:pt x="25" y="7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C0510C5B-46AF-4679-A935-24B7EC2207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22201" y="-134938"/>
              <a:ext cx="292100" cy="473075"/>
            </a:xfrm>
            <a:custGeom>
              <a:avLst/>
              <a:gdLst>
                <a:gd name="T0" fmla="*/ 0 w 127"/>
                <a:gd name="T1" fmla="*/ 4 h 206"/>
                <a:gd name="T2" fmla="*/ 22 w 127"/>
                <a:gd name="T3" fmla="*/ 4 h 206"/>
                <a:gd name="T4" fmla="*/ 22 w 127"/>
                <a:gd name="T5" fmla="*/ 23 h 206"/>
                <a:gd name="T6" fmla="*/ 23 w 127"/>
                <a:gd name="T7" fmla="*/ 23 h 206"/>
                <a:gd name="T8" fmla="*/ 65 w 127"/>
                <a:gd name="T9" fmla="*/ 0 h 206"/>
                <a:gd name="T10" fmla="*/ 127 w 127"/>
                <a:gd name="T11" fmla="*/ 76 h 206"/>
                <a:gd name="T12" fmla="*/ 63 w 127"/>
                <a:gd name="T13" fmla="*/ 153 h 206"/>
                <a:gd name="T14" fmla="*/ 25 w 127"/>
                <a:gd name="T15" fmla="*/ 135 h 206"/>
                <a:gd name="T16" fmla="*/ 24 w 127"/>
                <a:gd name="T17" fmla="*/ 135 h 206"/>
                <a:gd name="T18" fmla="*/ 24 w 127"/>
                <a:gd name="T19" fmla="*/ 206 h 206"/>
                <a:gd name="T20" fmla="*/ 0 w 127"/>
                <a:gd name="T21" fmla="*/ 206 h 206"/>
                <a:gd name="T22" fmla="*/ 0 w 127"/>
                <a:gd name="T23" fmla="*/ 4 h 206"/>
                <a:gd name="T24" fmla="*/ 61 w 127"/>
                <a:gd name="T25" fmla="*/ 133 h 206"/>
                <a:gd name="T26" fmla="*/ 101 w 127"/>
                <a:gd name="T27" fmla="*/ 76 h 206"/>
                <a:gd name="T28" fmla="*/ 62 w 127"/>
                <a:gd name="T29" fmla="*/ 20 h 206"/>
                <a:gd name="T30" fmla="*/ 22 w 127"/>
                <a:gd name="T31" fmla="*/ 78 h 206"/>
                <a:gd name="T32" fmla="*/ 61 w 127"/>
                <a:gd name="T33" fmla="*/ 13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206">
                  <a:moveTo>
                    <a:pt x="0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7" y="16"/>
                    <a:pt x="38" y="0"/>
                    <a:pt x="65" y="0"/>
                  </a:cubicBezTo>
                  <a:cubicBezTo>
                    <a:pt x="106" y="0"/>
                    <a:pt x="127" y="35"/>
                    <a:pt x="127" y="76"/>
                  </a:cubicBezTo>
                  <a:cubicBezTo>
                    <a:pt x="127" y="128"/>
                    <a:pt x="95" y="153"/>
                    <a:pt x="63" y="153"/>
                  </a:cubicBezTo>
                  <a:cubicBezTo>
                    <a:pt x="45" y="153"/>
                    <a:pt x="32" y="144"/>
                    <a:pt x="25" y="135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0" y="4"/>
                  </a:lnTo>
                  <a:close/>
                  <a:moveTo>
                    <a:pt x="61" y="133"/>
                  </a:moveTo>
                  <a:cubicBezTo>
                    <a:pt x="76" y="133"/>
                    <a:pt x="101" y="124"/>
                    <a:pt x="101" y="76"/>
                  </a:cubicBezTo>
                  <a:cubicBezTo>
                    <a:pt x="101" y="34"/>
                    <a:pt x="81" y="20"/>
                    <a:pt x="62" y="20"/>
                  </a:cubicBezTo>
                  <a:cubicBezTo>
                    <a:pt x="39" y="20"/>
                    <a:pt x="22" y="43"/>
                    <a:pt x="22" y="78"/>
                  </a:cubicBezTo>
                  <a:cubicBezTo>
                    <a:pt x="22" y="122"/>
                    <a:pt x="44" y="133"/>
                    <a:pt x="61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15286052-CEB4-4D10-B0F5-7E2099779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53888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8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9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2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99511CF9-23E1-410B-8581-74227F7C0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42713" y="-134938"/>
              <a:ext cx="273050" cy="344488"/>
            </a:xfrm>
            <a:custGeom>
              <a:avLst/>
              <a:gdLst>
                <a:gd name="T0" fmla="*/ 0 w 119"/>
                <a:gd name="T1" fmla="*/ 4 h 150"/>
                <a:gd name="T2" fmla="*/ 23 w 119"/>
                <a:gd name="T3" fmla="*/ 4 h 150"/>
                <a:gd name="T4" fmla="*/ 23 w 119"/>
                <a:gd name="T5" fmla="*/ 24 h 150"/>
                <a:gd name="T6" fmla="*/ 23 w 119"/>
                <a:gd name="T7" fmla="*/ 24 h 150"/>
                <a:gd name="T8" fmla="*/ 69 w 119"/>
                <a:gd name="T9" fmla="*/ 0 h 150"/>
                <a:gd name="T10" fmla="*/ 113 w 119"/>
                <a:gd name="T11" fmla="*/ 22 h 150"/>
                <a:gd name="T12" fmla="*/ 119 w 119"/>
                <a:gd name="T13" fmla="*/ 60 h 150"/>
                <a:gd name="T14" fmla="*/ 119 w 119"/>
                <a:gd name="T15" fmla="*/ 150 h 150"/>
                <a:gd name="T16" fmla="*/ 95 w 119"/>
                <a:gd name="T17" fmla="*/ 150 h 150"/>
                <a:gd name="T18" fmla="*/ 95 w 119"/>
                <a:gd name="T19" fmla="*/ 61 h 150"/>
                <a:gd name="T20" fmla="*/ 64 w 119"/>
                <a:gd name="T21" fmla="*/ 22 h 150"/>
                <a:gd name="T22" fmla="*/ 30 w 119"/>
                <a:gd name="T23" fmla="*/ 40 h 150"/>
                <a:gd name="T24" fmla="*/ 25 w 119"/>
                <a:gd name="T25" fmla="*/ 70 h 150"/>
                <a:gd name="T26" fmla="*/ 25 w 119"/>
                <a:gd name="T27" fmla="*/ 150 h 150"/>
                <a:gd name="T28" fmla="*/ 0 w 119"/>
                <a:gd name="T29" fmla="*/ 150 h 150"/>
                <a:gd name="T30" fmla="*/ 0 w 119"/>
                <a:gd name="T31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8" y="2"/>
                    <a:pt x="59" y="0"/>
                    <a:pt x="69" y="0"/>
                  </a:cubicBezTo>
                  <a:cubicBezTo>
                    <a:pt x="84" y="0"/>
                    <a:pt x="104" y="6"/>
                    <a:pt x="113" y="22"/>
                  </a:cubicBezTo>
                  <a:cubicBezTo>
                    <a:pt x="119" y="34"/>
                    <a:pt x="119" y="44"/>
                    <a:pt x="119" y="60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48"/>
                    <a:pt x="95" y="22"/>
                    <a:pt x="64" y="22"/>
                  </a:cubicBezTo>
                  <a:cubicBezTo>
                    <a:pt x="50" y="22"/>
                    <a:pt x="36" y="29"/>
                    <a:pt x="30" y="40"/>
                  </a:cubicBezTo>
                  <a:cubicBezTo>
                    <a:pt x="25" y="51"/>
                    <a:pt x="25" y="61"/>
                    <a:pt x="25" y="70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5933505-1048-4FBB-9BE9-BD4F40BFE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5038" y="-125413"/>
              <a:ext cx="307975" cy="471488"/>
            </a:xfrm>
            <a:custGeom>
              <a:avLst/>
              <a:gdLst>
                <a:gd name="T0" fmla="*/ 10 w 134"/>
                <a:gd name="T1" fmla="*/ 179 h 205"/>
                <a:gd name="T2" fmla="*/ 24 w 134"/>
                <a:gd name="T3" fmla="*/ 181 h 205"/>
                <a:gd name="T4" fmla="*/ 53 w 134"/>
                <a:gd name="T5" fmla="*/ 152 h 205"/>
                <a:gd name="T6" fmla="*/ 55 w 134"/>
                <a:gd name="T7" fmla="*/ 146 h 205"/>
                <a:gd name="T8" fmla="*/ 0 w 134"/>
                <a:gd name="T9" fmla="*/ 0 h 205"/>
                <a:gd name="T10" fmla="*/ 27 w 134"/>
                <a:gd name="T11" fmla="*/ 0 h 205"/>
                <a:gd name="T12" fmla="*/ 57 w 134"/>
                <a:gd name="T13" fmla="*/ 84 h 205"/>
                <a:gd name="T14" fmla="*/ 67 w 134"/>
                <a:gd name="T15" fmla="*/ 118 h 205"/>
                <a:gd name="T16" fmla="*/ 68 w 134"/>
                <a:gd name="T17" fmla="*/ 118 h 205"/>
                <a:gd name="T18" fmla="*/ 78 w 134"/>
                <a:gd name="T19" fmla="*/ 85 h 205"/>
                <a:gd name="T20" fmla="*/ 109 w 134"/>
                <a:gd name="T21" fmla="*/ 0 h 205"/>
                <a:gd name="T22" fmla="*/ 134 w 134"/>
                <a:gd name="T23" fmla="*/ 0 h 205"/>
                <a:gd name="T24" fmla="*/ 78 w 134"/>
                <a:gd name="T25" fmla="*/ 148 h 205"/>
                <a:gd name="T26" fmla="*/ 77 w 134"/>
                <a:gd name="T27" fmla="*/ 152 h 205"/>
                <a:gd name="T28" fmla="*/ 29 w 134"/>
                <a:gd name="T29" fmla="*/ 205 h 205"/>
                <a:gd name="T30" fmla="*/ 13 w 134"/>
                <a:gd name="T31" fmla="*/ 202 h 205"/>
                <a:gd name="T32" fmla="*/ 10 w 134"/>
                <a:gd name="T33" fmla="*/ 17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205">
                  <a:moveTo>
                    <a:pt x="10" y="179"/>
                  </a:moveTo>
                  <a:cubicBezTo>
                    <a:pt x="14" y="180"/>
                    <a:pt x="18" y="181"/>
                    <a:pt x="24" y="181"/>
                  </a:cubicBezTo>
                  <a:cubicBezTo>
                    <a:pt x="43" y="181"/>
                    <a:pt x="46" y="171"/>
                    <a:pt x="53" y="152"/>
                  </a:cubicBezTo>
                  <a:cubicBezTo>
                    <a:pt x="54" y="150"/>
                    <a:pt x="55" y="147"/>
                    <a:pt x="55" y="1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63" y="100"/>
                    <a:pt x="66" y="111"/>
                    <a:pt x="67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71" y="106"/>
                    <a:pt x="74" y="96"/>
                    <a:pt x="78" y="85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78" y="149"/>
                    <a:pt x="78" y="150"/>
                    <a:pt x="77" y="152"/>
                  </a:cubicBezTo>
                  <a:cubicBezTo>
                    <a:pt x="66" y="181"/>
                    <a:pt x="57" y="205"/>
                    <a:pt x="29" y="205"/>
                  </a:cubicBezTo>
                  <a:cubicBezTo>
                    <a:pt x="22" y="205"/>
                    <a:pt x="17" y="203"/>
                    <a:pt x="13" y="202"/>
                  </a:cubicBezTo>
                  <a:lnTo>
                    <a:pt x="10" y="1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55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CD73BF94-7889-4167-B0BD-12E6BB7D3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D0CA53AB-E506-4FFB-B8C4-7C5B20402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443" y="1733896"/>
            <a:ext cx="6505108" cy="4504979"/>
          </a:xfrm>
        </p:spPr>
        <p:txBody>
          <a:bodyPr anchor="t"/>
          <a:lstStyle>
            <a:lvl1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 b="0"/>
            </a:lvl1pPr>
            <a:lvl2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2pPr>
            <a:lvl3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3pPr>
            <a:lvl4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4pPr>
            <a:lvl5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5pPr>
            <a:lvl6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6pPr>
            <a:lvl7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7pPr>
            <a:lvl8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8pPr>
            <a:lvl9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0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13" y="1032744"/>
            <a:ext cx="3600000" cy="1008000"/>
          </a:xfrm>
        </p:spPr>
        <p:txBody>
          <a:bodyPr anchor="b"/>
          <a:lstStyle>
            <a:lvl1pPr algn="l">
              <a:defRPr sz="7200" b="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9C16AEF2-F802-470C-8926-5DE750597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9440EBBF-AB88-411C-8A8F-5BDB85ED60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19621" y="0"/>
            <a:ext cx="7672379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3" name="Untertitel 2">
            <a:extLst>
              <a:ext uri="{FF2B5EF4-FFF2-40B4-BE49-F238E27FC236}">
                <a16:creationId xmlns:a16="http://schemas.microsoft.com/office/drawing/2014/main" id="{6D343F6D-100B-4942-A97F-49D84388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286" y="2848718"/>
            <a:ext cx="3584127" cy="1730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1111408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908E-879F-492A-9228-D54D66BA1B0B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519745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22EA-4835-4B6B-B980-2520F8F791A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9E8D03D-4097-4289-87C5-C0908832C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078" y="1733896"/>
            <a:ext cx="5197454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E3EB8B2-867D-46AB-9E72-F15ADC9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0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019" y="1733896"/>
            <a:ext cx="6499531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9B7FFEA9-ED00-45B2-A8F1-E1F90B5CB283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E57F8EA8-C28A-488E-97D9-391A4B4EC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2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379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52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76716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4861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2758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5471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0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) +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0658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8799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127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941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7" name="Bildplatzhalter 40">
            <a:extLst>
              <a:ext uri="{FF2B5EF4-FFF2-40B4-BE49-F238E27FC236}">
                <a16:creationId xmlns:a16="http://schemas.microsoft.com/office/drawing/2014/main" id="{13A3A05B-5399-488E-9E5A-14A6F8231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1887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0720AB-5658-4FA9-86FF-B428A6893E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0028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0658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71272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119F6002-516A-4A56-A16B-A127E72589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1887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9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CD73BF94-7889-4167-B0BD-12E6BB7D3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CA53AB-E506-4FFB-B8C4-7C5B20402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443" y="1733896"/>
            <a:ext cx="6505108" cy="4504979"/>
          </a:xfrm>
        </p:spPr>
        <p:txBody>
          <a:bodyPr anchor="t"/>
          <a:lstStyle>
            <a:lvl1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 b="0"/>
            </a:lvl1pPr>
            <a:lvl2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2pPr>
            <a:lvl3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3pPr>
            <a:lvl4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4pPr>
            <a:lvl5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5pPr>
            <a:lvl6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6pPr>
            <a:lvl7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7pPr>
            <a:lvl8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8pPr>
            <a:lvl9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0">
            <a:extLst>
              <a:ext uri="{FF2B5EF4-FFF2-40B4-BE49-F238E27FC236}">
                <a16:creationId xmlns:a16="http://schemas.microsoft.com/office/drawing/2014/main" id="{CBA0632A-42CC-44FB-853F-6E13B8DDE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F31B82F5-C156-41E3-9D15-F611ED897B39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noFill/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9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9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B0235DB6-B34B-463D-88CF-11483E68880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438239" y="5060425"/>
            <a:ext cx="234000" cy="23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8" name="Medienplatzhalter 9">
            <a:extLst>
              <a:ext uri="{FF2B5EF4-FFF2-40B4-BE49-F238E27FC236}">
                <a16:creationId xmlns:a16="http://schemas.microsoft.com/office/drawing/2014/main" id="{7170CC09-F9D6-45EA-BA6F-EAFFC3870E72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6438239" y="5388574"/>
            <a:ext cx="234000" cy="234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9" name="Medienplatzhalter 9">
            <a:extLst>
              <a:ext uri="{FF2B5EF4-FFF2-40B4-BE49-F238E27FC236}">
                <a16:creationId xmlns:a16="http://schemas.microsoft.com/office/drawing/2014/main" id="{6C3F8D8C-0C34-4900-A777-A5BF3AD1F987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6438239" y="5716723"/>
            <a:ext cx="234000" cy="234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86" name="Rechteck 6">
            <a:extLst>
              <a:ext uri="{FF2B5EF4-FFF2-40B4-BE49-F238E27FC236}">
                <a16:creationId xmlns:a16="http://schemas.microsoft.com/office/drawing/2014/main" id="{D32BE6A3-0674-4DF2-BBCD-6A21C21DDB8D}"/>
              </a:ext>
            </a:extLst>
          </p:cNvPr>
          <p:cNvSpPr/>
          <p:nvPr/>
        </p:nvSpPr>
        <p:spPr>
          <a:xfrm>
            <a:off x="6357448" y="3437560"/>
            <a:ext cx="528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502"/>
            <a:r>
              <a:rPr lang="en-GB" sz="32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ucida Sans Unicode"/>
              </a:rPr>
              <a:t>WIR BRINGEN GESUNDHEIT</a:t>
            </a:r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6000" cy="36000"/>
          </a:xfrm>
        </p:spPr>
        <p:txBody>
          <a:bodyPr anchor="b"/>
          <a:lstStyle>
            <a:lvl1pPr algn="l"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4682"/>
            <a:ext cx="4763520" cy="58477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36A81C9-887D-4D3A-A97B-329288E14E80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8C3EA45-185F-43DD-B49E-8B47BD8F1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4695" y="5048411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7" name="Textplatzhalter 8">
            <a:extLst>
              <a:ext uri="{FF2B5EF4-FFF2-40B4-BE49-F238E27FC236}">
                <a16:creationId xmlns:a16="http://schemas.microsoft.com/office/drawing/2014/main" id="{228A2F8C-E7E8-4A46-9765-8F438960C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4695" y="5380685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83A68809-1FE0-4E77-88B3-C2F44666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94695" y="5712959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grpSp>
        <p:nvGrpSpPr>
          <p:cNvPr id="51" name="Group 172">
            <a:extLst>
              <a:ext uri="{FF2B5EF4-FFF2-40B4-BE49-F238E27FC236}">
                <a16:creationId xmlns:a16="http://schemas.microsoft.com/office/drawing/2014/main" id="{E6D9B5FD-958E-415B-948E-D402F4010062}"/>
              </a:ext>
            </a:extLst>
          </p:cNvPr>
          <p:cNvGrpSpPr/>
          <p:nvPr/>
        </p:nvGrpSpPr>
        <p:grpSpPr>
          <a:xfrm>
            <a:off x="6455327" y="863204"/>
            <a:ext cx="1338959" cy="1099187"/>
            <a:chOff x="-19113501" y="-6516688"/>
            <a:chExt cx="8359775" cy="6862763"/>
          </a:xfrm>
        </p:grpSpPr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47DD16A9-B256-4447-A798-8587A96E83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13501" y="-4286250"/>
              <a:ext cx="976313" cy="1150938"/>
            </a:xfrm>
            <a:custGeom>
              <a:avLst/>
              <a:gdLst>
                <a:gd name="T0" fmla="*/ 0 w 425"/>
                <a:gd name="T1" fmla="*/ 0 h 501"/>
                <a:gd name="T2" fmla="*/ 257 w 425"/>
                <a:gd name="T3" fmla="*/ 0 h 501"/>
                <a:gd name="T4" fmla="*/ 383 w 425"/>
                <a:gd name="T5" fmla="*/ 40 h 501"/>
                <a:gd name="T6" fmla="*/ 425 w 425"/>
                <a:gd name="T7" fmla="*/ 154 h 501"/>
                <a:gd name="T8" fmla="*/ 379 w 425"/>
                <a:gd name="T9" fmla="*/ 272 h 501"/>
                <a:gd name="T10" fmla="*/ 240 w 425"/>
                <a:gd name="T11" fmla="*/ 315 h 501"/>
                <a:gd name="T12" fmla="*/ 155 w 425"/>
                <a:gd name="T13" fmla="*/ 315 h 501"/>
                <a:gd name="T14" fmla="*/ 155 w 425"/>
                <a:gd name="T15" fmla="*/ 501 h 501"/>
                <a:gd name="T16" fmla="*/ 0 w 425"/>
                <a:gd name="T17" fmla="*/ 501 h 501"/>
                <a:gd name="T18" fmla="*/ 0 w 425"/>
                <a:gd name="T19" fmla="*/ 0 h 501"/>
                <a:gd name="T20" fmla="*/ 155 w 425"/>
                <a:gd name="T21" fmla="*/ 213 h 501"/>
                <a:gd name="T22" fmla="*/ 193 w 425"/>
                <a:gd name="T23" fmla="*/ 213 h 501"/>
                <a:gd name="T24" fmla="*/ 256 w 425"/>
                <a:gd name="T25" fmla="*/ 198 h 501"/>
                <a:gd name="T26" fmla="*/ 274 w 425"/>
                <a:gd name="T27" fmla="*/ 158 h 501"/>
                <a:gd name="T28" fmla="*/ 258 w 425"/>
                <a:gd name="T29" fmla="*/ 118 h 501"/>
                <a:gd name="T30" fmla="*/ 199 w 425"/>
                <a:gd name="T31" fmla="*/ 102 h 501"/>
                <a:gd name="T32" fmla="*/ 155 w 425"/>
                <a:gd name="T33" fmla="*/ 102 h 501"/>
                <a:gd name="T34" fmla="*/ 155 w 425"/>
                <a:gd name="T35" fmla="*/ 21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5" h="501">
                  <a:moveTo>
                    <a:pt x="0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313" y="0"/>
                    <a:pt x="355" y="13"/>
                    <a:pt x="383" y="40"/>
                  </a:cubicBezTo>
                  <a:cubicBezTo>
                    <a:pt x="411" y="66"/>
                    <a:pt x="425" y="104"/>
                    <a:pt x="425" y="154"/>
                  </a:cubicBezTo>
                  <a:cubicBezTo>
                    <a:pt x="425" y="204"/>
                    <a:pt x="410" y="244"/>
                    <a:pt x="379" y="272"/>
                  </a:cubicBezTo>
                  <a:cubicBezTo>
                    <a:pt x="349" y="301"/>
                    <a:pt x="302" y="315"/>
                    <a:pt x="240" y="315"/>
                  </a:cubicBezTo>
                  <a:cubicBezTo>
                    <a:pt x="155" y="315"/>
                    <a:pt x="155" y="315"/>
                    <a:pt x="155" y="315"/>
                  </a:cubicBezTo>
                  <a:cubicBezTo>
                    <a:pt x="155" y="501"/>
                    <a:pt x="155" y="501"/>
                    <a:pt x="155" y="501"/>
                  </a:cubicBezTo>
                  <a:cubicBezTo>
                    <a:pt x="0" y="501"/>
                    <a:pt x="0" y="501"/>
                    <a:pt x="0" y="501"/>
                  </a:cubicBezTo>
                  <a:lnTo>
                    <a:pt x="0" y="0"/>
                  </a:lnTo>
                  <a:close/>
                  <a:moveTo>
                    <a:pt x="155" y="213"/>
                  </a:moveTo>
                  <a:cubicBezTo>
                    <a:pt x="193" y="213"/>
                    <a:pt x="193" y="213"/>
                    <a:pt x="193" y="213"/>
                  </a:cubicBezTo>
                  <a:cubicBezTo>
                    <a:pt x="223" y="213"/>
                    <a:pt x="244" y="208"/>
                    <a:pt x="256" y="198"/>
                  </a:cubicBezTo>
                  <a:cubicBezTo>
                    <a:pt x="268" y="187"/>
                    <a:pt x="274" y="174"/>
                    <a:pt x="274" y="158"/>
                  </a:cubicBezTo>
                  <a:cubicBezTo>
                    <a:pt x="274" y="142"/>
                    <a:pt x="269" y="129"/>
                    <a:pt x="258" y="118"/>
                  </a:cubicBezTo>
                  <a:cubicBezTo>
                    <a:pt x="248" y="107"/>
                    <a:pt x="228" y="102"/>
                    <a:pt x="199" y="102"/>
                  </a:cubicBezTo>
                  <a:cubicBezTo>
                    <a:pt x="155" y="102"/>
                    <a:pt x="155" y="102"/>
                    <a:pt x="155" y="102"/>
                  </a:cubicBezTo>
                  <a:lnTo>
                    <a:pt x="155" y="213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95EE447A-D192-43A5-ABC6-19BDBB5A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7001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24 w 695"/>
                <a:gd name="T3" fmla="*/ 0 h 725"/>
                <a:gd name="T4" fmla="*/ 224 w 695"/>
                <a:gd name="T5" fmla="*/ 253 h 725"/>
                <a:gd name="T6" fmla="*/ 469 w 695"/>
                <a:gd name="T7" fmla="*/ 253 h 725"/>
                <a:gd name="T8" fmla="*/ 469 w 695"/>
                <a:gd name="T9" fmla="*/ 0 h 725"/>
                <a:gd name="T10" fmla="*/ 695 w 695"/>
                <a:gd name="T11" fmla="*/ 0 h 725"/>
                <a:gd name="T12" fmla="*/ 695 w 695"/>
                <a:gd name="T13" fmla="*/ 725 h 725"/>
                <a:gd name="T14" fmla="*/ 469 w 695"/>
                <a:gd name="T15" fmla="*/ 725 h 725"/>
                <a:gd name="T16" fmla="*/ 469 w 695"/>
                <a:gd name="T17" fmla="*/ 431 h 725"/>
                <a:gd name="T18" fmla="*/ 224 w 695"/>
                <a:gd name="T19" fmla="*/ 431 h 725"/>
                <a:gd name="T20" fmla="*/ 224 w 695"/>
                <a:gd name="T21" fmla="*/ 725 h 725"/>
                <a:gd name="T22" fmla="*/ 0 w 695"/>
                <a:gd name="T23" fmla="*/ 725 h 725"/>
                <a:gd name="T24" fmla="*/ 0 w 695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24" y="0"/>
                  </a:lnTo>
                  <a:lnTo>
                    <a:pt x="224" y="253"/>
                  </a:lnTo>
                  <a:lnTo>
                    <a:pt x="469" y="253"/>
                  </a:lnTo>
                  <a:lnTo>
                    <a:pt x="469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69" y="725"/>
                  </a:lnTo>
                  <a:lnTo>
                    <a:pt x="469" y="431"/>
                  </a:lnTo>
                  <a:lnTo>
                    <a:pt x="224" y="431"/>
                  </a:lnTo>
                  <a:lnTo>
                    <a:pt x="224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122C8497-09EB-4077-8A56-F2E356CCD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571913" y="-4306888"/>
              <a:ext cx="1193800" cy="1189038"/>
            </a:xfrm>
            <a:custGeom>
              <a:avLst/>
              <a:gdLst>
                <a:gd name="T0" fmla="*/ 0 w 520"/>
                <a:gd name="T1" fmla="*/ 260 h 518"/>
                <a:gd name="T2" fmla="*/ 69 w 520"/>
                <a:gd name="T3" fmla="*/ 69 h 518"/>
                <a:gd name="T4" fmla="*/ 259 w 520"/>
                <a:gd name="T5" fmla="*/ 0 h 518"/>
                <a:gd name="T6" fmla="*/ 452 w 520"/>
                <a:gd name="T7" fmla="*/ 67 h 518"/>
                <a:gd name="T8" fmla="*/ 520 w 520"/>
                <a:gd name="T9" fmla="*/ 256 h 518"/>
                <a:gd name="T10" fmla="*/ 490 w 520"/>
                <a:gd name="T11" fmla="*/ 400 h 518"/>
                <a:gd name="T12" fmla="*/ 405 w 520"/>
                <a:gd name="T13" fmla="*/ 487 h 518"/>
                <a:gd name="T14" fmla="*/ 265 w 520"/>
                <a:gd name="T15" fmla="*/ 518 h 518"/>
                <a:gd name="T16" fmla="*/ 125 w 520"/>
                <a:gd name="T17" fmla="*/ 491 h 518"/>
                <a:gd name="T18" fmla="*/ 35 w 520"/>
                <a:gd name="T19" fmla="*/ 406 h 518"/>
                <a:gd name="T20" fmla="*/ 0 w 520"/>
                <a:gd name="T21" fmla="*/ 260 h 518"/>
                <a:gd name="T22" fmla="*/ 155 w 520"/>
                <a:gd name="T23" fmla="*/ 260 h 518"/>
                <a:gd name="T24" fmla="*/ 183 w 520"/>
                <a:gd name="T25" fmla="*/ 369 h 518"/>
                <a:gd name="T26" fmla="*/ 260 w 520"/>
                <a:gd name="T27" fmla="*/ 403 h 518"/>
                <a:gd name="T28" fmla="*/ 337 w 520"/>
                <a:gd name="T29" fmla="*/ 370 h 518"/>
                <a:gd name="T30" fmla="*/ 365 w 520"/>
                <a:gd name="T31" fmla="*/ 254 h 518"/>
                <a:gd name="T32" fmla="*/ 336 w 520"/>
                <a:gd name="T33" fmla="*/ 150 h 518"/>
                <a:gd name="T34" fmla="*/ 259 w 520"/>
                <a:gd name="T35" fmla="*/ 117 h 518"/>
                <a:gd name="T36" fmla="*/ 184 w 520"/>
                <a:gd name="T37" fmla="*/ 151 h 518"/>
                <a:gd name="T38" fmla="*/ 155 w 520"/>
                <a:gd name="T39" fmla="*/ 26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0" h="518">
                  <a:moveTo>
                    <a:pt x="0" y="260"/>
                  </a:moveTo>
                  <a:cubicBezTo>
                    <a:pt x="0" y="178"/>
                    <a:pt x="23" y="114"/>
                    <a:pt x="69" y="69"/>
                  </a:cubicBezTo>
                  <a:cubicBezTo>
                    <a:pt x="114" y="23"/>
                    <a:pt x="178" y="0"/>
                    <a:pt x="259" y="0"/>
                  </a:cubicBezTo>
                  <a:cubicBezTo>
                    <a:pt x="343" y="0"/>
                    <a:pt x="407" y="23"/>
                    <a:pt x="452" y="67"/>
                  </a:cubicBezTo>
                  <a:cubicBezTo>
                    <a:pt x="497" y="112"/>
                    <a:pt x="520" y="175"/>
                    <a:pt x="520" y="256"/>
                  </a:cubicBezTo>
                  <a:cubicBezTo>
                    <a:pt x="520" y="314"/>
                    <a:pt x="510" y="362"/>
                    <a:pt x="490" y="400"/>
                  </a:cubicBezTo>
                  <a:cubicBezTo>
                    <a:pt x="470" y="437"/>
                    <a:pt x="442" y="466"/>
                    <a:pt x="405" y="487"/>
                  </a:cubicBezTo>
                  <a:cubicBezTo>
                    <a:pt x="367" y="508"/>
                    <a:pt x="321" y="518"/>
                    <a:pt x="265" y="518"/>
                  </a:cubicBezTo>
                  <a:cubicBezTo>
                    <a:pt x="209" y="518"/>
                    <a:pt x="162" y="509"/>
                    <a:pt x="125" y="491"/>
                  </a:cubicBezTo>
                  <a:cubicBezTo>
                    <a:pt x="88" y="473"/>
                    <a:pt x="58" y="445"/>
                    <a:pt x="35" y="406"/>
                  </a:cubicBezTo>
                  <a:cubicBezTo>
                    <a:pt x="12" y="367"/>
                    <a:pt x="0" y="318"/>
                    <a:pt x="0" y="260"/>
                  </a:cubicBezTo>
                  <a:close/>
                  <a:moveTo>
                    <a:pt x="155" y="260"/>
                  </a:moveTo>
                  <a:cubicBezTo>
                    <a:pt x="155" y="311"/>
                    <a:pt x="165" y="347"/>
                    <a:pt x="183" y="369"/>
                  </a:cubicBezTo>
                  <a:cubicBezTo>
                    <a:pt x="202" y="392"/>
                    <a:pt x="228" y="403"/>
                    <a:pt x="260" y="403"/>
                  </a:cubicBezTo>
                  <a:cubicBezTo>
                    <a:pt x="293" y="403"/>
                    <a:pt x="319" y="392"/>
                    <a:pt x="337" y="370"/>
                  </a:cubicBezTo>
                  <a:cubicBezTo>
                    <a:pt x="356" y="348"/>
                    <a:pt x="365" y="310"/>
                    <a:pt x="365" y="254"/>
                  </a:cubicBezTo>
                  <a:cubicBezTo>
                    <a:pt x="365" y="206"/>
                    <a:pt x="355" y="172"/>
                    <a:pt x="336" y="150"/>
                  </a:cubicBezTo>
                  <a:cubicBezTo>
                    <a:pt x="317" y="128"/>
                    <a:pt x="291" y="117"/>
                    <a:pt x="259" y="117"/>
                  </a:cubicBezTo>
                  <a:cubicBezTo>
                    <a:pt x="228" y="117"/>
                    <a:pt x="202" y="128"/>
                    <a:pt x="184" y="151"/>
                  </a:cubicBezTo>
                  <a:cubicBezTo>
                    <a:pt x="165" y="173"/>
                    <a:pt x="155" y="209"/>
                    <a:pt x="155" y="26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46311336-7EF6-4BA3-9863-3600984FB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44751" y="-4286250"/>
              <a:ext cx="971550" cy="1150938"/>
            </a:xfrm>
            <a:custGeom>
              <a:avLst/>
              <a:gdLst>
                <a:gd name="T0" fmla="*/ 0 w 612"/>
                <a:gd name="T1" fmla="*/ 0 h 725"/>
                <a:gd name="T2" fmla="*/ 600 w 612"/>
                <a:gd name="T3" fmla="*/ 0 h 725"/>
                <a:gd name="T4" fmla="*/ 600 w 612"/>
                <a:gd name="T5" fmla="*/ 155 h 725"/>
                <a:gd name="T6" fmla="*/ 224 w 612"/>
                <a:gd name="T7" fmla="*/ 155 h 725"/>
                <a:gd name="T8" fmla="*/ 224 w 612"/>
                <a:gd name="T9" fmla="*/ 269 h 725"/>
                <a:gd name="T10" fmla="*/ 573 w 612"/>
                <a:gd name="T11" fmla="*/ 269 h 725"/>
                <a:gd name="T12" fmla="*/ 573 w 612"/>
                <a:gd name="T13" fmla="*/ 418 h 725"/>
                <a:gd name="T14" fmla="*/ 224 w 612"/>
                <a:gd name="T15" fmla="*/ 418 h 725"/>
                <a:gd name="T16" fmla="*/ 224 w 612"/>
                <a:gd name="T17" fmla="*/ 560 h 725"/>
                <a:gd name="T18" fmla="*/ 612 w 612"/>
                <a:gd name="T19" fmla="*/ 560 h 725"/>
                <a:gd name="T20" fmla="*/ 612 w 612"/>
                <a:gd name="T21" fmla="*/ 725 h 725"/>
                <a:gd name="T22" fmla="*/ 0 w 612"/>
                <a:gd name="T23" fmla="*/ 725 h 725"/>
                <a:gd name="T24" fmla="*/ 0 w 612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2" h="725">
                  <a:moveTo>
                    <a:pt x="0" y="0"/>
                  </a:moveTo>
                  <a:lnTo>
                    <a:pt x="600" y="0"/>
                  </a:lnTo>
                  <a:lnTo>
                    <a:pt x="600" y="155"/>
                  </a:lnTo>
                  <a:lnTo>
                    <a:pt x="224" y="155"/>
                  </a:lnTo>
                  <a:lnTo>
                    <a:pt x="224" y="269"/>
                  </a:lnTo>
                  <a:lnTo>
                    <a:pt x="573" y="269"/>
                  </a:lnTo>
                  <a:lnTo>
                    <a:pt x="573" y="418"/>
                  </a:lnTo>
                  <a:lnTo>
                    <a:pt x="224" y="418"/>
                  </a:lnTo>
                  <a:lnTo>
                    <a:pt x="224" y="560"/>
                  </a:lnTo>
                  <a:lnTo>
                    <a:pt x="612" y="560"/>
                  </a:lnTo>
                  <a:lnTo>
                    <a:pt x="6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B5AC02E1-F876-4386-BE8E-42614FD5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39838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10 w 695"/>
                <a:gd name="T3" fmla="*/ 0 h 725"/>
                <a:gd name="T4" fmla="*/ 484 w 695"/>
                <a:gd name="T5" fmla="*/ 401 h 725"/>
                <a:gd name="T6" fmla="*/ 484 w 695"/>
                <a:gd name="T7" fmla="*/ 0 h 725"/>
                <a:gd name="T8" fmla="*/ 695 w 695"/>
                <a:gd name="T9" fmla="*/ 0 h 725"/>
                <a:gd name="T10" fmla="*/ 695 w 695"/>
                <a:gd name="T11" fmla="*/ 725 h 725"/>
                <a:gd name="T12" fmla="*/ 484 w 695"/>
                <a:gd name="T13" fmla="*/ 725 h 725"/>
                <a:gd name="T14" fmla="*/ 212 w 695"/>
                <a:gd name="T15" fmla="*/ 327 h 725"/>
                <a:gd name="T16" fmla="*/ 212 w 695"/>
                <a:gd name="T17" fmla="*/ 725 h 725"/>
                <a:gd name="T18" fmla="*/ 0 w 695"/>
                <a:gd name="T19" fmla="*/ 725 h 725"/>
                <a:gd name="T20" fmla="*/ 0 w 695"/>
                <a:gd name="T21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10" y="0"/>
                  </a:lnTo>
                  <a:lnTo>
                    <a:pt x="484" y="401"/>
                  </a:lnTo>
                  <a:lnTo>
                    <a:pt x="484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84" y="725"/>
                  </a:lnTo>
                  <a:lnTo>
                    <a:pt x="212" y="327"/>
                  </a:lnTo>
                  <a:lnTo>
                    <a:pt x="2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8">
              <a:extLst>
                <a:ext uri="{FF2B5EF4-FFF2-40B4-BE49-F238E27FC236}">
                  <a16:creationId xmlns:a16="http://schemas.microsoft.com/office/drawing/2014/main" id="{77D96B89-4731-41AA-A944-0F6106008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544426" y="-4286250"/>
              <a:ext cx="355600" cy="1150938"/>
            </a:xfrm>
            <a:prstGeom prst="rect">
              <a:avLst/>
            </a:pr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BD9F7FB4-8D29-479D-9752-1875B2C40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04676" y="-4286250"/>
              <a:ext cx="1250950" cy="1150938"/>
            </a:xfrm>
            <a:custGeom>
              <a:avLst/>
              <a:gdLst>
                <a:gd name="T0" fmla="*/ 22 w 788"/>
                <a:gd name="T1" fmla="*/ 0 h 725"/>
                <a:gd name="T2" fmla="*/ 269 w 788"/>
                <a:gd name="T3" fmla="*/ 0 h 725"/>
                <a:gd name="T4" fmla="*/ 398 w 788"/>
                <a:gd name="T5" fmla="*/ 223 h 725"/>
                <a:gd name="T6" fmla="*/ 522 w 788"/>
                <a:gd name="T7" fmla="*/ 0 h 725"/>
                <a:gd name="T8" fmla="*/ 767 w 788"/>
                <a:gd name="T9" fmla="*/ 0 h 725"/>
                <a:gd name="T10" fmla="*/ 541 w 788"/>
                <a:gd name="T11" fmla="*/ 350 h 725"/>
                <a:gd name="T12" fmla="*/ 788 w 788"/>
                <a:gd name="T13" fmla="*/ 725 h 725"/>
                <a:gd name="T14" fmla="*/ 537 w 788"/>
                <a:gd name="T15" fmla="*/ 725 h 725"/>
                <a:gd name="T16" fmla="*/ 393 w 788"/>
                <a:gd name="T17" fmla="*/ 492 h 725"/>
                <a:gd name="T18" fmla="*/ 250 w 788"/>
                <a:gd name="T19" fmla="*/ 725 h 725"/>
                <a:gd name="T20" fmla="*/ 0 w 788"/>
                <a:gd name="T21" fmla="*/ 725 h 725"/>
                <a:gd name="T22" fmla="*/ 249 w 788"/>
                <a:gd name="T23" fmla="*/ 347 h 725"/>
                <a:gd name="T24" fmla="*/ 22 w 788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8" h="725">
                  <a:moveTo>
                    <a:pt x="22" y="0"/>
                  </a:moveTo>
                  <a:lnTo>
                    <a:pt x="269" y="0"/>
                  </a:lnTo>
                  <a:lnTo>
                    <a:pt x="398" y="223"/>
                  </a:lnTo>
                  <a:lnTo>
                    <a:pt x="522" y="0"/>
                  </a:lnTo>
                  <a:lnTo>
                    <a:pt x="767" y="0"/>
                  </a:lnTo>
                  <a:lnTo>
                    <a:pt x="541" y="350"/>
                  </a:lnTo>
                  <a:lnTo>
                    <a:pt x="788" y="725"/>
                  </a:lnTo>
                  <a:lnTo>
                    <a:pt x="537" y="725"/>
                  </a:lnTo>
                  <a:lnTo>
                    <a:pt x="393" y="492"/>
                  </a:lnTo>
                  <a:lnTo>
                    <a:pt x="250" y="725"/>
                  </a:lnTo>
                  <a:lnTo>
                    <a:pt x="0" y="725"/>
                  </a:lnTo>
                  <a:lnTo>
                    <a:pt x="249" y="34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B81C5F11-E0A9-4C34-BF5A-CB198A70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16513" y="-6516688"/>
              <a:ext cx="5503863" cy="1990725"/>
            </a:xfrm>
            <a:custGeom>
              <a:avLst/>
              <a:gdLst>
                <a:gd name="T0" fmla="*/ 0 w 2396"/>
                <a:gd name="T1" fmla="*/ 867 h 867"/>
                <a:gd name="T2" fmla="*/ 1198 w 2396"/>
                <a:gd name="T3" fmla="*/ 0 h 867"/>
                <a:gd name="T4" fmla="*/ 2396 w 2396"/>
                <a:gd name="T5" fmla="*/ 867 h 867"/>
                <a:gd name="T6" fmla="*/ 2284 w 2396"/>
                <a:gd name="T7" fmla="*/ 867 h 867"/>
                <a:gd name="T8" fmla="*/ 1198 w 2396"/>
                <a:gd name="T9" fmla="*/ 105 h 867"/>
                <a:gd name="T10" fmla="*/ 112 w 2396"/>
                <a:gd name="T11" fmla="*/ 867 h 867"/>
                <a:gd name="T12" fmla="*/ 0 w 2396"/>
                <a:gd name="T13" fmla="*/ 867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6" h="867">
                  <a:moveTo>
                    <a:pt x="0" y="867"/>
                  </a:moveTo>
                  <a:cubicBezTo>
                    <a:pt x="164" y="362"/>
                    <a:pt x="638" y="0"/>
                    <a:pt x="1198" y="0"/>
                  </a:cubicBezTo>
                  <a:cubicBezTo>
                    <a:pt x="1757" y="0"/>
                    <a:pt x="2231" y="363"/>
                    <a:pt x="2396" y="867"/>
                  </a:cubicBezTo>
                  <a:cubicBezTo>
                    <a:pt x="2284" y="867"/>
                    <a:pt x="2284" y="867"/>
                    <a:pt x="2284" y="867"/>
                  </a:cubicBezTo>
                  <a:cubicBezTo>
                    <a:pt x="2122" y="424"/>
                    <a:pt x="1697" y="105"/>
                    <a:pt x="1198" y="105"/>
                  </a:cubicBezTo>
                  <a:cubicBezTo>
                    <a:pt x="698" y="105"/>
                    <a:pt x="274" y="423"/>
                    <a:pt x="112" y="867"/>
                  </a:cubicBezTo>
                  <a:cubicBezTo>
                    <a:pt x="0" y="867"/>
                    <a:pt x="0" y="867"/>
                    <a:pt x="0" y="867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AC3A588A-CEF8-441F-9A79-DD1EB56F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60938" y="-2338388"/>
              <a:ext cx="5194300" cy="1611313"/>
            </a:xfrm>
            <a:custGeom>
              <a:avLst/>
              <a:gdLst>
                <a:gd name="T0" fmla="*/ 2261 w 2261"/>
                <a:gd name="T1" fmla="*/ 0 h 701"/>
                <a:gd name="T2" fmla="*/ 1130 w 2261"/>
                <a:gd name="T3" fmla="*/ 701 h 701"/>
                <a:gd name="T4" fmla="*/ 0 w 2261"/>
                <a:gd name="T5" fmla="*/ 0 h 701"/>
                <a:gd name="T6" fmla="*/ 119 w 2261"/>
                <a:gd name="T7" fmla="*/ 0 h 701"/>
                <a:gd name="T8" fmla="*/ 1130 w 2261"/>
                <a:gd name="T9" fmla="*/ 597 h 701"/>
                <a:gd name="T10" fmla="*/ 2141 w 2261"/>
                <a:gd name="T11" fmla="*/ 0 h 701"/>
                <a:gd name="T12" fmla="*/ 2261 w 2261"/>
                <a:gd name="T1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1" h="701">
                  <a:moveTo>
                    <a:pt x="2261" y="0"/>
                  </a:moveTo>
                  <a:cubicBezTo>
                    <a:pt x="2055" y="415"/>
                    <a:pt x="1625" y="701"/>
                    <a:pt x="1130" y="701"/>
                  </a:cubicBezTo>
                  <a:cubicBezTo>
                    <a:pt x="635" y="701"/>
                    <a:pt x="206" y="416"/>
                    <a:pt x="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6" y="355"/>
                    <a:pt x="695" y="597"/>
                    <a:pt x="1130" y="597"/>
                  </a:cubicBezTo>
                  <a:cubicBezTo>
                    <a:pt x="1564" y="597"/>
                    <a:pt x="1944" y="354"/>
                    <a:pt x="2141" y="0"/>
                  </a:cubicBezTo>
                  <a:cubicBezTo>
                    <a:pt x="2261" y="0"/>
                    <a:pt x="2261" y="0"/>
                    <a:pt x="2261" y="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2011D9EF-D8D4-40C6-91C2-5A575F52D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08738" y="-2887663"/>
              <a:ext cx="244475" cy="317500"/>
            </a:xfrm>
            <a:custGeom>
              <a:avLst/>
              <a:gdLst>
                <a:gd name="T0" fmla="*/ 0 w 106"/>
                <a:gd name="T1" fmla="*/ 138 h 138"/>
                <a:gd name="T2" fmla="*/ 0 w 106"/>
                <a:gd name="T3" fmla="*/ 0 h 138"/>
                <a:gd name="T4" fmla="*/ 45 w 106"/>
                <a:gd name="T5" fmla="*/ 0 h 138"/>
                <a:gd name="T6" fmla="*/ 78 w 106"/>
                <a:gd name="T7" fmla="*/ 2 h 138"/>
                <a:gd name="T8" fmla="*/ 98 w 106"/>
                <a:gd name="T9" fmla="*/ 15 h 138"/>
                <a:gd name="T10" fmla="*/ 106 w 106"/>
                <a:gd name="T11" fmla="*/ 42 h 138"/>
                <a:gd name="T12" fmla="*/ 102 w 106"/>
                <a:gd name="T13" fmla="*/ 64 h 138"/>
                <a:gd name="T14" fmla="*/ 90 w 106"/>
                <a:gd name="T15" fmla="*/ 77 h 138"/>
                <a:gd name="T16" fmla="*/ 75 w 106"/>
                <a:gd name="T17" fmla="*/ 84 h 138"/>
                <a:gd name="T18" fmla="*/ 46 w 106"/>
                <a:gd name="T19" fmla="*/ 86 h 138"/>
                <a:gd name="T20" fmla="*/ 28 w 106"/>
                <a:gd name="T21" fmla="*/ 86 h 138"/>
                <a:gd name="T22" fmla="*/ 28 w 106"/>
                <a:gd name="T23" fmla="*/ 138 h 138"/>
                <a:gd name="T24" fmla="*/ 0 w 106"/>
                <a:gd name="T25" fmla="*/ 138 h 138"/>
                <a:gd name="T26" fmla="*/ 28 w 106"/>
                <a:gd name="T27" fmla="*/ 23 h 138"/>
                <a:gd name="T28" fmla="*/ 28 w 106"/>
                <a:gd name="T29" fmla="*/ 62 h 138"/>
                <a:gd name="T30" fmla="*/ 43 w 106"/>
                <a:gd name="T31" fmla="*/ 62 h 138"/>
                <a:gd name="T32" fmla="*/ 65 w 106"/>
                <a:gd name="T33" fmla="*/ 60 h 138"/>
                <a:gd name="T34" fmla="*/ 74 w 106"/>
                <a:gd name="T35" fmla="*/ 53 h 138"/>
                <a:gd name="T36" fmla="*/ 77 w 106"/>
                <a:gd name="T37" fmla="*/ 43 h 138"/>
                <a:gd name="T38" fmla="*/ 73 w 106"/>
                <a:gd name="T39" fmla="*/ 30 h 138"/>
                <a:gd name="T40" fmla="*/ 62 w 106"/>
                <a:gd name="T41" fmla="*/ 24 h 138"/>
                <a:gd name="T42" fmla="*/ 42 w 106"/>
                <a:gd name="T43" fmla="*/ 23 h 138"/>
                <a:gd name="T44" fmla="*/ 28 w 106"/>
                <a:gd name="T45" fmla="*/ 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138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3" y="0"/>
                    <a:pt x="78" y="2"/>
                  </a:cubicBezTo>
                  <a:cubicBezTo>
                    <a:pt x="86" y="4"/>
                    <a:pt x="93" y="8"/>
                    <a:pt x="98" y="15"/>
                  </a:cubicBezTo>
                  <a:cubicBezTo>
                    <a:pt x="103" y="22"/>
                    <a:pt x="106" y="31"/>
                    <a:pt x="106" y="42"/>
                  </a:cubicBezTo>
                  <a:cubicBezTo>
                    <a:pt x="106" y="51"/>
                    <a:pt x="105" y="58"/>
                    <a:pt x="102" y="64"/>
                  </a:cubicBezTo>
                  <a:cubicBezTo>
                    <a:pt x="98" y="69"/>
                    <a:pt x="95" y="74"/>
                    <a:pt x="90" y="77"/>
                  </a:cubicBezTo>
                  <a:cubicBezTo>
                    <a:pt x="85" y="81"/>
                    <a:pt x="80" y="83"/>
                    <a:pt x="75" y="84"/>
                  </a:cubicBezTo>
                  <a:cubicBezTo>
                    <a:pt x="69" y="85"/>
                    <a:pt x="59" y="86"/>
                    <a:pt x="46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138"/>
                    <a:pt x="28" y="138"/>
                    <a:pt x="28" y="138"/>
                  </a:cubicBezTo>
                  <a:lnTo>
                    <a:pt x="0" y="138"/>
                  </a:lnTo>
                  <a:close/>
                  <a:moveTo>
                    <a:pt x="28" y="23"/>
                  </a:moveTo>
                  <a:cubicBezTo>
                    <a:pt x="28" y="62"/>
                    <a:pt x="28" y="62"/>
                    <a:pt x="28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4" y="62"/>
                    <a:pt x="62" y="62"/>
                    <a:pt x="65" y="60"/>
                  </a:cubicBezTo>
                  <a:cubicBezTo>
                    <a:pt x="69" y="59"/>
                    <a:pt x="72" y="56"/>
                    <a:pt x="74" y="53"/>
                  </a:cubicBezTo>
                  <a:cubicBezTo>
                    <a:pt x="76" y="50"/>
                    <a:pt x="77" y="47"/>
                    <a:pt x="77" y="43"/>
                  </a:cubicBezTo>
                  <a:cubicBezTo>
                    <a:pt x="77" y="38"/>
                    <a:pt x="76" y="33"/>
                    <a:pt x="73" y="30"/>
                  </a:cubicBezTo>
                  <a:cubicBezTo>
                    <a:pt x="70" y="27"/>
                    <a:pt x="66" y="25"/>
                    <a:pt x="62" y="24"/>
                  </a:cubicBezTo>
                  <a:cubicBezTo>
                    <a:pt x="58" y="23"/>
                    <a:pt x="52" y="23"/>
                    <a:pt x="42" y="23"/>
                  </a:cubicBezTo>
                  <a:lnTo>
                    <a:pt x="2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5444D00-A087-4A8C-A9B2-BF8219A14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730913" y="-2887663"/>
              <a:ext cx="207963" cy="317500"/>
            </a:xfrm>
            <a:custGeom>
              <a:avLst/>
              <a:gdLst>
                <a:gd name="T0" fmla="*/ 26 w 91"/>
                <a:gd name="T1" fmla="*/ 0 h 138"/>
                <a:gd name="T2" fmla="*/ 26 w 91"/>
                <a:gd name="T3" fmla="*/ 50 h 138"/>
                <a:gd name="T4" fmla="*/ 57 w 91"/>
                <a:gd name="T5" fmla="*/ 35 h 138"/>
                <a:gd name="T6" fmla="*/ 73 w 91"/>
                <a:gd name="T7" fmla="*/ 39 h 138"/>
                <a:gd name="T8" fmla="*/ 84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4 w 91"/>
                <a:gd name="T17" fmla="*/ 138 h 138"/>
                <a:gd name="T18" fmla="*/ 64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6 w 91"/>
                <a:gd name="T27" fmla="*/ 59 h 138"/>
                <a:gd name="T28" fmla="*/ 29 w 91"/>
                <a:gd name="T29" fmla="*/ 69 h 138"/>
                <a:gd name="T30" fmla="*/ 26 w 91"/>
                <a:gd name="T31" fmla="*/ 88 h 138"/>
                <a:gd name="T32" fmla="*/ 26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6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6" y="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8" y="37"/>
                    <a:pt x="73" y="39"/>
                  </a:cubicBezTo>
                  <a:cubicBezTo>
                    <a:pt x="78" y="41"/>
                    <a:pt x="82" y="44"/>
                    <a:pt x="84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0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6" y="59"/>
                  </a:cubicBezTo>
                  <a:cubicBezTo>
                    <a:pt x="33" y="61"/>
                    <a:pt x="30" y="64"/>
                    <a:pt x="29" y="69"/>
                  </a:cubicBezTo>
                  <a:cubicBezTo>
                    <a:pt x="27" y="73"/>
                    <a:pt x="26" y="79"/>
                    <a:pt x="26" y="88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70DEEB64-1B1A-4160-8452-A2B972381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395951" y="-2806700"/>
              <a:ext cx="215900" cy="241300"/>
            </a:xfrm>
            <a:custGeom>
              <a:avLst/>
              <a:gdLst>
                <a:gd name="T0" fmla="*/ 26 w 94"/>
                <a:gd name="T1" fmla="*/ 33 h 105"/>
                <a:gd name="T2" fmla="*/ 2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4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6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6" y="33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6" y="2"/>
                    <a:pt x="72" y="5"/>
                  </a:cubicBezTo>
                  <a:cubicBezTo>
                    <a:pt x="78" y="7"/>
                    <a:pt x="82" y="11"/>
                    <a:pt x="84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1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6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6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8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5">
              <a:extLst>
                <a:ext uri="{FF2B5EF4-FFF2-40B4-BE49-F238E27FC236}">
                  <a16:creationId xmlns:a16="http://schemas.microsoft.com/office/drawing/2014/main" id="{2A4FC96F-A4BA-4F75-AE35-50D6FD46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56226" y="-2806700"/>
              <a:ext cx="149225" cy="236538"/>
            </a:xfrm>
            <a:custGeom>
              <a:avLst/>
              <a:gdLst>
                <a:gd name="T0" fmla="*/ 26 w 65"/>
                <a:gd name="T1" fmla="*/ 103 h 103"/>
                <a:gd name="T2" fmla="*/ 0 w 65"/>
                <a:gd name="T3" fmla="*/ 103 h 103"/>
                <a:gd name="T4" fmla="*/ 0 w 65"/>
                <a:gd name="T5" fmla="*/ 3 h 103"/>
                <a:gd name="T6" fmla="*/ 24 w 65"/>
                <a:gd name="T7" fmla="*/ 3 h 103"/>
                <a:gd name="T8" fmla="*/ 24 w 65"/>
                <a:gd name="T9" fmla="*/ 17 h 103"/>
                <a:gd name="T10" fmla="*/ 36 w 65"/>
                <a:gd name="T11" fmla="*/ 4 h 103"/>
                <a:gd name="T12" fmla="*/ 47 w 65"/>
                <a:gd name="T13" fmla="*/ 0 h 103"/>
                <a:gd name="T14" fmla="*/ 65 w 65"/>
                <a:gd name="T15" fmla="*/ 5 h 103"/>
                <a:gd name="T16" fmla="*/ 57 w 65"/>
                <a:gd name="T17" fmla="*/ 29 h 103"/>
                <a:gd name="T18" fmla="*/ 44 w 65"/>
                <a:gd name="T19" fmla="*/ 24 h 103"/>
                <a:gd name="T20" fmla="*/ 35 w 65"/>
                <a:gd name="T21" fmla="*/ 27 h 103"/>
                <a:gd name="T22" fmla="*/ 29 w 65"/>
                <a:gd name="T23" fmla="*/ 38 h 103"/>
                <a:gd name="T24" fmla="*/ 26 w 65"/>
                <a:gd name="T25" fmla="*/ 72 h 103"/>
                <a:gd name="T26" fmla="*/ 26 w 65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103">
                  <a:moveTo>
                    <a:pt x="26" y="103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9" y="10"/>
                    <a:pt x="32" y="6"/>
                    <a:pt x="36" y="4"/>
                  </a:cubicBezTo>
                  <a:cubicBezTo>
                    <a:pt x="39" y="2"/>
                    <a:pt x="43" y="0"/>
                    <a:pt x="47" y="0"/>
                  </a:cubicBezTo>
                  <a:cubicBezTo>
                    <a:pt x="53" y="0"/>
                    <a:pt x="59" y="2"/>
                    <a:pt x="65" y="5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2" y="26"/>
                    <a:pt x="48" y="24"/>
                    <a:pt x="44" y="24"/>
                  </a:cubicBezTo>
                  <a:cubicBezTo>
                    <a:pt x="40" y="24"/>
                    <a:pt x="37" y="25"/>
                    <a:pt x="35" y="27"/>
                  </a:cubicBezTo>
                  <a:cubicBezTo>
                    <a:pt x="32" y="29"/>
                    <a:pt x="30" y="33"/>
                    <a:pt x="29" y="38"/>
                  </a:cubicBezTo>
                  <a:cubicBezTo>
                    <a:pt x="27" y="44"/>
                    <a:pt x="26" y="55"/>
                    <a:pt x="26" y="72"/>
                  </a:cubicBezTo>
                  <a:lnTo>
                    <a:pt x="2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6">
              <a:extLst>
                <a:ext uri="{FF2B5EF4-FFF2-40B4-BE49-F238E27FC236}">
                  <a16:creationId xmlns:a16="http://schemas.microsoft.com/office/drawing/2014/main" id="{AE190E1A-4E2A-4834-B666-7A463EA7D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05401" y="-2806700"/>
              <a:ext cx="339725" cy="236538"/>
            </a:xfrm>
            <a:custGeom>
              <a:avLst/>
              <a:gdLst>
                <a:gd name="T0" fmla="*/ 0 w 148"/>
                <a:gd name="T1" fmla="*/ 3 h 103"/>
                <a:gd name="T2" fmla="*/ 24 w 148"/>
                <a:gd name="T3" fmla="*/ 3 h 103"/>
                <a:gd name="T4" fmla="*/ 24 w 148"/>
                <a:gd name="T5" fmla="*/ 16 h 103"/>
                <a:gd name="T6" fmla="*/ 56 w 148"/>
                <a:gd name="T7" fmla="*/ 0 h 103"/>
                <a:gd name="T8" fmla="*/ 72 w 148"/>
                <a:gd name="T9" fmla="*/ 4 h 103"/>
                <a:gd name="T10" fmla="*/ 84 w 148"/>
                <a:gd name="T11" fmla="*/ 16 h 103"/>
                <a:gd name="T12" fmla="*/ 98 w 148"/>
                <a:gd name="T13" fmla="*/ 4 h 103"/>
                <a:gd name="T14" fmla="*/ 115 w 148"/>
                <a:gd name="T15" fmla="*/ 0 h 103"/>
                <a:gd name="T16" fmla="*/ 133 w 148"/>
                <a:gd name="T17" fmla="*/ 5 h 103"/>
                <a:gd name="T18" fmla="*/ 145 w 148"/>
                <a:gd name="T19" fmla="*/ 18 h 103"/>
                <a:gd name="T20" fmla="*/ 148 w 148"/>
                <a:gd name="T21" fmla="*/ 39 h 103"/>
                <a:gd name="T22" fmla="*/ 148 w 148"/>
                <a:gd name="T23" fmla="*/ 103 h 103"/>
                <a:gd name="T24" fmla="*/ 121 w 148"/>
                <a:gd name="T25" fmla="*/ 103 h 103"/>
                <a:gd name="T26" fmla="*/ 121 w 148"/>
                <a:gd name="T27" fmla="*/ 46 h 103"/>
                <a:gd name="T28" fmla="*/ 118 w 148"/>
                <a:gd name="T29" fmla="*/ 26 h 103"/>
                <a:gd name="T30" fmla="*/ 107 w 148"/>
                <a:gd name="T31" fmla="*/ 21 h 103"/>
                <a:gd name="T32" fmla="*/ 96 w 148"/>
                <a:gd name="T33" fmla="*/ 24 h 103"/>
                <a:gd name="T34" fmla="*/ 89 w 148"/>
                <a:gd name="T35" fmla="*/ 34 h 103"/>
                <a:gd name="T36" fmla="*/ 87 w 148"/>
                <a:gd name="T37" fmla="*/ 55 h 103"/>
                <a:gd name="T38" fmla="*/ 87 w 148"/>
                <a:gd name="T39" fmla="*/ 103 h 103"/>
                <a:gd name="T40" fmla="*/ 61 w 148"/>
                <a:gd name="T41" fmla="*/ 103 h 103"/>
                <a:gd name="T42" fmla="*/ 61 w 148"/>
                <a:gd name="T43" fmla="*/ 48 h 103"/>
                <a:gd name="T44" fmla="*/ 59 w 148"/>
                <a:gd name="T45" fmla="*/ 29 h 103"/>
                <a:gd name="T46" fmla="*/ 55 w 148"/>
                <a:gd name="T47" fmla="*/ 23 h 103"/>
                <a:gd name="T48" fmla="*/ 47 w 148"/>
                <a:gd name="T49" fmla="*/ 21 h 103"/>
                <a:gd name="T50" fmla="*/ 36 w 148"/>
                <a:gd name="T51" fmla="*/ 24 h 103"/>
                <a:gd name="T52" fmla="*/ 29 w 148"/>
                <a:gd name="T53" fmla="*/ 34 h 103"/>
                <a:gd name="T54" fmla="*/ 27 w 148"/>
                <a:gd name="T55" fmla="*/ 54 h 103"/>
                <a:gd name="T56" fmla="*/ 27 w 148"/>
                <a:gd name="T57" fmla="*/ 103 h 103"/>
                <a:gd name="T58" fmla="*/ 0 w 148"/>
                <a:gd name="T59" fmla="*/ 103 h 103"/>
                <a:gd name="T60" fmla="*/ 0 w 148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4" y="0"/>
                    <a:pt x="56" y="0"/>
                  </a:cubicBezTo>
                  <a:cubicBezTo>
                    <a:pt x="62" y="0"/>
                    <a:pt x="68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5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7" y="22"/>
                    <a:pt x="148" y="29"/>
                    <a:pt x="148" y="3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100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3" y="21"/>
                    <a:pt x="39" y="22"/>
                    <a:pt x="36" y="24"/>
                  </a:cubicBezTo>
                  <a:cubicBezTo>
                    <a:pt x="32" y="26"/>
                    <a:pt x="30" y="29"/>
                    <a:pt x="29" y="34"/>
                  </a:cubicBezTo>
                  <a:cubicBezTo>
                    <a:pt x="27" y="38"/>
                    <a:pt x="27" y="45"/>
                    <a:pt x="27" y="5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6EAF79B8-3331-409B-B0D4-59D46371D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341851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2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9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8">
              <a:extLst>
                <a:ext uri="{FF2B5EF4-FFF2-40B4-BE49-F238E27FC236}">
                  <a16:creationId xmlns:a16="http://schemas.microsoft.com/office/drawing/2014/main" id="{EC485194-24A7-455B-92CC-BE16FF8CD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98951" y="-2887663"/>
              <a:ext cx="207963" cy="317500"/>
            </a:xfrm>
            <a:custGeom>
              <a:avLst/>
              <a:gdLst>
                <a:gd name="T0" fmla="*/ 27 w 91"/>
                <a:gd name="T1" fmla="*/ 0 h 138"/>
                <a:gd name="T2" fmla="*/ 27 w 91"/>
                <a:gd name="T3" fmla="*/ 50 h 138"/>
                <a:gd name="T4" fmla="*/ 57 w 91"/>
                <a:gd name="T5" fmla="*/ 35 h 138"/>
                <a:gd name="T6" fmla="*/ 74 w 91"/>
                <a:gd name="T7" fmla="*/ 39 h 138"/>
                <a:gd name="T8" fmla="*/ 85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5 w 91"/>
                <a:gd name="T17" fmla="*/ 138 h 138"/>
                <a:gd name="T18" fmla="*/ 65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7 w 91"/>
                <a:gd name="T27" fmla="*/ 59 h 138"/>
                <a:gd name="T28" fmla="*/ 29 w 91"/>
                <a:gd name="T29" fmla="*/ 69 h 138"/>
                <a:gd name="T30" fmla="*/ 27 w 91"/>
                <a:gd name="T31" fmla="*/ 88 h 138"/>
                <a:gd name="T32" fmla="*/ 27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7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7" y="0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9" y="37"/>
                    <a:pt x="74" y="39"/>
                  </a:cubicBezTo>
                  <a:cubicBezTo>
                    <a:pt x="79" y="41"/>
                    <a:pt x="82" y="44"/>
                    <a:pt x="85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1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5" y="138"/>
                    <a:pt x="65" y="138"/>
                    <a:pt x="65" y="138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65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7" y="59"/>
                  </a:cubicBezTo>
                  <a:cubicBezTo>
                    <a:pt x="33" y="61"/>
                    <a:pt x="31" y="64"/>
                    <a:pt x="29" y="69"/>
                  </a:cubicBezTo>
                  <a:cubicBezTo>
                    <a:pt x="27" y="73"/>
                    <a:pt x="27" y="79"/>
                    <a:pt x="27" y="88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9">
              <a:extLst>
                <a:ext uri="{FF2B5EF4-FFF2-40B4-BE49-F238E27FC236}">
                  <a16:creationId xmlns:a16="http://schemas.microsoft.com/office/drawing/2014/main" id="{E9ECD5BB-D5F6-467E-B0B5-23DCB0B00B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663988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7 w 94"/>
                <a:gd name="T5" fmla="*/ 7 h 105"/>
                <a:gd name="T6" fmla="*/ 46 w 94"/>
                <a:gd name="T7" fmla="*/ 0 h 105"/>
                <a:gd name="T8" fmla="*/ 73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7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9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2 w 94"/>
                <a:gd name="T57" fmla="*/ 64 h 105"/>
                <a:gd name="T58" fmla="*/ 27 w 94"/>
                <a:gd name="T59" fmla="*/ 73 h 105"/>
                <a:gd name="T60" fmla="*/ 31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7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3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9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5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5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1" y="53"/>
                    <a:pt x="15" y="50"/>
                  </a:cubicBezTo>
                  <a:cubicBezTo>
                    <a:pt x="20" y="48"/>
                    <a:pt x="27" y="46"/>
                    <a:pt x="37" y="44"/>
                  </a:cubicBezTo>
                  <a:cubicBezTo>
                    <a:pt x="49" y="42"/>
                    <a:pt x="58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9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40" y="21"/>
                    <a:pt x="36" y="22"/>
                    <a:pt x="33" y="24"/>
                  </a:cubicBezTo>
                  <a:cubicBezTo>
                    <a:pt x="31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4" y="57"/>
                    <a:pt x="46" y="59"/>
                  </a:cubicBezTo>
                  <a:cubicBezTo>
                    <a:pt x="39" y="60"/>
                    <a:pt x="34" y="62"/>
                    <a:pt x="32" y="64"/>
                  </a:cubicBezTo>
                  <a:cubicBezTo>
                    <a:pt x="28" y="66"/>
                    <a:pt x="27" y="69"/>
                    <a:pt x="27" y="73"/>
                  </a:cubicBezTo>
                  <a:cubicBezTo>
                    <a:pt x="27" y="77"/>
                    <a:pt x="28" y="80"/>
                    <a:pt x="31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1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0">
              <a:extLst>
                <a:ext uri="{FF2B5EF4-FFF2-40B4-BE49-F238E27FC236}">
                  <a16:creationId xmlns:a16="http://schemas.microsoft.com/office/drawing/2014/main" id="{B8962EF2-51B8-4BC1-B5EA-14A1C801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21088" y="-2806700"/>
              <a:ext cx="211138" cy="236538"/>
            </a:xfrm>
            <a:custGeom>
              <a:avLst/>
              <a:gdLst>
                <a:gd name="T0" fmla="*/ 92 w 92"/>
                <a:gd name="T1" fmla="*/ 103 h 103"/>
                <a:gd name="T2" fmla="*/ 65 w 92"/>
                <a:gd name="T3" fmla="*/ 103 h 103"/>
                <a:gd name="T4" fmla="*/ 65 w 92"/>
                <a:gd name="T5" fmla="*/ 52 h 103"/>
                <a:gd name="T6" fmla="*/ 63 w 92"/>
                <a:gd name="T7" fmla="*/ 31 h 103"/>
                <a:gd name="T8" fmla="*/ 58 w 92"/>
                <a:gd name="T9" fmla="*/ 23 h 103"/>
                <a:gd name="T10" fmla="*/ 49 w 92"/>
                <a:gd name="T11" fmla="*/ 21 h 103"/>
                <a:gd name="T12" fmla="*/ 36 w 92"/>
                <a:gd name="T13" fmla="*/ 25 h 103"/>
                <a:gd name="T14" fmla="*/ 29 w 92"/>
                <a:gd name="T15" fmla="*/ 35 h 103"/>
                <a:gd name="T16" fmla="*/ 27 w 92"/>
                <a:gd name="T17" fmla="*/ 58 h 103"/>
                <a:gd name="T18" fmla="*/ 27 w 92"/>
                <a:gd name="T19" fmla="*/ 103 h 103"/>
                <a:gd name="T20" fmla="*/ 0 w 92"/>
                <a:gd name="T21" fmla="*/ 103 h 103"/>
                <a:gd name="T22" fmla="*/ 0 w 92"/>
                <a:gd name="T23" fmla="*/ 3 h 103"/>
                <a:gd name="T24" fmla="*/ 25 w 92"/>
                <a:gd name="T25" fmla="*/ 3 h 103"/>
                <a:gd name="T26" fmla="*/ 25 w 92"/>
                <a:gd name="T27" fmla="*/ 17 h 103"/>
                <a:gd name="T28" fmla="*/ 58 w 92"/>
                <a:gd name="T29" fmla="*/ 0 h 103"/>
                <a:gd name="T30" fmla="*/ 74 w 92"/>
                <a:gd name="T31" fmla="*/ 4 h 103"/>
                <a:gd name="T32" fmla="*/ 85 w 92"/>
                <a:gd name="T33" fmla="*/ 12 h 103"/>
                <a:gd name="T34" fmla="*/ 90 w 92"/>
                <a:gd name="T35" fmla="*/ 23 h 103"/>
                <a:gd name="T36" fmla="*/ 92 w 92"/>
                <a:gd name="T37" fmla="*/ 41 h 103"/>
                <a:gd name="T38" fmla="*/ 92 w 92"/>
                <a:gd name="T3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103">
                  <a:moveTo>
                    <a:pt x="92" y="103"/>
                  </a:move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41"/>
                    <a:pt x="64" y="34"/>
                    <a:pt x="63" y="31"/>
                  </a:cubicBezTo>
                  <a:cubicBezTo>
                    <a:pt x="62" y="28"/>
                    <a:pt x="60" y="25"/>
                    <a:pt x="58" y="23"/>
                  </a:cubicBezTo>
                  <a:cubicBezTo>
                    <a:pt x="55" y="22"/>
                    <a:pt x="52" y="21"/>
                    <a:pt x="49" y="21"/>
                  </a:cubicBezTo>
                  <a:cubicBezTo>
                    <a:pt x="44" y="21"/>
                    <a:pt x="40" y="22"/>
                    <a:pt x="36" y="25"/>
                  </a:cubicBezTo>
                  <a:cubicBezTo>
                    <a:pt x="33" y="27"/>
                    <a:pt x="30" y="30"/>
                    <a:pt x="29" y="35"/>
                  </a:cubicBezTo>
                  <a:cubicBezTo>
                    <a:pt x="27" y="39"/>
                    <a:pt x="27" y="46"/>
                    <a:pt x="27" y="58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4" y="6"/>
                    <a:pt x="45" y="0"/>
                    <a:pt x="58" y="0"/>
                  </a:cubicBezTo>
                  <a:cubicBezTo>
                    <a:pt x="64" y="0"/>
                    <a:pt x="69" y="2"/>
                    <a:pt x="74" y="4"/>
                  </a:cubicBezTo>
                  <a:cubicBezTo>
                    <a:pt x="79" y="6"/>
                    <a:pt x="82" y="8"/>
                    <a:pt x="85" y="12"/>
                  </a:cubicBezTo>
                  <a:cubicBezTo>
                    <a:pt x="87" y="15"/>
                    <a:pt x="89" y="19"/>
                    <a:pt x="90" y="23"/>
                  </a:cubicBezTo>
                  <a:cubicBezTo>
                    <a:pt x="91" y="27"/>
                    <a:pt x="92" y="33"/>
                    <a:pt x="92" y="41"/>
                  </a:cubicBezTo>
                  <a:lnTo>
                    <a:pt x="92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1">
              <a:extLst>
                <a:ext uri="{FF2B5EF4-FFF2-40B4-BE49-F238E27FC236}">
                  <a16:creationId xmlns:a16="http://schemas.microsoft.com/office/drawing/2014/main" id="{EEB86602-F7D7-42A5-A0CA-53DC742DC0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984538" y="-2887663"/>
              <a:ext cx="225425" cy="322263"/>
            </a:xfrm>
            <a:custGeom>
              <a:avLst/>
              <a:gdLst>
                <a:gd name="T0" fmla="*/ 98 w 98"/>
                <a:gd name="T1" fmla="*/ 138 h 140"/>
                <a:gd name="T2" fmla="*/ 74 w 98"/>
                <a:gd name="T3" fmla="*/ 138 h 140"/>
                <a:gd name="T4" fmla="*/ 74 w 98"/>
                <a:gd name="T5" fmla="*/ 123 h 140"/>
                <a:gd name="T6" fmla="*/ 59 w 98"/>
                <a:gd name="T7" fmla="*/ 136 h 140"/>
                <a:gd name="T8" fmla="*/ 42 w 98"/>
                <a:gd name="T9" fmla="*/ 140 h 140"/>
                <a:gd name="T10" fmla="*/ 13 w 98"/>
                <a:gd name="T11" fmla="*/ 126 h 140"/>
                <a:gd name="T12" fmla="*/ 0 w 98"/>
                <a:gd name="T13" fmla="*/ 87 h 140"/>
                <a:gd name="T14" fmla="*/ 12 w 98"/>
                <a:gd name="T15" fmla="*/ 49 h 140"/>
                <a:gd name="T16" fmla="*/ 43 w 98"/>
                <a:gd name="T17" fmla="*/ 35 h 140"/>
                <a:gd name="T18" fmla="*/ 72 w 98"/>
                <a:gd name="T19" fmla="*/ 49 h 140"/>
                <a:gd name="T20" fmla="*/ 72 w 98"/>
                <a:gd name="T21" fmla="*/ 0 h 140"/>
                <a:gd name="T22" fmla="*/ 98 w 98"/>
                <a:gd name="T23" fmla="*/ 0 h 140"/>
                <a:gd name="T24" fmla="*/ 98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2 w 98"/>
                <a:gd name="T35" fmla="*/ 88 h 140"/>
                <a:gd name="T36" fmla="*/ 66 w 98"/>
                <a:gd name="T37" fmla="*/ 63 h 140"/>
                <a:gd name="T38" fmla="*/ 50 w 98"/>
                <a:gd name="T39" fmla="*/ 56 h 140"/>
                <a:gd name="T40" fmla="*/ 34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98" y="138"/>
                  </a:moveTo>
                  <a:cubicBezTo>
                    <a:pt x="74" y="138"/>
                    <a:pt x="74" y="138"/>
                    <a:pt x="74" y="138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69" y="129"/>
                    <a:pt x="65" y="133"/>
                    <a:pt x="59" y="136"/>
                  </a:cubicBezTo>
                  <a:cubicBezTo>
                    <a:pt x="54" y="139"/>
                    <a:pt x="48" y="140"/>
                    <a:pt x="42" y="140"/>
                  </a:cubicBezTo>
                  <a:cubicBezTo>
                    <a:pt x="31" y="140"/>
                    <a:pt x="21" y="136"/>
                    <a:pt x="13" y="126"/>
                  </a:cubicBezTo>
                  <a:cubicBezTo>
                    <a:pt x="4" y="117"/>
                    <a:pt x="0" y="104"/>
                    <a:pt x="0" y="87"/>
                  </a:cubicBezTo>
                  <a:cubicBezTo>
                    <a:pt x="0" y="70"/>
                    <a:pt x="4" y="58"/>
                    <a:pt x="12" y="49"/>
                  </a:cubicBezTo>
                  <a:cubicBezTo>
                    <a:pt x="20" y="40"/>
                    <a:pt x="30" y="35"/>
                    <a:pt x="43" y="35"/>
                  </a:cubicBezTo>
                  <a:cubicBezTo>
                    <a:pt x="54" y="35"/>
                    <a:pt x="64" y="40"/>
                    <a:pt x="72" y="49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98" y="138"/>
                  </a:lnTo>
                  <a:close/>
                  <a:moveTo>
                    <a:pt x="27" y="86"/>
                  </a:moveTo>
                  <a:cubicBezTo>
                    <a:pt x="27" y="96"/>
                    <a:pt x="29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70" y="106"/>
                    <a:pt x="72" y="99"/>
                    <a:pt x="72" y="88"/>
                  </a:cubicBezTo>
                  <a:cubicBezTo>
                    <a:pt x="72" y="77"/>
                    <a:pt x="70" y="68"/>
                    <a:pt x="66" y="63"/>
                  </a:cubicBezTo>
                  <a:cubicBezTo>
                    <a:pt x="61" y="58"/>
                    <a:pt x="56" y="56"/>
                    <a:pt x="50" y="56"/>
                  </a:cubicBezTo>
                  <a:cubicBezTo>
                    <a:pt x="43" y="56"/>
                    <a:pt x="38" y="58"/>
                    <a:pt x="34" y="63"/>
                  </a:cubicBezTo>
                  <a:cubicBezTo>
                    <a:pt x="30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2">
              <a:extLst>
                <a:ext uri="{FF2B5EF4-FFF2-40B4-BE49-F238E27FC236}">
                  <a16:creationId xmlns:a16="http://schemas.microsoft.com/office/drawing/2014/main" id="{60CE86E3-2079-4B33-90E9-467A0F7FB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36876" y="-2806700"/>
              <a:ext cx="215900" cy="241300"/>
            </a:xfrm>
            <a:custGeom>
              <a:avLst/>
              <a:gdLst>
                <a:gd name="T0" fmla="*/ 66 w 94"/>
                <a:gd name="T1" fmla="*/ 71 h 105"/>
                <a:gd name="T2" fmla="*/ 93 w 94"/>
                <a:gd name="T3" fmla="*/ 76 h 105"/>
                <a:gd name="T4" fmla="*/ 77 w 94"/>
                <a:gd name="T5" fmla="*/ 98 h 105"/>
                <a:gd name="T6" fmla="*/ 49 w 94"/>
                <a:gd name="T7" fmla="*/ 105 h 105"/>
                <a:gd name="T8" fmla="*/ 10 w 94"/>
                <a:gd name="T9" fmla="*/ 88 h 105"/>
                <a:gd name="T10" fmla="*/ 0 w 94"/>
                <a:gd name="T11" fmla="*/ 54 h 105"/>
                <a:gd name="T12" fmla="*/ 13 w 94"/>
                <a:gd name="T13" fmla="*/ 15 h 105"/>
                <a:gd name="T14" fmla="*/ 46 w 94"/>
                <a:gd name="T15" fmla="*/ 0 h 105"/>
                <a:gd name="T16" fmla="*/ 82 w 94"/>
                <a:gd name="T17" fmla="*/ 15 h 105"/>
                <a:gd name="T18" fmla="*/ 94 w 94"/>
                <a:gd name="T19" fmla="*/ 61 h 105"/>
                <a:gd name="T20" fmla="*/ 28 w 94"/>
                <a:gd name="T21" fmla="*/ 61 h 105"/>
                <a:gd name="T22" fmla="*/ 34 w 94"/>
                <a:gd name="T23" fmla="*/ 79 h 105"/>
                <a:gd name="T24" fmla="*/ 49 w 94"/>
                <a:gd name="T25" fmla="*/ 85 h 105"/>
                <a:gd name="T26" fmla="*/ 60 w 94"/>
                <a:gd name="T27" fmla="*/ 82 h 105"/>
                <a:gd name="T28" fmla="*/ 66 w 94"/>
                <a:gd name="T29" fmla="*/ 71 h 105"/>
                <a:gd name="T30" fmla="*/ 68 w 94"/>
                <a:gd name="T31" fmla="*/ 44 h 105"/>
                <a:gd name="T32" fmla="*/ 62 w 94"/>
                <a:gd name="T33" fmla="*/ 27 h 105"/>
                <a:gd name="T34" fmla="*/ 48 w 94"/>
                <a:gd name="T35" fmla="*/ 21 h 105"/>
                <a:gd name="T36" fmla="*/ 34 w 94"/>
                <a:gd name="T37" fmla="*/ 27 h 105"/>
                <a:gd name="T38" fmla="*/ 28 w 94"/>
                <a:gd name="T39" fmla="*/ 44 h 105"/>
                <a:gd name="T40" fmla="*/ 68 w 94"/>
                <a:gd name="T41" fmla="*/ 4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66" y="71"/>
                  </a:moveTo>
                  <a:cubicBezTo>
                    <a:pt x="93" y="76"/>
                    <a:pt x="93" y="76"/>
                    <a:pt x="93" y="76"/>
                  </a:cubicBezTo>
                  <a:cubicBezTo>
                    <a:pt x="89" y="85"/>
                    <a:pt x="84" y="93"/>
                    <a:pt x="77" y="98"/>
                  </a:cubicBezTo>
                  <a:cubicBezTo>
                    <a:pt x="69" y="103"/>
                    <a:pt x="60" y="105"/>
                    <a:pt x="49" y="105"/>
                  </a:cubicBezTo>
                  <a:cubicBezTo>
                    <a:pt x="32" y="105"/>
                    <a:pt x="19" y="100"/>
                    <a:pt x="10" y="88"/>
                  </a:cubicBezTo>
                  <a:cubicBezTo>
                    <a:pt x="4" y="79"/>
                    <a:pt x="0" y="68"/>
                    <a:pt x="0" y="54"/>
                  </a:cubicBezTo>
                  <a:cubicBezTo>
                    <a:pt x="0" y="37"/>
                    <a:pt x="5" y="24"/>
                    <a:pt x="13" y="15"/>
                  </a:cubicBezTo>
                  <a:cubicBezTo>
                    <a:pt x="22" y="5"/>
                    <a:pt x="33" y="0"/>
                    <a:pt x="46" y="0"/>
                  </a:cubicBezTo>
                  <a:cubicBezTo>
                    <a:pt x="61" y="0"/>
                    <a:pt x="73" y="5"/>
                    <a:pt x="82" y="15"/>
                  </a:cubicBezTo>
                  <a:cubicBezTo>
                    <a:pt x="90" y="25"/>
                    <a:pt x="94" y="40"/>
                    <a:pt x="9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8"/>
                    <a:pt x="30" y="74"/>
                    <a:pt x="34" y="79"/>
                  </a:cubicBezTo>
                  <a:cubicBezTo>
                    <a:pt x="38" y="83"/>
                    <a:pt x="43" y="85"/>
                    <a:pt x="49" y="85"/>
                  </a:cubicBezTo>
                  <a:cubicBezTo>
                    <a:pt x="54" y="85"/>
                    <a:pt x="57" y="84"/>
                    <a:pt x="60" y="82"/>
                  </a:cubicBezTo>
                  <a:cubicBezTo>
                    <a:pt x="63" y="80"/>
                    <a:pt x="65" y="76"/>
                    <a:pt x="66" y="71"/>
                  </a:cubicBezTo>
                  <a:close/>
                  <a:moveTo>
                    <a:pt x="68" y="44"/>
                  </a:moveTo>
                  <a:cubicBezTo>
                    <a:pt x="68" y="37"/>
                    <a:pt x="66" y="31"/>
                    <a:pt x="62" y="27"/>
                  </a:cubicBezTo>
                  <a:cubicBezTo>
                    <a:pt x="58" y="23"/>
                    <a:pt x="53" y="21"/>
                    <a:pt x="48" y="21"/>
                  </a:cubicBezTo>
                  <a:cubicBezTo>
                    <a:pt x="42" y="21"/>
                    <a:pt x="37" y="23"/>
                    <a:pt x="34" y="27"/>
                  </a:cubicBezTo>
                  <a:cubicBezTo>
                    <a:pt x="30" y="31"/>
                    <a:pt x="28" y="37"/>
                    <a:pt x="28" y="44"/>
                  </a:cubicBezTo>
                  <a:lnTo>
                    <a:pt x="68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3">
              <a:extLst>
                <a:ext uri="{FF2B5EF4-FFF2-40B4-BE49-F238E27FC236}">
                  <a16:creationId xmlns:a16="http://schemas.microsoft.com/office/drawing/2014/main" id="{6F99B06B-4B84-4BAD-B9AA-428D310C6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90801" y="-2887663"/>
              <a:ext cx="60325" cy="317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4">
              <a:extLst>
                <a:ext uri="{FF2B5EF4-FFF2-40B4-BE49-F238E27FC236}">
                  <a16:creationId xmlns:a16="http://schemas.microsoft.com/office/drawing/2014/main" id="{E4D4B400-89E9-4D77-9C47-13E3E4DF8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9551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8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3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4" y="3"/>
                    <a:pt x="55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3" y="26"/>
                    <a:pt x="77" y="24"/>
                    <a:pt x="69" y="24"/>
                  </a:cubicBezTo>
                  <a:cubicBezTo>
                    <a:pt x="56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2" y="99"/>
                    <a:pt x="40" y="107"/>
                  </a:cubicBezTo>
                  <a:cubicBezTo>
                    <a:pt x="47" y="115"/>
                    <a:pt x="57" y="119"/>
                    <a:pt x="68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5">
              <a:extLst>
                <a:ext uri="{FF2B5EF4-FFF2-40B4-BE49-F238E27FC236}">
                  <a16:creationId xmlns:a16="http://schemas.microsoft.com/office/drawing/2014/main" id="{481C9E77-1F2E-442F-B96C-025B1EDAC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3713" y="-2806700"/>
              <a:ext cx="338138" cy="236538"/>
            </a:xfrm>
            <a:custGeom>
              <a:avLst/>
              <a:gdLst>
                <a:gd name="T0" fmla="*/ 0 w 147"/>
                <a:gd name="T1" fmla="*/ 3 h 103"/>
                <a:gd name="T2" fmla="*/ 24 w 147"/>
                <a:gd name="T3" fmla="*/ 3 h 103"/>
                <a:gd name="T4" fmla="*/ 24 w 147"/>
                <a:gd name="T5" fmla="*/ 16 h 103"/>
                <a:gd name="T6" fmla="*/ 55 w 147"/>
                <a:gd name="T7" fmla="*/ 0 h 103"/>
                <a:gd name="T8" fmla="*/ 72 w 147"/>
                <a:gd name="T9" fmla="*/ 4 h 103"/>
                <a:gd name="T10" fmla="*/ 84 w 147"/>
                <a:gd name="T11" fmla="*/ 16 h 103"/>
                <a:gd name="T12" fmla="*/ 98 w 147"/>
                <a:gd name="T13" fmla="*/ 4 h 103"/>
                <a:gd name="T14" fmla="*/ 114 w 147"/>
                <a:gd name="T15" fmla="*/ 0 h 103"/>
                <a:gd name="T16" fmla="*/ 133 w 147"/>
                <a:gd name="T17" fmla="*/ 5 h 103"/>
                <a:gd name="T18" fmla="*/ 145 w 147"/>
                <a:gd name="T19" fmla="*/ 18 h 103"/>
                <a:gd name="T20" fmla="*/ 147 w 147"/>
                <a:gd name="T21" fmla="*/ 39 h 103"/>
                <a:gd name="T22" fmla="*/ 147 w 147"/>
                <a:gd name="T23" fmla="*/ 103 h 103"/>
                <a:gd name="T24" fmla="*/ 121 w 147"/>
                <a:gd name="T25" fmla="*/ 103 h 103"/>
                <a:gd name="T26" fmla="*/ 121 w 147"/>
                <a:gd name="T27" fmla="*/ 46 h 103"/>
                <a:gd name="T28" fmla="*/ 118 w 147"/>
                <a:gd name="T29" fmla="*/ 26 h 103"/>
                <a:gd name="T30" fmla="*/ 107 w 147"/>
                <a:gd name="T31" fmla="*/ 21 h 103"/>
                <a:gd name="T32" fmla="*/ 96 w 147"/>
                <a:gd name="T33" fmla="*/ 24 h 103"/>
                <a:gd name="T34" fmla="*/ 89 w 147"/>
                <a:gd name="T35" fmla="*/ 34 h 103"/>
                <a:gd name="T36" fmla="*/ 87 w 147"/>
                <a:gd name="T37" fmla="*/ 55 h 103"/>
                <a:gd name="T38" fmla="*/ 87 w 147"/>
                <a:gd name="T39" fmla="*/ 103 h 103"/>
                <a:gd name="T40" fmla="*/ 60 w 147"/>
                <a:gd name="T41" fmla="*/ 103 h 103"/>
                <a:gd name="T42" fmla="*/ 60 w 147"/>
                <a:gd name="T43" fmla="*/ 48 h 103"/>
                <a:gd name="T44" fmla="*/ 59 w 147"/>
                <a:gd name="T45" fmla="*/ 29 h 103"/>
                <a:gd name="T46" fmla="*/ 55 w 147"/>
                <a:gd name="T47" fmla="*/ 23 h 103"/>
                <a:gd name="T48" fmla="*/ 47 w 147"/>
                <a:gd name="T49" fmla="*/ 21 h 103"/>
                <a:gd name="T50" fmla="*/ 35 w 147"/>
                <a:gd name="T51" fmla="*/ 24 h 103"/>
                <a:gd name="T52" fmla="*/ 28 w 147"/>
                <a:gd name="T53" fmla="*/ 34 h 103"/>
                <a:gd name="T54" fmla="*/ 26 w 147"/>
                <a:gd name="T55" fmla="*/ 54 h 103"/>
                <a:gd name="T56" fmla="*/ 26 w 147"/>
                <a:gd name="T57" fmla="*/ 103 h 103"/>
                <a:gd name="T58" fmla="*/ 0 w 147"/>
                <a:gd name="T59" fmla="*/ 103 h 103"/>
                <a:gd name="T60" fmla="*/ 0 w 147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7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3" y="0"/>
                    <a:pt x="55" y="0"/>
                  </a:cubicBezTo>
                  <a:cubicBezTo>
                    <a:pt x="62" y="0"/>
                    <a:pt x="67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6" y="22"/>
                    <a:pt x="147" y="29"/>
                    <a:pt x="147" y="39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99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2" y="21"/>
                    <a:pt x="39" y="22"/>
                    <a:pt x="35" y="24"/>
                  </a:cubicBezTo>
                  <a:cubicBezTo>
                    <a:pt x="32" y="26"/>
                    <a:pt x="30" y="29"/>
                    <a:pt x="28" y="34"/>
                  </a:cubicBezTo>
                  <a:cubicBezTo>
                    <a:pt x="27" y="38"/>
                    <a:pt x="26" y="45"/>
                    <a:pt x="26" y="54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6">
              <a:extLst>
                <a:ext uri="{FF2B5EF4-FFF2-40B4-BE49-F238E27FC236}">
                  <a16:creationId xmlns:a16="http://schemas.microsoft.com/office/drawing/2014/main" id="{EEDB83B5-4D30-4529-AA60-877329E7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987463" y="-2887663"/>
              <a:ext cx="225425" cy="322263"/>
            </a:xfrm>
            <a:custGeom>
              <a:avLst/>
              <a:gdLst>
                <a:gd name="T0" fmla="*/ 0 w 98"/>
                <a:gd name="T1" fmla="*/ 138 h 140"/>
                <a:gd name="T2" fmla="*/ 0 w 98"/>
                <a:gd name="T3" fmla="*/ 0 h 140"/>
                <a:gd name="T4" fmla="*/ 27 w 98"/>
                <a:gd name="T5" fmla="*/ 0 h 140"/>
                <a:gd name="T6" fmla="*/ 27 w 98"/>
                <a:gd name="T7" fmla="*/ 49 h 140"/>
                <a:gd name="T8" fmla="*/ 56 w 98"/>
                <a:gd name="T9" fmla="*/ 35 h 140"/>
                <a:gd name="T10" fmla="*/ 86 w 98"/>
                <a:gd name="T11" fmla="*/ 49 h 140"/>
                <a:gd name="T12" fmla="*/ 98 w 98"/>
                <a:gd name="T13" fmla="*/ 87 h 140"/>
                <a:gd name="T14" fmla="*/ 86 w 98"/>
                <a:gd name="T15" fmla="*/ 126 h 140"/>
                <a:gd name="T16" fmla="*/ 56 w 98"/>
                <a:gd name="T17" fmla="*/ 140 h 140"/>
                <a:gd name="T18" fmla="*/ 39 w 98"/>
                <a:gd name="T19" fmla="*/ 136 h 140"/>
                <a:gd name="T20" fmla="*/ 25 w 98"/>
                <a:gd name="T21" fmla="*/ 123 h 140"/>
                <a:gd name="T22" fmla="*/ 25 w 98"/>
                <a:gd name="T23" fmla="*/ 138 h 140"/>
                <a:gd name="T24" fmla="*/ 0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1 w 98"/>
                <a:gd name="T35" fmla="*/ 88 h 140"/>
                <a:gd name="T36" fmla="*/ 65 w 98"/>
                <a:gd name="T37" fmla="*/ 63 h 140"/>
                <a:gd name="T38" fmla="*/ 49 w 98"/>
                <a:gd name="T39" fmla="*/ 56 h 140"/>
                <a:gd name="T40" fmla="*/ 33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35" y="40"/>
                    <a:pt x="45" y="35"/>
                    <a:pt x="56" y="35"/>
                  </a:cubicBezTo>
                  <a:cubicBezTo>
                    <a:pt x="68" y="35"/>
                    <a:pt x="78" y="40"/>
                    <a:pt x="86" y="49"/>
                  </a:cubicBezTo>
                  <a:cubicBezTo>
                    <a:pt x="94" y="58"/>
                    <a:pt x="98" y="70"/>
                    <a:pt x="98" y="87"/>
                  </a:cubicBezTo>
                  <a:cubicBezTo>
                    <a:pt x="98" y="104"/>
                    <a:pt x="94" y="117"/>
                    <a:pt x="86" y="126"/>
                  </a:cubicBezTo>
                  <a:cubicBezTo>
                    <a:pt x="78" y="136"/>
                    <a:pt x="68" y="140"/>
                    <a:pt x="56" y="140"/>
                  </a:cubicBezTo>
                  <a:cubicBezTo>
                    <a:pt x="51" y="140"/>
                    <a:pt x="45" y="139"/>
                    <a:pt x="39" y="136"/>
                  </a:cubicBezTo>
                  <a:cubicBezTo>
                    <a:pt x="34" y="133"/>
                    <a:pt x="29" y="129"/>
                    <a:pt x="25" y="123"/>
                  </a:cubicBezTo>
                  <a:cubicBezTo>
                    <a:pt x="25" y="138"/>
                    <a:pt x="25" y="138"/>
                    <a:pt x="25" y="138"/>
                  </a:cubicBezTo>
                  <a:lnTo>
                    <a:pt x="0" y="138"/>
                  </a:lnTo>
                  <a:close/>
                  <a:moveTo>
                    <a:pt x="27" y="86"/>
                  </a:moveTo>
                  <a:cubicBezTo>
                    <a:pt x="27" y="96"/>
                    <a:pt x="28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69" y="107"/>
                    <a:pt x="71" y="99"/>
                    <a:pt x="71" y="88"/>
                  </a:cubicBezTo>
                  <a:cubicBezTo>
                    <a:pt x="71" y="77"/>
                    <a:pt x="69" y="68"/>
                    <a:pt x="65" y="63"/>
                  </a:cubicBezTo>
                  <a:cubicBezTo>
                    <a:pt x="61" y="58"/>
                    <a:pt x="55" y="56"/>
                    <a:pt x="49" y="56"/>
                  </a:cubicBezTo>
                  <a:cubicBezTo>
                    <a:pt x="43" y="56"/>
                    <a:pt x="37" y="58"/>
                    <a:pt x="33" y="63"/>
                  </a:cubicBezTo>
                  <a:cubicBezTo>
                    <a:pt x="29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7">
              <a:extLst>
                <a:ext uri="{FF2B5EF4-FFF2-40B4-BE49-F238E27FC236}">
                  <a16:creationId xmlns:a16="http://schemas.microsoft.com/office/drawing/2014/main" id="{C102E107-A362-4105-B0F7-2FE089AA6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631863" y="-2887663"/>
              <a:ext cx="252413" cy="317500"/>
            </a:xfrm>
            <a:custGeom>
              <a:avLst/>
              <a:gdLst>
                <a:gd name="T0" fmla="*/ 0 w 159"/>
                <a:gd name="T1" fmla="*/ 200 h 200"/>
                <a:gd name="T2" fmla="*/ 0 w 159"/>
                <a:gd name="T3" fmla="*/ 0 h 200"/>
                <a:gd name="T4" fmla="*/ 41 w 159"/>
                <a:gd name="T5" fmla="*/ 0 h 200"/>
                <a:gd name="T6" fmla="*/ 41 w 159"/>
                <a:gd name="T7" fmla="*/ 78 h 200"/>
                <a:gd name="T8" fmla="*/ 119 w 159"/>
                <a:gd name="T9" fmla="*/ 78 h 200"/>
                <a:gd name="T10" fmla="*/ 119 w 159"/>
                <a:gd name="T11" fmla="*/ 0 h 200"/>
                <a:gd name="T12" fmla="*/ 159 w 159"/>
                <a:gd name="T13" fmla="*/ 0 h 200"/>
                <a:gd name="T14" fmla="*/ 159 w 159"/>
                <a:gd name="T15" fmla="*/ 200 h 200"/>
                <a:gd name="T16" fmla="*/ 119 w 159"/>
                <a:gd name="T17" fmla="*/ 200 h 200"/>
                <a:gd name="T18" fmla="*/ 119 w 159"/>
                <a:gd name="T19" fmla="*/ 112 h 200"/>
                <a:gd name="T20" fmla="*/ 41 w 159"/>
                <a:gd name="T21" fmla="*/ 112 h 200"/>
                <a:gd name="T22" fmla="*/ 41 w 159"/>
                <a:gd name="T23" fmla="*/ 200 h 200"/>
                <a:gd name="T24" fmla="*/ 0 w 159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78"/>
                  </a:lnTo>
                  <a:lnTo>
                    <a:pt x="119" y="78"/>
                  </a:lnTo>
                  <a:lnTo>
                    <a:pt x="119" y="0"/>
                  </a:lnTo>
                  <a:lnTo>
                    <a:pt x="159" y="0"/>
                  </a:lnTo>
                  <a:lnTo>
                    <a:pt x="159" y="200"/>
                  </a:lnTo>
                  <a:lnTo>
                    <a:pt x="119" y="200"/>
                  </a:lnTo>
                  <a:lnTo>
                    <a:pt x="119" y="112"/>
                  </a:lnTo>
                  <a:lnTo>
                    <a:pt x="41" y="112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>
              <a:extLst>
                <a:ext uri="{FF2B5EF4-FFF2-40B4-BE49-F238E27FC236}">
                  <a16:creationId xmlns:a16="http://schemas.microsoft.com/office/drawing/2014/main" id="{6D2884F2-5E5F-41DD-B010-44CD4BB56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041313" y="-2894013"/>
              <a:ext cx="293688" cy="333375"/>
            </a:xfrm>
            <a:custGeom>
              <a:avLst/>
              <a:gdLst>
                <a:gd name="T0" fmla="*/ 128 w 128"/>
                <a:gd name="T1" fmla="*/ 124 h 145"/>
                <a:gd name="T2" fmla="*/ 112 w 128"/>
                <a:gd name="T3" fmla="*/ 145 h 145"/>
                <a:gd name="T4" fmla="*/ 89 w 128"/>
                <a:gd name="T5" fmla="*/ 129 h 145"/>
                <a:gd name="T6" fmla="*/ 71 w 128"/>
                <a:gd name="T7" fmla="*/ 140 h 145"/>
                <a:gd name="T8" fmla="*/ 49 w 128"/>
                <a:gd name="T9" fmla="*/ 143 h 145"/>
                <a:gd name="T10" fmla="*/ 10 w 128"/>
                <a:gd name="T11" fmla="*/ 129 h 145"/>
                <a:gd name="T12" fmla="*/ 0 w 128"/>
                <a:gd name="T13" fmla="*/ 103 h 145"/>
                <a:gd name="T14" fmla="*/ 8 w 128"/>
                <a:gd name="T15" fmla="*/ 79 h 145"/>
                <a:gd name="T16" fmla="*/ 32 w 128"/>
                <a:gd name="T17" fmla="*/ 61 h 145"/>
                <a:gd name="T18" fmla="*/ 21 w 128"/>
                <a:gd name="T19" fmla="*/ 45 h 145"/>
                <a:gd name="T20" fmla="*/ 17 w 128"/>
                <a:gd name="T21" fmla="*/ 30 h 145"/>
                <a:gd name="T22" fmla="*/ 27 w 128"/>
                <a:gd name="T23" fmla="*/ 9 h 145"/>
                <a:gd name="T24" fmla="*/ 56 w 128"/>
                <a:gd name="T25" fmla="*/ 0 h 145"/>
                <a:gd name="T26" fmla="*/ 84 w 128"/>
                <a:gd name="T27" fmla="*/ 9 h 145"/>
                <a:gd name="T28" fmla="*/ 94 w 128"/>
                <a:gd name="T29" fmla="*/ 32 h 145"/>
                <a:gd name="T30" fmla="*/ 89 w 128"/>
                <a:gd name="T31" fmla="*/ 48 h 145"/>
                <a:gd name="T32" fmla="*/ 69 w 128"/>
                <a:gd name="T33" fmla="*/ 65 h 145"/>
                <a:gd name="T34" fmla="*/ 88 w 128"/>
                <a:gd name="T35" fmla="*/ 90 h 145"/>
                <a:gd name="T36" fmla="*/ 94 w 128"/>
                <a:gd name="T37" fmla="*/ 74 h 145"/>
                <a:gd name="T38" fmla="*/ 118 w 128"/>
                <a:gd name="T39" fmla="*/ 80 h 145"/>
                <a:gd name="T40" fmla="*/ 112 w 128"/>
                <a:gd name="T41" fmla="*/ 99 h 145"/>
                <a:gd name="T42" fmla="*/ 106 w 128"/>
                <a:gd name="T43" fmla="*/ 108 h 145"/>
                <a:gd name="T44" fmla="*/ 118 w 128"/>
                <a:gd name="T45" fmla="*/ 118 h 145"/>
                <a:gd name="T46" fmla="*/ 128 w 128"/>
                <a:gd name="T47" fmla="*/ 124 h 145"/>
                <a:gd name="T48" fmla="*/ 45 w 128"/>
                <a:gd name="T49" fmla="*/ 78 h 145"/>
                <a:gd name="T50" fmla="*/ 32 w 128"/>
                <a:gd name="T51" fmla="*/ 89 h 145"/>
                <a:gd name="T52" fmla="*/ 27 w 128"/>
                <a:gd name="T53" fmla="*/ 102 h 145"/>
                <a:gd name="T54" fmla="*/ 33 w 128"/>
                <a:gd name="T55" fmla="*/ 116 h 145"/>
                <a:gd name="T56" fmla="*/ 48 w 128"/>
                <a:gd name="T57" fmla="*/ 122 h 145"/>
                <a:gd name="T58" fmla="*/ 60 w 128"/>
                <a:gd name="T59" fmla="*/ 119 h 145"/>
                <a:gd name="T60" fmla="*/ 72 w 128"/>
                <a:gd name="T61" fmla="*/ 111 h 145"/>
                <a:gd name="T62" fmla="*/ 45 w 128"/>
                <a:gd name="T63" fmla="*/ 78 h 145"/>
                <a:gd name="T64" fmla="*/ 56 w 128"/>
                <a:gd name="T65" fmla="*/ 49 h 145"/>
                <a:gd name="T66" fmla="*/ 63 w 128"/>
                <a:gd name="T67" fmla="*/ 43 h 145"/>
                <a:gd name="T68" fmla="*/ 71 w 128"/>
                <a:gd name="T69" fmla="*/ 31 h 145"/>
                <a:gd name="T70" fmla="*/ 67 w 128"/>
                <a:gd name="T71" fmla="*/ 22 h 145"/>
                <a:gd name="T72" fmla="*/ 57 w 128"/>
                <a:gd name="T73" fmla="*/ 19 h 145"/>
                <a:gd name="T74" fmla="*/ 47 w 128"/>
                <a:gd name="T75" fmla="*/ 22 h 145"/>
                <a:gd name="T76" fmla="*/ 43 w 128"/>
                <a:gd name="T77" fmla="*/ 29 h 145"/>
                <a:gd name="T78" fmla="*/ 49 w 128"/>
                <a:gd name="T79" fmla="*/ 41 h 145"/>
                <a:gd name="T80" fmla="*/ 56 w 128"/>
                <a:gd name="T81" fmla="*/ 4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" h="145">
                  <a:moveTo>
                    <a:pt x="128" y="124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04" y="141"/>
                    <a:pt x="97" y="135"/>
                    <a:pt x="89" y="129"/>
                  </a:cubicBezTo>
                  <a:cubicBezTo>
                    <a:pt x="84" y="134"/>
                    <a:pt x="78" y="137"/>
                    <a:pt x="71" y="140"/>
                  </a:cubicBezTo>
                  <a:cubicBezTo>
                    <a:pt x="65" y="142"/>
                    <a:pt x="58" y="143"/>
                    <a:pt x="49" y="143"/>
                  </a:cubicBezTo>
                  <a:cubicBezTo>
                    <a:pt x="32" y="143"/>
                    <a:pt x="19" y="139"/>
                    <a:pt x="10" y="129"/>
                  </a:cubicBezTo>
                  <a:cubicBezTo>
                    <a:pt x="3" y="121"/>
                    <a:pt x="0" y="113"/>
                    <a:pt x="0" y="103"/>
                  </a:cubicBezTo>
                  <a:cubicBezTo>
                    <a:pt x="0" y="94"/>
                    <a:pt x="3" y="86"/>
                    <a:pt x="8" y="79"/>
                  </a:cubicBezTo>
                  <a:cubicBezTo>
                    <a:pt x="13" y="72"/>
                    <a:pt x="21" y="66"/>
                    <a:pt x="32" y="61"/>
                  </a:cubicBezTo>
                  <a:cubicBezTo>
                    <a:pt x="27" y="55"/>
                    <a:pt x="23" y="50"/>
                    <a:pt x="21" y="45"/>
                  </a:cubicBezTo>
                  <a:cubicBezTo>
                    <a:pt x="19" y="40"/>
                    <a:pt x="17" y="35"/>
                    <a:pt x="17" y="30"/>
                  </a:cubicBezTo>
                  <a:cubicBezTo>
                    <a:pt x="17" y="22"/>
                    <a:pt x="21" y="15"/>
                    <a:pt x="27" y="9"/>
                  </a:cubicBezTo>
                  <a:cubicBezTo>
                    <a:pt x="34" y="3"/>
                    <a:pt x="44" y="0"/>
                    <a:pt x="56" y="0"/>
                  </a:cubicBezTo>
                  <a:cubicBezTo>
                    <a:pt x="68" y="0"/>
                    <a:pt x="77" y="3"/>
                    <a:pt x="84" y="9"/>
                  </a:cubicBezTo>
                  <a:cubicBezTo>
                    <a:pt x="91" y="15"/>
                    <a:pt x="94" y="23"/>
                    <a:pt x="94" y="32"/>
                  </a:cubicBezTo>
                  <a:cubicBezTo>
                    <a:pt x="94" y="37"/>
                    <a:pt x="93" y="43"/>
                    <a:pt x="89" y="48"/>
                  </a:cubicBezTo>
                  <a:cubicBezTo>
                    <a:pt x="86" y="53"/>
                    <a:pt x="79" y="58"/>
                    <a:pt x="69" y="65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1" y="86"/>
                    <a:pt x="93" y="81"/>
                    <a:pt x="94" y="74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6" y="88"/>
                    <a:pt x="114" y="95"/>
                    <a:pt x="112" y="99"/>
                  </a:cubicBezTo>
                  <a:cubicBezTo>
                    <a:pt x="110" y="102"/>
                    <a:pt x="108" y="106"/>
                    <a:pt x="106" y="108"/>
                  </a:cubicBezTo>
                  <a:cubicBezTo>
                    <a:pt x="109" y="111"/>
                    <a:pt x="113" y="114"/>
                    <a:pt x="118" y="118"/>
                  </a:cubicBezTo>
                  <a:cubicBezTo>
                    <a:pt x="122" y="121"/>
                    <a:pt x="126" y="123"/>
                    <a:pt x="128" y="124"/>
                  </a:cubicBezTo>
                  <a:close/>
                  <a:moveTo>
                    <a:pt x="45" y="78"/>
                  </a:moveTo>
                  <a:cubicBezTo>
                    <a:pt x="39" y="81"/>
                    <a:pt x="35" y="84"/>
                    <a:pt x="32" y="89"/>
                  </a:cubicBezTo>
                  <a:cubicBezTo>
                    <a:pt x="29" y="93"/>
                    <a:pt x="27" y="98"/>
                    <a:pt x="27" y="102"/>
                  </a:cubicBezTo>
                  <a:cubicBezTo>
                    <a:pt x="27" y="108"/>
                    <a:pt x="29" y="112"/>
                    <a:pt x="33" y="116"/>
                  </a:cubicBezTo>
                  <a:cubicBezTo>
                    <a:pt x="37" y="120"/>
                    <a:pt x="42" y="122"/>
                    <a:pt x="48" y="122"/>
                  </a:cubicBezTo>
                  <a:cubicBezTo>
                    <a:pt x="52" y="122"/>
                    <a:pt x="56" y="121"/>
                    <a:pt x="60" y="119"/>
                  </a:cubicBezTo>
                  <a:cubicBezTo>
                    <a:pt x="64" y="117"/>
                    <a:pt x="68" y="115"/>
                    <a:pt x="72" y="111"/>
                  </a:cubicBezTo>
                  <a:lnTo>
                    <a:pt x="45" y="78"/>
                  </a:lnTo>
                  <a:close/>
                  <a:moveTo>
                    <a:pt x="56" y="49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8" y="39"/>
                    <a:pt x="71" y="35"/>
                    <a:pt x="71" y="31"/>
                  </a:cubicBezTo>
                  <a:cubicBezTo>
                    <a:pt x="71" y="28"/>
                    <a:pt x="70" y="25"/>
                    <a:pt x="67" y="22"/>
                  </a:cubicBezTo>
                  <a:cubicBezTo>
                    <a:pt x="65" y="20"/>
                    <a:pt x="61" y="19"/>
                    <a:pt x="57" y="19"/>
                  </a:cubicBezTo>
                  <a:cubicBezTo>
                    <a:pt x="53" y="19"/>
                    <a:pt x="49" y="20"/>
                    <a:pt x="47" y="22"/>
                  </a:cubicBezTo>
                  <a:cubicBezTo>
                    <a:pt x="44" y="24"/>
                    <a:pt x="43" y="27"/>
                    <a:pt x="43" y="29"/>
                  </a:cubicBezTo>
                  <a:cubicBezTo>
                    <a:pt x="43" y="33"/>
                    <a:pt x="45" y="37"/>
                    <a:pt x="49" y="41"/>
                  </a:cubicBezTo>
                  <a:lnTo>
                    <a:pt x="56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4A227B97-3C42-411F-8F96-E574C9FCF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34888" y="-2894013"/>
              <a:ext cx="276225" cy="328613"/>
            </a:xfrm>
            <a:custGeom>
              <a:avLst/>
              <a:gdLst>
                <a:gd name="T0" fmla="*/ 93 w 120"/>
                <a:gd name="T1" fmla="*/ 90 h 143"/>
                <a:gd name="T2" fmla="*/ 120 w 120"/>
                <a:gd name="T3" fmla="*/ 99 h 143"/>
                <a:gd name="T4" fmla="*/ 99 w 120"/>
                <a:gd name="T5" fmla="*/ 132 h 143"/>
                <a:gd name="T6" fmla="*/ 63 w 120"/>
                <a:gd name="T7" fmla="*/ 143 h 143"/>
                <a:gd name="T8" fmla="*/ 17 w 120"/>
                <a:gd name="T9" fmla="*/ 125 h 143"/>
                <a:gd name="T10" fmla="*/ 0 w 120"/>
                <a:gd name="T11" fmla="*/ 73 h 143"/>
                <a:gd name="T12" fmla="*/ 17 w 120"/>
                <a:gd name="T13" fmla="*/ 19 h 143"/>
                <a:gd name="T14" fmla="*/ 64 w 120"/>
                <a:gd name="T15" fmla="*/ 0 h 143"/>
                <a:gd name="T16" fmla="*/ 106 w 120"/>
                <a:gd name="T17" fmla="*/ 15 h 143"/>
                <a:gd name="T18" fmla="*/ 120 w 120"/>
                <a:gd name="T19" fmla="*/ 41 h 143"/>
                <a:gd name="T20" fmla="*/ 92 w 120"/>
                <a:gd name="T21" fmla="*/ 47 h 143"/>
                <a:gd name="T22" fmla="*/ 82 w 120"/>
                <a:gd name="T23" fmla="*/ 30 h 143"/>
                <a:gd name="T24" fmla="*/ 63 w 120"/>
                <a:gd name="T25" fmla="*/ 24 h 143"/>
                <a:gd name="T26" fmla="*/ 38 w 120"/>
                <a:gd name="T27" fmla="*/ 35 h 143"/>
                <a:gd name="T28" fmla="*/ 28 w 120"/>
                <a:gd name="T29" fmla="*/ 71 h 143"/>
                <a:gd name="T30" fmla="*/ 38 w 120"/>
                <a:gd name="T31" fmla="*/ 108 h 143"/>
                <a:gd name="T32" fmla="*/ 62 w 120"/>
                <a:gd name="T33" fmla="*/ 119 h 143"/>
                <a:gd name="T34" fmla="*/ 82 w 120"/>
                <a:gd name="T35" fmla="*/ 112 h 143"/>
                <a:gd name="T36" fmla="*/ 93 w 120"/>
                <a:gd name="T37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43">
                  <a:moveTo>
                    <a:pt x="93" y="90"/>
                  </a:moveTo>
                  <a:cubicBezTo>
                    <a:pt x="120" y="99"/>
                    <a:pt x="120" y="99"/>
                    <a:pt x="120" y="99"/>
                  </a:cubicBezTo>
                  <a:cubicBezTo>
                    <a:pt x="116" y="114"/>
                    <a:pt x="109" y="125"/>
                    <a:pt x="99" y="132"/>
                  </a:cubicBezTo>
                  <a:cubicBezTo>
                    <a:pt x="90" y="140"/>
                    <a:pt x="78" y="143"/>
                    <a:pt x="63" y="143"/>
                  </a:cubicBezTo>
                  <a:cubicBezTo>
                    <a:pt x="44" y="143"/>
                    <a:pt x="29" y="137"/>
                    <a:pt x="17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0"/>
                    <a:pt x="6" y="32"/>
                    <a:pt x="17" y="19"/>
                  </a:cubicBezTo>
                  <a:cubicBezTo>
                    <a:pt x="29" y="7"/>
                    <a:pt x="45" y="0"/>
                    <a:pt x="64" y="0"/>
                  </a:cubicBezTo>
                  <a:cubicBezTo>
                    <a:pt x="81" y="0"/>
                    <a:pt x="95" y="5"/>
                    <a:pt x="106" y="15"/>
                  </a:cubicBezTo>
                  <a:cubicBezTo>
                    <a:pt x="112" y="21"/>
                    <a:pt x="117" y="30"/>
                    <a:pt x="120" y="41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1" y="40"/>
                    <a:pt x="87" y="34"/>
                    <a:pt x="82" y="30"/>
                  </a:cubicBezTo>
                  <a:cubicBezTo>
                    <a:pt x="77" y="26"/>
                    <a:pt x="70" y="24"/>
                    <a:pt x="63" y="24"/>
                  </a:cubicBezTo>
                  <a:cubicBezTo>
                    <a:pt x="53" y="24"/>
                    <a:pt x="44" y="28"/>
                    <a:pt x="38" y="35"/>
                  </a:cubicBezTo>
                  <a:cubicBezTo>
                    <a:pt x="32" y="43"/>
                    <a:pt x="28" y="54"/>
                    <a:pt x="28" y="71"/>
                  </a:cubicBezTo>
                  <a:cubicBezTo>
                    <a:pt x="28" y="88"/>
                    <a:pt x="32" y="101"/>
                    <a:pt x="38" y="108"/>
                  </a:cubicBezTo>
                  <a:cubicBezTo>
                    <a:pt x="44" y="116"/>
                    <a:pt x="52" y="119"/>
                    <a:pt x="62" y="119"/>
                  </a:cubicBezTo>
                  <a:cubicBezTo>
                    <a:pt x="70" y="119"/>
                    <a:pt x="76" y="117"/>
                    <a:pt x="82" y="112"/>
                  </a:cubicBezTo>
                  <a:cubicBezTo>
                    <a:pt x="87" y="108"/>
                    <a:pt x="91" y="100"/>
                    <a:pt x="93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28FB0747-8A24-4F50-95C8-C3020DD2C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36426" y="-2806700"/>
              <a:ext cx="236538" cy="241300"/>
            </a:xfrm>
            <a:custGeom>
              <a:avLst/>
              <a:gdLst>
                <a:gd name="T0" fmla="*/ 0 w 103"/>
                <a:gd name="T1" fmla="*/ 51 h 105"/>
                <a:gd name="T2" fmla="*/ 6 w 103"/>
                <a:gd name="T3" fmla="*/ 26 h 105"/>
                <a:gd name="T4" fmla="*/ 25 w 103"/>
                <a:gd name="T5" fmla="*/ 7 h 105"/>
                <a:gd name="T6" fmla="*/ 51 w 103"/>
                <a:gd name="T7" fmla="*/ 0 h 105"/>
                <a:gd name="T8" fmla="*/ 89 w 103"/>
                <a:gd name="T9" fmla="*/ 15 h 105"/>
                <a:gd name="T10" fmla="*/ 103 w 103"/>
                <a:gd name="T11" fmla="*/ 53 h 105"/>
                <a:gd name="T12" fmla="*/ 88 w 103"/>
                <a:gd name="T13" fmla="*/ 90 h 105"/>
                <a:gd name="T14" fmla="*/ 51 w 103"/>
                <a:gd name="T15" fmla="*/ 105 h 105"/>
                <a:gd name="T16" fmla="*/ 25 w 103"/>
                <a:gd name="T17" fmla="*/ 99 h 105"/>
                <a:gd name="T18" fmla="*/ 6 w 103"/>
                <a:gd name="T19" fmla="*/ 81 h 105"/>
                <a:gd name="T20" fmla="*/ 0 w 103"/>
                <a:gd name="T21" fmla="*/ 51 h 105"/>
                <a:gd name="T22" fmla="*/ 27 w 103"/>
                <a:gd name="T23" fmla="*/ 53 h 105"/>
                <a:gd name="T24" fmla="*/ 34 w 103"/>
                <a:gd name="T25" fmla="*/ 76 h 105"/>
                <a:gd name="T26" fmla="*/ 51 w 103"/>
                <a:gd name="T27" fmla="*/ 84 h 105"/>
                <a:gd name="T28" fmla="*/ 69 w 103"/>
                <a:gd name="T29" fmla="*/ 76 h 105"/>
                <a:gd name="T30" fmla="*/ 76 w 103"/>
                <a:gd name="T31" fmla="*/ 53 h 105"/>
                <a:gd name="T32" fmla="*/ 69 w 103"/>
                <a:gd name="T33" fmla="*/ 30 h 105"/>
                <a:gd name="T34" fmla="*/ 51 w 103"/>
                <a:gd name="T35" fmla="*/ 22 h 105"/>
                <a:gd name="T36" fmla="*/ 34 w 103"/>
                <a:gd name="T37" fmla="*/ 30 h 105"/>
                <a:gd name="T38" fmla="*/ 27 w 103"/>
                <a:gd name="T3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105">
                  <a:moveTo>
                    <a:pt x="0" y="51"/>
                  </a:moveTo>
                  <a:cubicBezTo>
                    <a:pt x="0" y="43"/>
                    <a:pt x="2" y="34"/>
                    <a:pt x="6" y="26"/>
                  </a:cubicBezTo>
                  <a:cubicBezTo>
                    <a:pt x="11" y="18"/>
                    <a:pt x="17" y="11"/>
                    <a:pt x="25" y="7"/>
                  </a:cubicBezTo>
                  <a:cubicBezTo>
                    <a:pt x="33" y="3"/>
                    <a:pt x="41" y="0"/>
                    <a:pt x="51" y="0"/>
                  </a:cubicBezTo>
                  <a:cubicBezTo>
                    <a:pt x="66" y="0"/>
                    <a:pt x="79" y="5"/>
                    <a:pt x="89" y="15"/>
                  </a:cubicBezTo>
                  <a:cubicBezTo>
                    <a:pt x="98" y="25"/>
                    <a:pt x="103" y="38"/>
                    <a:pt x="103" y="53"/>
                  </a:cubicBezTo>
                  <a:cubicBezTo>
                    <a:pt x="103" y="68"/>
                    <a:pt x="98" y="80"/>
                    <a:pt x="88" y="90"/>
                  </a:cubicBezTo>
                  <a:cubicBezTo>
                    <a:pt x="79" y="100"/>
                    <a:pt x="66" y="105"/>
                    <a:pt x="51" y="105"/>
                  </a:cubicBezTo>
                  <a:cubicBezTo>
                    <a:pt x="42" y="105"/>
                    <a:pt x="34" y="103"/>
                    <a:pt x="25" y="99"/>
                  </a:cubicBezTo>
                  <a:cubicBezTo>
                    <a:pt x="17" y="95"/>
                    <a:pt x="11" y="89"/>
                    <a:pt x="6" y="81"/>
                  </a:cubicBezTo>
                  <a:cubicBezTo>
                    <a:pt x="2" y="73"/>
                    <a:pt x="0" y="63"/>
                    <a:pt x="0" y="51"/>
                  </a:cubicBezTo>
                  <a:close/>
                  <a:moveTo>
                    <a:pt x="27" y="53"/>
                  </a:moveTo>
                  <a:cubicBezTo>
                    <a:pt x="27" y="63"/>
                    <a:pt x="29" y="70"/>
                    <a:pt x="34" y="76"/>
                  </a:cubicBezTo>
                  <a:cubicBezTo>
                    <a:pt x="39" y="81"/>
                    <a:pt x="44" y="84"/>
                    <a:pt x="51" y="84"/>
                  </a:cubicBezTo>
                  <a:cubicBezTo>
                    <a:pt x="58" y="84"/>
                    <a:pt x="64" y="81"/>
                    <a:pt x="69" y="76"/>
                  </a:cubicBezTo>
                  <a:cubicBezTo>
                    <a:pt x="74" y="70"/>
                    <a:pt x="76" y="63"/>
                    <a:pt x="76" y="53"/>
                  </a:cubicBezTo>
                  <a:cubicBezTo>
                    <a:pt x="76" y="43"/>
                    <a:pt x="74" y="35"/>
                    <a:pt x="69" y="30"/>
                  </a:cubicBezTo>
                  <a:cubicBezTo>
                    <a:pt x="64" y="25"/>
                    <a:pt x="58" y="22"/>
                    <a:pt x="51" y="22"/>
                  </a:cubicBezTo>
                  <a:cubicBezTo>
                    <a:pt x="44" y="22"/>
                    <a:pt x="39" y="25"/>
                    <a:pt x="34" y="30"/>
                  </a:cubicBezTo>
                  <a:cubicBezTo>
                    <a:pt x="29" y="35"/>
                    <a:pt x="27" y="43"/>
                    <a:pt x="27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5E7613B2-81E4-4934-A37C-827D8B13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68101" y="-2887663"/>
              <a:ext cx="287338" cy="317500"/>
            </a:xfrm>
            <a:custGeom>
              <a:avLst/>
              <a:gdLst>
                <a:gd name="T0" fmla="*/ 0 w 181"/>
                <a:gd name="T1" fmla="*/ 200 h 200"/>
                <a:gd name="T2" fmla="*/ 0 w 181"/>
                <a:gd name="T3" fmla="*/ 0 h 200"/>
                <a:gd name="T4" fmla="*/ 41 w 181"/>
                <a:gd name="T5" fmla="*/ 0 h 200"/>
                <a:gd name="T6" fmla="*/ 41 w 181"/>
                <a:gd name="T7" fmla="*/ 88 h 200"/>
                <a:gd name="T8" fmla="*/ 122 w 181"/>
                <a:gd name="T9" fmla="*/ 0 h 200"/>
                <a:gd name="T10" fmla="*/ 177 w 181"/>
                <a:gd name="T11" fmla="*/ 0 h 200"/>
                <a:gd name="T12" fmla="*/ 102 w 181"/>
                <a:gd name="T13" fmla="*/ 77 h 200"/>
                <a:gd name="T14" fmla="*/ 181 w 181"/>
                <a:gd name="T15" fmla="*/ 200 h 200"/>
                <a:gd name="T16" fmla="*/ 128 w 181"/>
                <a:gd name="T17" fmla="*/ 200 h 200"/>
                <a:gd name="T18" fmla="*/ 73 w 181"/>
                <a:gd name="T19" fmla="*/ 106 h 200"/>
                <a:gd name="T20" fmla="*/ 41 w 181"/>
                <a:gd name="T21" fmla="*/ 139 h 200"/>
                <a:gd name="T22" fmla="*/ 41 w 181"/>
                <a:gd name="T23" fmla="*/ 200 h 200"/>
                <a:gd name="T24" fmla="*/ 0 w 181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88"/>
                  </a:lnTo>
                  <a:lnTo>
                    <a:pt x="122" y="0"/>
                  </a:lnTo>
                  <a:lnTo>
                    <a:pt x="177" y="0"/>
                  </a:lnTo>
                  <a:lnTo>
                    <a:pt x="102" y="77"/>
                  </a:lnTo>
                  <a:lnTo>
                    <a:pt x="181" y="200"/>
                  </a:lnTo>
                  <a:lnTo>
                    <a:pt x="128" y="200"/>
                  </a:lnTo>
                  <a:lnTo>
                    <a:pt x="73" y="106"/>
                  </a:lnTo>
                  <a:lnTo>
                    <a:pt x="41" y="139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80A35D7E-3268-4E99-B2F9-6A520EAD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7916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9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4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5" y="3"/>
                    <a:pt x="56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4" y="26"/>
                    <a:pt x="77" y="24"/>
                    <a:pt x="69" y="24"/>
                  </a:cubicBezTo>
                  <a:cubicBezTo>
                    <a:pt x="57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3" y="99"/>
                    <a:pt x="40" y="107"/>
                  </a:cubicBezTo>
                  <a:cubicBezTo>
                    <a:pt x="47" y="115"/>
                    <a:pt x="57" y="119"/>
                    <a:pt x="69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B60C000-191A-476D-971A-95801F45F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092863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7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8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1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C71F80A7-8112-48FC-8402-75BDAD70C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265776" y="-254000"/>
              <a:ext cx="354013" cy="463550"/>
            </a:xfrm>
            <a:custGeom>
              <a:avLst/>
              <a:gdLst>
                <a:gd name="T0" fmla="*/ 0 w 154"/>
                <a:gd name="T1" fmla="*/ 0 h 202"/>
                <a:gd name="T2" fmla="*/ 76 w 154"/>
                <a:gd name="T3" fmla="*/ 0 h 202"/>
                <a:gd name="T4" fmla="*/ 134 w 154"/>
                <a:gd name="T5" fmla="*/ 13 h 202"/>
                <a:gd name="T6" fmla="*/ 154 w 154"/>
                <a:gd name="T7" fmla="*/ 58 h 202"/>
                <a:gd name="T8" fmla="*/ 122 w 154"/>
                <a:gd name="T9" fmla="*/ 112 h 202"/>
                <a:gd name="T10" fmla="*/ 78 w 154"/>
                <a:gd name="T11" fmla="*/ 120 h 202"/>
                <a:gd name="T12" fmla="*/ 26 w 154"/>
                <a:gd name="T13" fmla="*/ 120 h 202"/>
                <a:gd name="T14" fmla="*/ 26 w 154"/>
                <a:gd name="T15" fmla="*/ 202 h 202"/>
                <a:gd name="T16" fmla="*/ 0 w 154"/>
                <a:gd name="T17" fmla="*/ 202 h 202"/>
                <a:gd name="T18" fmla="*/ 0 w 154"/>
                <a:gd name="T19" fmla="*/ 0 h 202"/>
                <a:gd name="T20" fmla="*/ 26 w 154"/>
                <a:gd name="T21" fmla="*/ 96 h 202"/>
                <a:gd name="T22" fmla="*/ 78 w 154"/>
                <a:gd name="T23" fmla="*/ 96 h 202"/>
                <a:gd name="T24" fmla="*/ 126 w 154"/>
                <a:gd name="T25" fmla="*/ 59 h 202"/>
                <a:gd name="T26" fmla="*/ 115 w 154"/>
                <a:gd name="T27" fmla="*/ 32 h 202"/>
                <a:gd name="T28" fmla="*/ 78 w 154"/>
                <a:gd name="T29" fmla="*/ 24 h 202"/>
                <a:gd name="T30" fmla="*/ 26 w 154"/>
                <a:gd name="T31" fmla="*/ 24 h 202"/>
                <a:gd name="T32" fmla="*/ 26 w 154"/>
                <a:gd name="T33" fmla="*/ 9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2">
                  <a:moveTo>
                    <a:pt x="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94" y="0"/>
                    <a:pt x="118" y="0"/>
                    <a:pt x="134" y="13"/>
                  </a:cubicBezTo>
                  <a:cubicBezTo>
                    <a:pt x="148" y="25"/>
                    <a:pt x="154" y="42"/>
                    <a:pt x="154" y="58"/>
                  </a:cubicBezTo>
                  <a:cubicBezTo>
                    <a:pt x="154" y="82"/>
                    <a:pt x="142" y="104"/>
                    <a:pt x="122" y="112"/>
                  </a:cubicBezTo>
                  <a:cubicBezTo>
                    <a:pt x="104" y="119"/>
                    <a:pt x="89" y="120"/>
                    <a:pt x="78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0" y="0"/>
                  </a:lnTo>
                  <a:close/>
                  <a:moveTo>
                    <a:pt x="26" y="96"/>
                  </a:moveTo>
                  <a:cubicBezTo>
                    <a:pt x="78" y="96"/>
                    <a:pt x="78" y="96"/>
                    <a:pt x="78" y="96"/>
                  </a:cubicBezTo>
                  <a:cubicBezTo>
                    <a:pt x="93" y="96"/>
                    <a:pt x="126" y="95"/>
                    <a:pt x="126" y="59"/>
                  </a:cubicBezTo>
                  <a:cubicBezTo>
                    <a:pt x="126" y="51"/>
                    <a:pt x="124" y="40"/>
                    <a:pt x="115" y="32"/>
                  </a:cubicBezTo>
                  <a:cubicBezTo>
                    <a:pt x="106" y="24"/>
                    <a:pt x="94" y="24"/>
                    <a:pt x="78" y="24"/>
                  </a:cubicBezTo>
                  <a:cubicBezTo>
                    <a:pt x="26" y="24"/>
                    <a:pt x="26" y="24"/>
                    <a:pt x="26" y="24"/>
                  </a:cubicBezTo>
                  <a:lnTo>
                    <a:pt x="26" y="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B4937FF-5D1C-4E89-8895-8C857AC2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02213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39 w 230"/>
                <a:gd name="T5" fmla="*/ 120 h 292"/>
                <a:gd name="T6" fmla="*/ 191 w 230"/>
                <a:gd name="T7" fmla="*/ 120 h 292"/>
                <a:gd name="T8" fmla="*/ 191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1 w 230"/>
                <a:gd name="T15" fmla="*/ 292 h 292"/>
                <a:gd name="T16" fmla="*/ 191 w 230"/>
                <a:gd name="T17" fmla="*/ 155 h 292"/>
                <a:gd name="T18" fmla="*/ 39 w 230"/>
                <a:gd name="T19" fmla="*/ 155 h 292"/>
                <a:gd name="T20" fmla="*/ 39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39" y="120"/>
                  </a:lnTo>
                  <a:lnTo>
                    <a:pt x="191" y="120"/>
                  </a:lnTo>
                  <a:lnTo>
                    <a:pt x="191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1" y="292"/>
                  </a:lnTo>
                  <a:lnTo>
                    <a:pt x="191" y="155"/>
                  </a:lnTo>
                  <a:lnTo>
                    <a:pt x="39" y="155"/>
                  </a:lnTo>
                  <a:lnTo>
                    <a:pt x="39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9B407080-6075-4954-8C02-0F542E3AE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25951" y="-263525"/>
              <a:ext cx="442913" cy="479425"/>
            </a:xfrm>
            <a:custGeom>
              <a:avLst/>
              <a:gdLst>
                <a:gd name="T0" fmla="*/ 97 w 193"/>
                <a:gd name="T1" fmla="*/ 0 h 209"/>
                <a:gd name="T2" fmla="*/ 193 w 193"/>
                <a:gd name="T3" fmla="*/ 105 h 209"/>
                <a:gd name="T4" fmla="*/ 97 w 193"/>
                <a:gd name="T5" fmla="*/ 209 h 209"/>
                <a:gd name="T6" fmla="*/ 0 w 193"/>
                <a:gd name="T7" fmla="*/ 107 h 209"/>
                <a:gd name="T8" fmla="*/ 97 w 193"/>
                <a:gd name="T9" fmla="*/ 0 h 209"/>
                <a:gd name="T10" fmla="*/ 97 w 193"/>
                <a:gd name="T11" fmla="*/ 186 h 209"/>
                <a:gd name="T12" fmla="*/ 166 w 193"/>
                <a:gd name="T13" fmla="*/ 105 h 209"/>
                <a:gd name="T14" fmla="*/ 97 w 193"/>
                <a:gd name="T15" fmla="*/ 23 h 209"/>
                <a:gd name="T16" fmla="*/ 42 w 193"/>
                <a:gd name="T17" fmla="*/ 50 h 209"/>
                <a:gd name="T18" fmla="*/ 28 w 193"/>
                <a:gd name="T19" fmla="*/ 108 h 209"/>
                <a:gd name="T20" fmla="*/ 97 w 193"/>
                <a:gd name="T21" fmla="*/ 18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209">
                  <a:moveTo>
                    <a:pt x="97" y="0"/>
                  </a:moveTo>
                  <a:cubicBezTo>
                    <a:pt x="152" y="0"/>
                    <a:pt x="193" y="40"/>
                    <a:pt x="193" y="105"/>
                  </a:cubicBezTo>
                  <a:cubicBezTo>
                    <a:pt x="193" y="171"/>
                    <a:pt x="151" y="209"/>
                    <a:pt x="97" y="209"/>
                  </a:cubicBezTo>
                  <a:cubicBezTo>
                    <a:pt x="34" y="209"/>
                    <a:pt x="0" y="159"/>
                    <a:pt x="0" y="107"/>
                  </a:cubicBezTo>
                  <a:cubicBezTo>
                    <a:pt x="0" y="36"/>
                    <a:pt x="44" y="0"/>
                    <a:pt x="97" y="0"/>
                  </a:cubicBezTo>
                  <a:close/>
                  <a:moveTo>
                    <a:pt x="97" y="186"/>
                  </a:moveTo>
                  <a:cubicBezTo>
                    <a:pt x="133" y="186"/>
                    <a:pt x="166" y="161"/>
                    <a:pt x="166" y="105"/>
                  </a:cubicBezTo>
                  <a:cubicBezTo>
                    <a:pt x="166" y="47"/>
                    <a:pt x="132" y="23"/>
                    <a:pt x="97" y="23"/>
                  </a:cubicBezTo>
                  <a:cubicBezTo>
                    <a:pt x="76" y="23"/>
                    <a:pt x="54" y="33"/>
                    <a:pt x="42" y="50"/>
                  </a:cubicBezTo>
                  <a:cubicBezTo>
                    <a:pt x="28" y="71"/>
                    <a:pt x="28" y="101"/>
                    <a:pt x="28" y="108"/>
                  </a:cubicBezTo>
                  <a:cubicBezTo>
                    <a:pt x="28" y="155"/>
                    <a:pt x="56" y="186"/>
                    <a:pt x="97" y="18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5450EDBB-6590-4BDF-8402-A0FF9FB83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70313" y="-254000"/>
              <a:ext cx="346075" cy="463550"/>
            </a:xfrm>
            <a:custGeom>
              <a:avLst/>
              <a:gdLst>
                <a:gd name="T0" fmla="*/ 0 w 218"/>
                <a:gd name="T1" fmla="*/ 0 h 292"/>
                <a:gd name="T2" fmla="*/ 211 w 218"/>
                <a:gd name="T3" fmla="*/ 0 h 292"/>
                <a:gd name="T4" fmla="*/ 211 w 218"/>
                <a:gd name="T5" fmla="*/ 35 h 292"/>
                <a:gd name="T6" fmla="*/ 39 w 218"/>
                <a:gd name="T7" fmla="*/ 35 h 292"/>
                <a:gd name="T8" fmla="*/ 39 w 218"/>
                <a:gd name="T9" fmla="*/ 124 h 292"/>
                <a:gd name="T10" fmla="*/ 201 w 218"/>
                <a:gd name="T11" fmla="*/ 124 h 292"/>
                <a:gd name="T12" fmla="*/ 201 w 218"/>
                <a:gd name="T13" fmla="*/ 159 h 292"/>
                <a:gd name="T14" fmla="*/ 39 w 218"/>
                <a:gd name="T15" fmla="*/ 159 h 292"/>
                <a:gd name="T16" fmla="*/ 39 w 218"/>
                <a:gd name="T17" fmla="*/ 257 h 292"/>
                <a:gd name="T18" fmla="*/ 218 w 218"/>
                <a:gd name="T19" fmla="*/ 257 h 292"/>
                <a:gd name="T20" fmla="*/ 218 w 218"/>
                <a:gd name="T21" fmla="*/ 292 h 292"/>
                <a:gd name="T22" fmla="*/ 0 w 218"/>
                <a:gd name="T23" fmla="*/ 292 h 292"/>
                <a:gd name="T24" fmla="*/ 0 w 218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8" h="292">
                  <a:moveTo>
                    <a:pt x="0" y="0"/>
                  </a:moveTo>
                  <a:lnTo>
                    <a:pt x="211" y="0"/>
                  </a:lnTo>
                  <a:lnTo>
                    <a:pt x="211" y="35"/>
                  </a:lnTo>
                  <a:lnTo>
                    <a:pt x="39" y="35"/>
                  </a:lnTo>
                  <a:lnTo>
                    <a:pt x="39" y="124"/>
                  </a:lnTo>
                  <a:lnTo>
                    <a:pt x="201" y="124"/>
                  </a:lnTo>
                  <a:lnTo>
                    <a:pt x="201" y="159"/>
                  </a:lnTo>
                  <a:lnTo>
                    <a:pt x="39" y="159"/>
                  </a:lnTo>
                  <a:lnTo>
                    <a:pt x="39" y="257"/>
                  </a:lnTo>
                  <a:lnTo>
                    <a:pt x="218" y="257"/>
                  </a:lnTo>
                  <a:lnTo>
                    <a:pt x="2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C555A6C7-25BE-4A4F-89B6-623A57F2B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08338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193 w 230"/>
                <a:gd name="T5" fmla="*/ 228 h 292"/>
                <a:gd name="T6" fmla="*/ 193 w 230"/>
                <a:gd name="T7" fmla="*/ 228 h 292"/>
                <a:gd name="T8" fmla="*/ 193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0 w 230"/>
                <a:gd name="T15" fmla="*/ 292 h 292"/>
                <a:gd name="T16" fmla="*/ 38 w 230"/>
                <a:gd name="T17" fmla="*/ 62 h 292"/>
                <a:gd name="T18" fmla="*/ 36 w 230"/>
                <a:gd name="T19" fmla="*/ 62 h 292"/>
                <a:gd name="T20" fmla="*/ 36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193" y="228"/>
                  </a:lnTo>
                  <a:lnTo>
                    <a:pt x="193" y="228"/>
                  </a:lnTo>
                  <a:lnTo>
                    <a:pt x="193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0" y="292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6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9">
              <a:extLst>
                <a:ext uri="{FF2B5EF4-FFF2-40B4-BE49-F238E27FC236}">
                  <a16:creationId xmlns:a16="http://schemas.microsoft.com/office/drawing/2014/main" id="{4A06B9AD-9D1D-4397-A97E-0B1C71689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01913" y="-254000"/>
              <a:ext cx="60325" cy="4635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DB7D323B-6A04-4A4A-90B1-6862B921C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049501" y="-254000"/>
              <a:ext cx="425450" cy="463550"/>
            </a:xfrm>
            <a:custGeom>
              <a:avLst/>
              <a:gdLst>
                <a:gd name="T0" fmla="*/ 78 w 185"/>
                <a:gd name="T1" fmla="*/ 97 h 202"/>
                <a:gd name="T2" fmla="*/ 9 w 185"/>
                <a:gd name="T3" fmla="*/ 0 h 202"/>
                <a:gd name="T4" fmla="*/ 41 w 185"/>
                <a:gd name="T5" fmla="*/ 0 h 202"/>
                <a:gd name="T6" fmla="*/ 78 w 185"/>
                <a:gd name="T7" fmla="*/ 52 h 202"/>
                <a:gd name="T8" fmla="*/ 94 w 185"/>
                <a:gd name="T9" fmla="*/ 77 h 202"/>
                <a:gd name="T10" fmla="*/ 102 w 185"/>
                <a:gd name="T11" fmla="*/ 64 h 202"/>
                <a:gd name="T12" fmla="*/ 110 w 185"/>
                <a:gd name="T13" fmla="*/ 53 h 202"/>
                <a:gd name="T14" fmla="*/ 150 w 185"/>
                <a:gd name="T15" fmla="*/ 0 h 202"/>
                <a:gd name="T16" fmla="*/ 179 w 185"/>
                <a:gd name="T17" fmla="*/ 0 h 202"/>
                <a:gd name="T18" fmla="*/ 109 w 185"/>
                <a:gd name="T19" fmla="*/ 95 h 202"/>
                <a:gd name="T20" fmla="*/ 185 w 185"/>
                <a:gd name="T21" fmla="*/ 202 h 202"/>
                <a:gd name="T22" fmla="*/ 152 w 185"/>
                <a:gd name="T23" fmla="*/ 202 h 202"/>
                <a:gd name="T24" fmla="*/ 101 w 185"/>
                <a:gd name="T25" fmla="*/ 130 h 202"/>
                <a:gd name="T26" fmla="*/ 93 w 185"/>
                <a:gd name="T27" fmla="*/ 116 h 202"/>
                <a:gd name="T28" fmla="*/ 92 w 185"/>
                <a:gd name="T29" fmla="*/ 116 h 202"/>
                <a:gd name="T30" fmla="*/ 91 w 185"/>
                <a:gd name="T31" fmla="*/ 119 h 202"/>
                <a:gd name="T32" fmla="*/ 83 w 185"/>
                <a:gd name="T33" fmla="*/ 132 h 202"/>
                <a:gd name="T34" fmla="*/ 32 w 185"/>
                <a:gd name="T35" fmla="*/ 202 h 202"/>
                <a:gd name="T36" fmla="*/ 0 w 185"/>
                <a:gd name="T37" fmla="*/ 202 h 202"/>
                <a:gd name="T38" fmla="*/ 78 w 185"/>
                <a:gd name="T39" fmla="*/ 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202">
                  <a:moveTo>
                    <a:pt x="78" y="9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3" y="60"/>
                    <a:pt x="89" y="68"/>
                    <a:pt x="94" y="77"/>
                  </a:cubicBezTo>
                  <a:cubicBezTo>
                    <a:pt x="96" y="73"/>
                    <a:pt x="97" y="72"/>
                    <a:pt x="102" y="64"/>
                  </a:cubicBezTo>
                  <a:cubicBezTo>
                    <a:pt x="105" y="61"/>
                    <a:pt x="108" y="56"/>
                    <a:pt x="110" y="53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97" y="124"/>
                    <a:pt x="95" y="120"/>
                    <a:pt x="93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7"/>
                    <a:pt x="91" y="118"/>
                    <a:pt x="91" y="119"/>
                  </a:cubicBezTo>
                  <a:cubicBezTo>
                    <a:pt x="89" y="122"/>
                    <a:pt x="86" y="127"/>
                    <a:pt x="83" y="132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78" y="9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4C504F71-3FB4-4FDF-8AB4-954C509E5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55738" y="-134938"/>
              <a:ext cx="295275" cy="350838"/>
            </a:xfrm>
            <a:custGeom>
              <a:avLst/>
              <a:gdLst>
                <a:gd name="T0" fmla="*/ 128 w 128"/>
                <a:gd name="T1" fmla="*/ 99 h 153"/>
                <a:gd name="T2" fmla="*/ 67 w 128"/>
                <a:gd name="T3" fmla="*/ 153 h 153"/>
                <a:gd name="T4" fmla="*/ 0 w 128"/>
                <a:gd name="T5" fmla="*/ 77 h 153"/>
                <a:gd name="T6" fmla="*/ 67 w 128"/>
                <a:gd name="T7" fmla="*/ 0 h 153"/>
                <a:gd name="T8" fmla="*/ 116 w 128"/>
                <a:gd name="T9" fmla="*/ 23 h 153"/>
                <a:gd name="T10" fmla="*/ 125 w 128"/>
                <a:gd name="T11" fmla="*/ 47 h 153"/>
                <a:gd name="T12" fmla="*/ 101 w 128"/>
                <a:gd name="T13" fmla="*/ 50 h 153"/>
                <a:gd name="T14" fmla="*/ 68 w 128"/>
                <a:gd name="T15" fmla="*/ 21 h 153"/>
                <a:gd name="T16" fmla="*/ 25 w 128"/>
                <a:gd name="T17" fmla="*/ 76 h 153"/>
                <a:gd name="T18" fmla="*/ 66 w 128"/>
                <a:gd name="T19" fmla="*/ 133 h 153"/>
                <a:gd name="T20" fmla="*/ 103 w 128"/>
                <a:gd name="T21" fmla="*/ 96 h 153"/>
                <a:gd name="T22" fmla="*/ 128 w 128"/>
                <a:gd name="T23" fmla="*/ 9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53">
                  <a:moveTo>
                    <a:pt x="128" y="99"/>
                  </a:moveTo>
                  <a:cubicBezTo>
                    <a:pt x="120" y="149"/>
                    <a:pt x="79" y="153"/>
                    <a:pt x="67" y="153"/>
                  </a:cubicBezTo>
                  <a:cubicBezTo>
                    <a:pt x="18" y="153"/>
                    <a:pt x="0" y="116"/>
                    <a:pt x="0" y="77"/>
                  </a:cubicBezTo>
                  <a:cubicBezTo>
                    <a:pt x="0" y="16"/>
                    <a:pt x="38" y="0"/>
                    <a:pt x="67" y="0"/>
                  </a:cubicBezTo>
                  <a:cubicBezTo>
                    <a:pt x="80" y="0"/>
                    <a:pt x="103" y="4"/>
                    <a:pt x="116" y="23"/>
                  </a:cubicBezTo>
                  <a:cubicBezTo>
                    <a:pt x="122" y="32"/>
                    <a:pt x="124" y="40"/>
                    <a:pt x="125" y="47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96" y="29"/>
                    <a:pt x="83" y="21"/>
                    <a:pt x="68" y="21"/>
                  </a:cubicBezTo>
                  <a:cubicBezTo>
                    <a:pt x="29" y="21"/>
                    <a:pt x="25" y="59"/>
                    <a:pt x="25" y="76"/>
                  </a:cubicBezTo>
                  <a:cubicBezTo>
                    <a:pt x="25" y="86"/>
                    <a:pt x="25" y="133"/>
                    <a:pt x="66" y="133"/>
                  </a:cubicBezTo>
                  <a:cubicBezTo>
                    <a:pt x="98" y="133"/>
                    <a:pt x="102" y="104"/>
                    <a:pt x="103" y="96"/>
                  </a:cubicBezTo>
                  <a:lnTo>
                    <a:pt x="128" y="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AFC5060A-F018-4572-A08D-8795A0DDB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704888" y="-134938"/>
              <a:ext cx="317500" cy="350838"/>
            </a:xfrm>
            <a:custGeom>
              <a:avLst/>
              <a:gdLst>
                <a:gd name="T0" fmla="*/ 15 w 138"/>
                <a:gd name="T1" fmla="*/ 25 h 153"/>
                <a:gd name="T2" fmla="*/ 69 w 138"/>
                <a:gd name="T3" fmla="*/ 0 h 153"/>
                <a:gd name="T4" fmla="*/ 138 w 138"/>
                <a:gd name="T5" fmla="*/ 74 h 153"/>
                <a:gd name="T6" fmla="*/ 123 w 138"/>
                <a:gd name="T7" fmla="*/ 128 h 153"/>
                <a:gd name="T8" fmla="*/ 69 w 138"/>
                <a:gd name="T9" fmla="*/ 153 h 153"/>
                <a:gd name="T10" fmla="*/ 15 w 138"/>
                <a:gd name="T11" fmla="*/ 128 h 153"/>
                <a:gd name="T12" fmla="*/ 0 w 138"/>
                <a:gd name="T13" fmla="*/ 77 h 153"/>
                <a:gd name="T14" fmla="*/ 15 w 138"/>
                <a:gd name="T15" fmla="*/ 25 h 153"/>
                <a:gd name="T16" fmla="*/ 69 w 138"/>
                <a:gd name="T17" fmla="*/ 133 h 153"/>
                <a:gd name="T18" fmla="*/ 112 w 138"/>
                <a:gd name="T19" fmla="*/ 76 h 153"/>
                <a:gd name="T20" fmla="*/ 69 w 138"/>
                <a:gd name="T21" fmla="*/ 21 h 153"/>
                <a:gd name="T22" fmla="*/ 26 w 138"/>
                <a:gd name="T23" fmla="*/ 77 h 153"/>
                <a:gd name="T24" fmla="*/ 69 w 138"/>
                <a:gd name="T2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53">
                  <a:moveTo>
                    <a:pt x="15" y="25"/>
                  </a:moveTo>
                  <a:cubicBezTo>
                    <a:pt x="29" y="8"/>
                    <a:pt x="50" y="0"/>
                    <a:pt x="69" y="0"/>
                  </a:cubicBezTo>
                  <a:cubicBezTo>
                    <a:pt x="100" y="0"/>
                    <a:pt x="138" y="19"/>
                    <a:pt x="138" y="74"/>
                  </a:cubicBezTo>
                  <a:cubicBezTo>
                    <a:pt x="138" y="106"/>
                    <a:pt x="130" y="120"/>
                    <a:pt x="123" y="128"/>
                  </a:cubicBezTo>
                  <a:cubicBezTo>
                    <a:pt x="109" y="145"/>
                    <a:pt x="88" y="153"/>
                    <a:pt x="69" y="153"/>
                  </a:cubicBezTo>
                  <a:cubicBezTo>
                    <a:pt x="49" y="153"/>
                    <a:pt x="29" y="146"/>
                    <a:pt x="15" y="128"/>
                  </a:cubicBezTo>
                  <a:cubicBezTo>
                    <a:pt x="1" y="111"/>
                    <a:pt x="0" y="88"/>
                    <a:pt x="0" y="77"/>
                  </a:cubicBezTo>
                  <a:cubicBezTo>
                    <a:pt x="0" y="61"/>
                    <a:pt x="3" y="40"/>
                    <a:pt x="15" y="25"/>
                  </a:cubicBezTo>
                  <a:close/>
                  <a:moveTo>
                    <a:pt x="69" y="133"/>
                  </a:moveTo>
                  <a:cubicBezTo>
                    <a:pt x="104" y="133"/>
                    <a:pt x="112" y="99"/>
                    <a:pt x="112" y="76"/>
                  </a:cubicBezTo>
                  <a:cubicBezTo>
                    <a:pt x="112" y="37"/>
                    <a:pt x="91" y="21"/>
                    <a:pt x="69" y="21"/>
                  </a:cubicBezTo>
                  <a:cubicBezTo>
                    <a:pt x="54" y="21"/>
                    <a:pt x="26" y="29"/>
                    <a:pt x="26" y="77"/>
                  </a:cubicBezTo>
                  <a:cubicBezTo>
                    <a:pt x="26" y="124"/>
                    <a:pt x="54" y="133"/>
                    <a:pt x="69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EAA1528C-9A14-4594-B4AA-011BC1E1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95301" y="-134938"/>
              <a:ext cx="457200" cy="344488"/>
            </a:xfrm>
            <a:custGeom>
              <a:avLst/>
              <a:gdLst>
                <a:gd name="T0" fmla="*/ 0 w 199"/>
                <a:gd name="T1" fmla="*/ 4 h 150"/>
                <a:gd name="T2" fmla="*/ 23 w 199"/>
                <a:gd name="T3" fmla="*/ 4 h 150"/>
                <a:gd name="T4" fmla="*/ 23 w 199"/>
                <a:gd name="T5" fmla="*/ 24 h 150"/>
                <a:gd name="T6" fmla="*/ 23 w 199"/>
                <a:gd name="T7" fmla="*/ 24 h 150"/>
                <a:gd name="T8" fmla="*/ 67 w 199"/>
                <a:gd name="T9" fmla="*/ 0 h 150"/>
                <a:gd name="T10" fmla="*/ 108 w 199"/>
                <a:gd name="T11" fmla="*/ 26 h 150"/>
                <a:gd name="T12" fmla="*/ 153 w 199"/>
                <a:gd name="T13" fmla="*/ 0 h 150"/>
                <a:gd name="T14" fmla="*/ 199 w 199"/>
                <a:gd name="T15" fmla="*/ 49 h 150"/>
                <a:gd name="T16" fmla="*/ 199 w 199"/>
                <a:gd name="T17" fmla="*/ 150 h 150"/>
                <a:gd name="T18" fmla="*/ 174 w 199"/>
                <a:gd name="T19" fmla="*/ 150 h 150"/>
                <a:gd name="T20" fmla="*/ 174 w 199"/>
                <a:gd name="T21" fmla="*/ 58 h 150"/>
                <a:gd name="T22" fmla="*/ 148 w 199"/>
                <a:gd name="T23" fmla="*/ 22 h 150"/>
                <a:gd name="T24" fmla="*/ 118 w 199"/>
                <a:gd name="T25" fmla="*/ 37 h 150"/>
                <a:gd name="T26" fmla="*/ 112 w 199"/>
                <a:gd name="T27" fmla="*/ 65 h 150"/>
                <a:gd name="T28" fmla="*/ 112 w 199"/>
                <a:gd name="T29" fmla="*/ 150 h 150"/>
                <a:gd name="T30" fmla="*/ 87 w 199"/>
                <a:gd name="T31" fmla="*/ 150 h 150"/>
                <a:gd name="T32" fmla="*/ 87 w 199"/>
                <a:gd name="T33" fmla="*/ 55 h 150"/>
                <a:gd name="T34" fmla="*/ 62 w 199"/>
                <a:gd name="T35" fmla="*/ 22 h 150"/>
                <a:gd name="T36" fmla="*/ 31 w 199"/>
                <a:gd name="T37" fmla="*/ 39 h 150"/>
                <a:gd name="T38" fmla="*/ 25 w 199"/>
                <a:gd name="T39" fmla="*/ 74 h 150"/>
                <a:gd name="T40" fmla="*/ 25 w 199"/>
                <a:gd name="T41" fmla="*/ 150 h 150"/>
                <a:gd name="T42" fmla="*/ 0 w 199"/>
                <a:gd name="T43" fmla="*/ 150 h 150"/>
                <a:gd name="T44" fmla="*/ 0 w 199"/>
                <a:gd name="T45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1" y="11"/>
                    <a:pt x="46" y="0"/>
                    <a:pt x="67" y="0"/>
                  </a:cubicBezTo>
                  <a:cubicBezTo>
                    <a:pt x="88" y="0"/>
                    <a:pt x="102" y="9"/>
                    <a:pt x="108" y="26"/>
                  </a:cubicBezTo>
                  <a:cubicBezTo>
                    <a:pt x="113" y="18"/>
                    <a:pt x="126" y="0"/>
                    <a:pt x="153" y="0"/>
                  </a:cubicBezTo>
                  <a:cubicBezTo>
                    <a:pt x="199" y="0"/>
                    <a:pt x="199" y="39"/>
                    <a:pt x="199" y="49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4" y="43"/>
                    <a:pt x="174" y="22"/>
                    <a:pt x="148" y="22"/>
                  </a:cubicBezTo>
                  <a:cubicBezTo>
                    <a:pt x="137" y="22"/>
                    <a:pt x="124" y="27"/>
                    <a:pt x="118" y="37"/>
                  </a:cubicBezTo>
                  <a:cubicBezTo>
                    <a:pt x="114" y="45"/>
                    <a:pt x="112" y="54"/>
                    <a:pt x="112" y="65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41"/>
                    <a:pt x="86" y="22"/>
                    <a:pt x="62" y="22"/>
                  </a:cubicBezTo>
                  <a:cubicBezTo>
                    <a:pt x="48" y="22"/>
                    <a:pt x="36" y="29"/>
                    <a:pt x="31" y="39"/>
                  </a:cubicBezTo>
                  <a:cubicBezTo>
                    <a:pt x="26" y="51"/>
                    <a:pt x="25" y="61"/>
                    <a:pt x="25" y="7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B2314980-B012-4716-A9BB-6DC6551A1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22201" y="-134938"/>
              <a:ext cx="292100" cy="473075"/>
            </a:xfrm>
            <a:custGeom>
              <a:avLst/>
              <a:gdLst>
                <a:gd name="T0" fmla="*/ 0 w 127"/>
                <a:gd name="T1" fmla="*/ 4 h 206"/>
                <a:gd name="T2" fmla="*/ 22 w 127"/>
                <a:gd name="T3" fmla="*/ 4 h 206"/>
                <a:gd name="T4" fmla="*/ 22 w 127"/>
                <a:gd name="T5" fmla="*/ 23 h 206"/>
                <a:gd name="T6" fmla="*/ 23 w 127"/>
                <a:gd name="T7" fmla="*/ 23 h 206"/>
                <a:gd name="T8" fmla="*/ 65 w 127"/>
                <a:gd name="T9" fmla="*/ 0 h 206"/>
                <a:gd name="T10" fmla="*/ 127 w 127"/>
                <a:gd name="T11" fmla="*/ 76 h 206"/>
                <a:gd name="T12" fmla="*/ 63 w 127"/>
                <a:gd name="T13" fmla="*/ 153 h 206"/>
                <a:gd name="T14" fmla="*/ 25 w 127"/>
                <a:gd name="T15" fmla="*/ 135 h 206"/>
                <a:gd name="T16" fmla="*/ 24 w 127"/>
                <a:gd name="T17" fmla="*/ 135 h 206"/>
                <a:gd name="T18" fmla="*/ 24 w 127"/>
                <a:gd name="T19" fmla="*/ 206 h 206"/>
                <a:gd name="T20" fmla="*/ 0 w 127"/>
                <a:gd name="T21" fmla="*/ 206 h 206"/>
                <a:gd name="T22" fmla="*/ 0 w 127"/>
                <a:gd name="T23" fmla="*/ 4 h 206"/>
                <a:gd name="T24" fmla="*/ 61 w 127"/>
                <a:gd name="T25" fmla="*/ 133 h 206"/>
                <a:gd name="T26" fmla="*/ 101 w 127"/>
                <a:gd name="T27" fmla="*/ 76 h 206"/>
                <a:gd name="T28" fmla="*/ 62 w 127"/>
                <a:gd name="T29" fmla="*/ 20 h 206"/>
                <a:gd name="T30" fmla="*/ 22 w 127"/>
                <a:gd name="T31" fmla="*/ 78 h 206"/>
                <a:gd name="T32" fmla="*/ 61 w 127"/>
                <a:gd name="T33" fmla="*/ 13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206">
                  <a:moveTo>
                    <a:pt x="0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7" y="16"/>
                    <a:pt x="38" y="0"/>
                    <a:pt x="65" y="0"/>
                  </a:cubicBezTo>
                  <a:cubicBezTo>
                    <a:pt x="106" y="0"/>
                    <a:pt x="127" y="35"/>
                    <a:pt x="127" y="76"/>
                  </a:cubicBezTo>
                  <a:cubicBezTo>
                    <a:pt x="127" y="128"/>
                    <a:pt x="95" y="153"/>
                    <a:pt x="63" y="153"/>
                  </a:cubicBezTo>
                  <a:cubicBezTo>
                    <a:pt x="45" y="153"/>
                    <a:pt x="32" y="144"/>
                    <a:pt x="25" y="135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0" y="4"/>
                  </a:lnTo>
                  <a:close/>
                  <a:moveTo>
                    <a:pt x="61" y="133"/>
                  </a:moveTo>
                  <a:cubicBezTo>
                    <a:pt x="76" y="133"/>
                    <a:pt x="101" y="124"/>
                    <a:pt x="101" y="76"/>
                  </a:cubicBezTo>
                  <a:cubicBezTo>
                    <a:pt x="101" y="34"/>
                    <a:pt x="81" y="20"/>
                    <a:pt x="62" y="20"/>
                  </a:cubicBezTo>
                  <a:cubicBezTo>
                    <a:pt x="39" y="20"/>
                    <a:pt x="22" y="43"/>
                    <a:pt x="22" y="78"/>
                  </a:cubicBezTo>
                  <a:cubicBezTo>
                    <a:pt x="22" y="122"/>
                    <a:pt x="44" y="133"/>
                    <a:pt x="61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64E30B51-8146-4A6C-AB92-0E5543E23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53888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8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9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2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6408785E-AAA1-4D13-B202-E3E186658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42713" y="-134938"/>
              <a:ext cx="273050" cy="344488"/>
            </a:xfrm>
            <a:custGeom>
              <a:avLst/>
              <a:gdLst>
                <a:gd name="T0" fmla="*/ 0 w 119"/>
                <a:gd name="T1" fmla="*/ 4 h 150"/>
                <a:gd name="T2" fmla="*/ 23 w 119"/>
                <a:gd name="T3" fmla="*/ 4 h 150"/>
                <a:gd name="T4" fmla="*/ 23 w 119"/>
                <a:gd name="T5" fmla="*/ 24 h 150"/>
                <a:gd name="T6" fmla="*/ 23 w 119"/>
                <a:gd name="T7" fmla="*/ 24 h 150"/>
                <a:gd name="T8" fmla="*/ 69 w 119"/>
                <a:gd name="T9" fmla="*/ 0 h 150"/>
                <a:gd name="T10" fmla="*/ 113 w 119"/>
                <a:gd name="T11" fmla="*/ 22 h 150"/>
                <a:gd name="T12" fmla="*/ 119 w 119"/>
                <a:gd name="T13" fmla="*/ 60 h 150"/>
                <a:gd name="T14" fmla="*/ 119 w 119"/>
                <a:gd name="T15" fmla="*/ 150 h 150"/>
                <a:gd name="T16" fmla="*/ 95 w 119"/>
                <a:gd name="T17" fmla="*/ 150 h 150"/>
                <a:gd name="T18" fmla="*/ 95 w 119"/>
                <a:gd name="T19" fmla="*/ 61 h 150"/>
                <a:gd name="T20" fmla="*/ 64 w 119"/>
                <a:gd name="T21" fmla="*/ 22 h 150"/>
                <a:gd name="T22" fmla="*/ 30 w 119"/>
                <a:gd name="T23" fmla="*/ 40 h 150"/>
                <a:gd name="T24" fmla="*/ 25 w 119"/>
                <a:gd name="T25" fmla="*/ 70 h 150"/>
                <a:gd name="T26" fmla="*/ 25 w 119"/>
                <a:gd name="T27" fmla="*/ 150 h 150"/>
                <a:gd name="T28" fmla="*/ 0 w 119"/>
                <a:gd name="T29" fmla="*/ 150 h 150"/>
                <a:gd name="T30" fmla="*/ 0 w 119"/>
                <a:gd name="T31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8" y="2"/>
                    <a:pt x="59" y="0"/>
                    <a:pt x="69" y="0"/>
                  </a:cubicBezTo>
                  <a:cubicBezTo>
                    <a:pt x="84" y="0"/>
                    <a:pt x="104" y="6"/>
                    <a:pt x="113" y="22"/>
                  </a:cubicBezTo>
                  <a:cubicBezTo>
                    <a:pt x="119" y="34"/>
                    <a:pt x="119" y="44"/>
                    <a:pt x="119" y="60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48"/>
                    <a:pt x="95" y="22"/>
                    <a:pt x="64" y="22"/>
                  </a:cubicBezTo>
                  <a:cubicBezTo>
                    <a:pt x="50" y="22"/>
                    <a:pt x="36" y="29"/>
                    <a:pt x="30" y="40"/>
                  </a:cubicBezTo>
                  <a:cubicBezTo>
                    <a:pt x="25" y="51"/>
                    <a:pt x="25" y="61"/>
                    <a:pt x="25" y="70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D589FCD8-7A22-4074-9907-81FB12D99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5038" y="-125413"/>
              <a:ext cx="307975" cy="471488"/>
            </a:xfrm>
            <a:custGeom>
              <a:avLst/>
              <a:gdLst>
                <a:gd name="T0" fmla="*/ 10 w 134"/>
                <a:gd name="T1" fmla="*/ 179 h 205"/>
                <a:gd name="T2" fmla="*/ 24 w 134"/>
                <a:gd name="T3" fmla="*/ 181 h 205"/>
                <a:gd name="T4" fmla="*/ 53 w 134"/>
                <a:gd name="T5" fmla="*/ 152 h 205"/>
                <a:gd name="T6" fmla="*/ 55 w 134"/>
                <a:gd name="T7" fmla="*/ 146 h 205"/>
                <a:gd name="T8" fmla="*/ 0 w 134"/>
                <a:gd name="T9" fmla="*/ 0 h 205"/>
                <a:gd name="T10" fmla="*/ 27 w 134"/>
                <a:gd name="T11" fmla="*/ 0 h 205"/>
                <a:gd name="T12" fmla="*/ 57 w 134"/>
                <a:gd name="T13" fmla="*/ 84 h 205"/>
                <a:gd name="T14" fmla="*/ 67 w 134"/>
                <a:gd name="T15" fmla="*/ 118 h 205"/>
                <a:gd name="T16" fmla="*/ 68 w 134"/>
                <a:gd name="T17" fmla="*/ 118 h 205"/>
                <a:gd name="T18" fmla="*/ 78 w 134"/>
                <a:gd name="T19" fmla="*/ 85 h 205"/>
                <a:gd name="T20" fmla="*/ 109 w 134"/>
                <a:gd name="T21" fmla="*/ 0 h 205"/>
                <a:gd name="T22" fmla="*/ 134 w 134"/>
                <a:gd name="T23" fmla="*/ 0 h 205"/>
                <a:gd name="T24" fmla="*/ 78 w 134"/>
                <a:gd name="T25" fmla="*/ 148 h 205"/>
                <a:gd name="T26" fmla="*/ 77 w 134"/>
                <a:gd name="T27" fmla="*/ 152 h 205"/>
                <a:gd name="T28" fmla="*/ 29 w 134"/>
                <a:gd name="T29" fmla="*/ 205 h 205"/>
                <a:gd name="T30" fmla="*/ 13 w 134"/>
                <a:gd name="T31" fmla="*/ 202 h 205"/>
                <a:gd name="T32" fmla="*/ 10 w 134"/>
                <a:gd name="T33" fmla="*/ 17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205">
                  <a:moveTo>
                    <a:pt x="10" y="179"/>
                  </a:moveTo>
                  <a:cubicBezTo>
                    <a:pt x="14" y="180"/>
                    <a:pt x="18" y="181"/>
                    <a:pt x="24" y="181"/>
                  </a:cubicBezTo>
                  <a:cubicBezTo>
                    <a:pt x="43" y="181"/>
                    <a:pt x="46" y="171"/>
                    <a:pt x="53" y="152"/>
                  </a:cubicBezTo>
                  <a:cubicBezTo>
                    <a:pt x="54" y="150"/>
                    <a:pt x="55" y="147"/>
                    <a:pt x="55" y="1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63" y="100"/>
                    <a:pt x="66" y="111"/>
                    <a:pt x="67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71" y="106"/>
                    <a:pt x="74" y="96"/>
                    <a:pt x="78" y="85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78" y="149"/>
                    <a:pt x="78" y="150"/>
                    <a:pt x="77" y="152"/>
                  </a:cubicBezTo>
                  <a:cubicBezTo>
                    <a:pt x="66" y="181"/>
                    <a:pt x="57" y="205"/>
                    <a:pt x="29" y="205"/>
                  </a:cubicBezTo>
                  <a:cubicBezTo>
                    <a:pt x="22" y="205"/>
                    <a:pt x="17" y="203"/>
                    <a:pt x="13" y="202"/>
                  </a:cubicBezTo>
                  <a:lnTo>
                    <a:pt x="10" y="1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0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59" y="2962277"/>
            <a:ext cx="4775429" cy="1008000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6189"/>
            <a:ext cx="4763520" cy="252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4" name="Group 72">
            <a:extLst>
              <a:ext uri="{FF2B5EF4-FFF2-40B4-BE49-F238E27FC236}">
                <a16:creationId xmlns:a16="http://schemas.microsoft.com/office/drawing/2014/main" id="{2AADEEBE-4092-4A29-A51E-B18FD46EB322}"/>
              </a:ext>
            </a:extLst>
          </p:cNvPr>
          <p:cNvGrpSpPr/>
          <p:nvPr/>
        </p:nvGrpSpPr>
        <p:grpSpPr>
          <a:xfrm>
            <a:off x="6454547" y="1112510"/>
            <a:ext cx="1848959" cy="702693"/>
            <a:chOff x="-56489600" y="9517063"/>
            <a:chExt cx="125171200" cy="47571025"/>
          </a:xfrm>
        </p:grpSpPr>
        <p:sp>
          <p:nvSpPr>
            <p:cNvPr id="105" name="Freeform 68">
              <a:extLst>
                <a:ext uri="{FF2B5EF4-FFF2-40B4-BE49-F238E27FC236}">
                  <a16:creationId xmlns:a16="http://schemas.microsoft.com/office/drawing/2014/main" id="{9400A8C4-51A5-4597-B7D9-19110F0F7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489600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6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8 w 1232"/>
                <a:gd name="T23" fmla="*/ 186 h 1397"/>
                <a:gd name="T24" fmla="*/ 260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59 w 1232"/>
                <a:gd name="T31" fmla="*/ 781 h 1397"/>
                <a:gd name="T32" fmla="*/ 242 w 1232"/>
                <a:gd name="T33" fmla="*/ 1008 h 1397"/>
                <a:gd name="T34" fmla="*/ 510 w 1232"/>
                <a:gd name="T35" fmla="*/ 1220 h 1397"/>
                <a:gd name="T36" fmla="*/ 832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4" y="294"/>
                    <a:pt x="126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3" y="1235"/>
                    <a:pt x="949" y="1201"/>
                  </a:cubicBezTo>
                  <a:cubicBezTo>
                    <a:pt x="758" y="1364"/>
                    <a:pt x="601" y="1397"/>
                    <a:pt x="456" y="1397"/>
                  </a:cubicBezTo>
                  <a:cubicBezTo>
                    <a:pt x="162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59" y="590"/>
                    <a:pt x="804" y="565"/>
                    <a:pt x="933" y="518"/>
                  </a:cubicBezTo>
                  <a:cubicBezTo>
                    <a:pt x="938" y="374"/>
                    <a:pt x="941" y="186"/>
                    <a:pt x="608" y="186"/>
                  </a:cubicBezTo>
                  <a:cubicBezTo>
                    <a:pt x="325" y="186"/>
                    <a:pt x="289" y="330"/>
                    <a:pt x="260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5" y="730"/>
                    <a:pt x="678" y="763"/>
                    <a:pt x="559" y="781"/>
                  </a:cubicBezTo>
                  <a:cubicBezTo>
                    <a:pt x="420" y="802"/>
                    <a:pt x="242" y="828"/>
                    <a:pt x="242" y="1008"/>
                  </a:cubicBezTo>
                  <a:cubicBezTo>
                    <a:pt x="242" y="1103"/>
                    <a:pt x="307" y="1220"/>
                    <a:pt x="510" y="1220"/>
                  </a:cubicBezTo>
                  <a:cubicBezTo>
                    <a:pt x="575" y="1220"/>
                    <a:pt x="727" y="1207"/>
                    <a:pt x="832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9">
              <a:extLst>
                <a:ext uri="{FF2B5EF4-FFF2-40B4-BE49-F238E27FC236}">
                  <a16:creationId xmlns:a16="http://schemas.microsoft.com/office/drawing/2014/main" id="{1913AEC9-B3AF-48CF-A176-F5F4797FE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03925" y="48077438"/>
              <a:ext cx="5311775" cy="6964363"/>
            </a:xfrm>
            <a:custGeom>
              <a:avLst/>
              <a:gdLst>
                <a:gd name="T0" fmla="*/ 0 w 1407"/>
                <a:gd name="T1" fmla="*/ 0 h 1845"/>
                <a:gd name="T2" fmla="*/ 696 w 1407"/>
                <a:gd name="T3" fmla="*/ 0 h 1845"/>
                <a:gd name="T4" fmla="*/ 1229 w 1407"/>
                <a:gd name="T5" fmla="*/ 124 h 1845"/>
                <a:gd name="T6" fmla="*/ 1407 w 1407"/>
                <a:gd name="T7" fmla="*/ 533 h 1845"/>
                <a:gd name="T8" fmla="*/ 1119 w 1407"/>
                <a:gd name="T9" fmla="*/ 1026 h 1845"/>
                <a:gd name="T10" fmla="*/ 717 w 1407"/>
                <a:gd name="T11" fmla="*/ 1098 h 1845"/>
                <a:gd name="T12" fmla="*/ 245 w 1407"/>
                <a:gd name="T13" fmla="*/ 1098 h 1845"/>
                <a:gd name="T14" fmla="*/ 245 w 1407"/>
                <a:gd name="T15" fmla="*/ 1845 h 1845"/>
                <a:gd name="T16" fmla="*/ 0 w 1407"/>
                <a:gd name="T17" fmla="*/ 1845 h 1845"/>
                <a:gd name="T18" fmla="*/ 0 w 1407"/>
                <a:gd name="T19" fmla="*/ 0 h 1845"/>
                <a:gd name="T20" fmla="*/ 245 w 1407"/>
                <a:gd name="T21" fmla="*/ 879 h 1845"/>
                <a:gd name="T22" fmla="*/ 719 w 1407"/>
                <a:gd name="T23" fmla="*/ 879 h 1845"/>
                <a:gd name="T24" fmla="*/ 1155 w 1407"/>
                <a:gd name="T25" fmla="*/ 541 h 1845"/>
                <a:gd name="T26" fmla="*/ 1054 w 1407"/>
                <a:gd name="T27" fmla="*/ 296 h 1845"/>
                <a:gd name="T28" fmla="*/ 714 w 1407"/>
                <a:gd name="T29" fmla="*/ 219 h 1845"/>
                <a:gd name="T30" fmla="*/ 245 w 1407"/>
                <a:gd name="T31" fmla="*/ 219 h 1845"/>
                <a:gd name="T32" fmla="*/ 245 w 1407"/>
                <a:gd name="T33" fmla="*/ 879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07" h="1845">
                  <a:moveTo>
                    <a:pt x="0" y="0"/>
                  </a:moveTo>
                  <a:cubicBezTo>
                    <a:pt x="696" y="0"/>
                    <a:pt x="696" y="0"/>
                    <a:pt x="696" y="0"/>
                  </a:cubicBezTo>
                  <a:cubicBezTo>
                    <a:pt x="861" y="0"/>
                    <a:pt x="1080" y="0"/>
                    <a:pt x="1229" y="124"/>
                  </a:cubicBezTo>
                  <a:cubicBezTo>
                    <a:pt x="1356" y="227"/>
                    <a:pt x="1407" y="389"/>
                    <a:pt x="1407" y="533"/>
                  </a:cubicBezTo>
                  <a:cubicBezTo>
                    <a:pt x="1407" y="747"/>
                    <a:pt x="1304" y="948"/>
                    <a:pt x="1119" y="1026"/>
                  </a:cubicBezTo>
                  <a:cubicBezTo>
                    <a:pt x="956" y="1093"/>
                    <a:pt x="817" y="1098"/>
                    <a:pt x="717" y="1098"/>
                  </a:cubicBezTo>
                  <a:cubicBezTo>
                    <a:pt x="245" y="1098"/>
                    <a:pt x="245" y="1098"/>
                    <a:pt x="245" y="1098"/>
                  </a:cubicBezTo>
                  <a:cubicBezTo>
                    <a:pt x="245" y="1845"/>
                    <a:pt x="245" y="1845"/>
                    <a:pt x="245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0" y="0"/>
                  </a:lnTo>
                  <a:close/>
                  <a:moveTo>
                    <a:pt x="245" y="879"/>
                  </a:moveTo>
                  <a:cubicBezTo>
                    <a:pt x="719" y="879"/>
                    <a:pt x="719" y="879"/>
                    <a:pt x="719" y="879"/>
                  </a:cubicBezTo>
                  <a:cubicBezTo>
                    <a:pt x="853" y="879"/>
                    <a:pt x="1155" y="866"/>
                    <a:pt x="1155" y="541"/>
                  </a:cubicBezTo>
                  <a:cubicBezTo>
                    <a:pt x="1155" y="464"/>
                    <a:pt x="1132" y="366"/>
                    <a:pt x="1054" y="296"/>
                  </a:cubicBezTo>
                  <a:cubicBezTo>
                    <a:pt x="969" y="219"/>
                    <a:pt x="866" y="219"/>
                    <a:pt x="714" y="219"/>
                  </a:cubicBezTo>
                  <a:cubicBezTo>
                    <a:pt x="245" y="219"/>
                    <a:pt x="245" y="219"/>
                    <a:pt x="245" y="219"/>
                  </a:cubicBezTo>
                  <a:lnTo>
                    <a:pt x="245" y="8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0">
              <a:extLst>
                <a:ext uri="{FF2B5EF4-FFF2-40B4-BE49-F238E27FC236}">
                  <a16:creationId xmlns:a16="http://schemas.microsoft.com/office/drawing/2014/main" id="{68F8852E-EFC1-429E-95AC-DDCAE9FF0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640963" y="48077438"/>
              <a:ext cx="5470525" cy="6964363"/>
            </a:xfrm>
            <a:custGeom>
              <a:avLst/>
              <a:gdLst>
                <a:gd name="T0" fmla="*/ 0 w 3446"/>
                <a:gd name="T1" fmla="*/ 0 h 4387"/>
                <a:gd name="T2" fmla="*/ 583 w 3446"/>
                <a:gd name="T3" fmla="*/ 0 h 4387"/>
                <a:gd name="T4" fmla="*/ 583 w 3446"/>
                <a:gd name="T5" fmla="*/ 1802 h 4387"/>
                <a:gd name="T6" fmla="*/ 2863 w 3446"/>
                <a:gd name="T7" fmla="*/ 1802 h 4387"/>
                <a:gd name="T8" fmla="*/ 2863 w 3446"/>
                <a:gd name="T9" fmla="*/ 0 h 4387"/>
                <a:gd name="T10" fmla="*/ 3446 w 3446"/>
                <a:gd name="T11" fmla="*/ 0 h 4387"/>
                <a:gd name="T12" fmla="*/ 3446 w 3446"/>
                <a:gd name="T13" fmla="*/ 4387 h 4387"/>
                <a:gd name="T14" fmla="*/ 2863 w 3446"/>
                <a:gd name="T15" fmla="*/ 4387 h 4387"/>
                <a:gd name="T16" fmla="*/ 2863 w 3446"/>
                <a:gd name="T17" fmla="*/ 2323 h 4387"/>
                <a:gd name="T18" fmla="*/ 583 w 3446"/>
                <a:gd name="T19" fmla="*/ 2323 h 4387"/>
                <a:gd name="T20" fmla="*/ 583 w 3446"/>
                <a:gd name="T21" fmla="*/ 4387 h 4387"/>
                <a:gd name="T22" fmla="*/ 0 w 3446"/>
                <a:gd name="T23" fmla="*/ 4387 h 4387"/>
                <a:gd name="T24" fmla="*/ 0 w 3446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6" h="4387">
                  <a:moveTo>
                    <a:pt x="0" y="0"/>
                  </a:moveTo>
                  <a:lnTo>
                    <a:pt x="583" y="0"/>
                  </a:lnTo>
                  <a:lnTo>
                    <a:pt x="583" y="1802"/>
                  </a:lnTo>
                  <a:lnTo>
                    <a:pt x="2863" y="1802"/>
                  </a:lnTo>
                  <a:lnTo>
                    <a:pt x="2863" y="0"/>
                  </a:lnTo>
                  <a:lnTo>
                    <a:pt x="3446" y="0"/>
                  </a:lnTo>
                  <a:lnTo>
                    <a:pt x="3446" y="4387"/>
                  </a:lnTo>
                  <a:lnTo>
                    <a:pt x="2863" y="4387"/>
                  </a:lnTo>
                  <a:lnTo>
                    <a:pt x="2863" y="2323"/>
                  </a:lnTo>
                  <a:lnTo>
                    <a:pt x="583" y="2323"/>
                  </a:lnTo>
                  <a:lnTo>
                    <a:pt x="583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1">
              <a:extLst>
                <a:ext uri="{FF2B5EF4-FFF2-40B4-BE49-F238E27FC236}">
                  <a16:creationId xmlns:a16="http://schemas.microsoft.com/office/drawing/2014/main" id="{C512DF7D-83B3-452F-A2FF-86A1F1C9BD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992263" y="47959963"/>
              <a:ext cx="6665913" cy="7199313"/>
            </a:xfrm>
            <a:custGeom>
              <a:avLst/>
              <a:gdLst>
                <a:gd name="T0" fmla="*/ 885 w 1766"/>
                <a:gd name="T1" fmla="*/ 0 h 1907"/>
                <a:gd name="T2" fmla="*/ 1766 w 1766"/>
                <a:gd name="T3" fmla="*/ 956 h 1907"/>
                <a:gd name="T4" fmla="*/ 885 w 1766"/>
                <a:gd name="T5" fmla="*/ 1907 h 1907"/>
                <a:gd name="T6" fmla="*/ 0 w 1766"/>
                <a:gd name="T7" fmla="*/ 977 h 1907"/>
                <a:gd name="T8" fmla="*/ 885 w 1766"/>
                <a:gd name="T9" fmla="*/ 0 h 1907"/>
                <a:gd name="T10" fmla="*/ 882 w 1766"/>
                <a:gd name="T11" fmla="*/ 1699 h 1907"/>
                <a:gd name="T12" fmla="*/ 1514 w 1766"/>
                <a:gd name="T13" fmla="*/ 956 h 1907"/>
                <a:gd name="T14" fmla="*/ 887 w 1766"/>
                <a:gd name="T15" fmla="*/ 209 h 1907"/>
                <a:gd name="T16" fmla="*/ 384 w 1766"/>
                <a:gd name="T17" fmla="*/ 456 h 1907"/>
                <a:gd name="T18" fmla="*/ 253 w 1766"/>
                <a:gd name="T19" fmla="*/ 982 h 1907"/>
                <a:gd name="T20" fmla="*/ 882 w 1766"/>
                <a:gd name="T21" fmla="*/ 1699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6" h="1907">
                  <a:moveTo>
                    <a:pt x="885" y="0"/>
                  </a:moveTo>
                  <a:cubicBezTo>
                    <a:pt x="1387" y="0"/>
                    <a:pt x="1766" y="363"/>
                    <a:pt x="1766" y="956"/>
                  </a:cubicBezTo>
                  <a:cubicBezTo>
                    <a:pt x="1766" y="1554"/>
                    <a:pt x="1377" y="1907"/>
                    <a:pt x="885" y="1907"/>
                  </a:cubicBezTo>
                  <a:cubicBezTo>
                    <a:pt x="307" y="1907"/>
                    <a:pt x="0" y="1448"/>
                    <a:pt x="0" y="977"/>
                  </a:cubicBezTo>
                  <a:cubicBezTo>
                    <a:pt x="0" y="322"/>
                    <a:pt x="405" y="0"/>
                    <a:pt x="885" y="0"/>
                  </a:cubicBezTo>
                  <a:close/>
                  <a:moveTo>
                    <a:pt x="882" y="1699"/>
                  </a:moveTo>
                  <a:cubicBezTo>
                    <a:pt x="1220" y="1699"/>
                    <a:pt x="1514" y="1464"/>
                    <a:pt x="1514" y="956"/>
                  </a:cubicBezTo>
                  <a:cubicBezTo>
                    <a:pt x="1514" y="428"/>
                    <a:pt x="1202" y="209"/>
                    <a:pt x="887" y="209"/>
                  </a:cubicBezTo>
                  <a:cubicBezTo>
                    <a:pt x="691" y="209"/>
                    <a:pt x="495" y="294"/>
                    <a:pt x="384" y="456"/>
                  </a:cubicBezTo>
                  <a:cubicBezTo>
                    <a:pt x="253" y="642"/>
                    <a:pt x="253" y="923"/>
                    <a:pt x="253" y="982"/>
                  </a:cubicBezTo>
                  <a:cubicBezTo>
                    <a:pt x="253" y="1410"/>
                    <a:pt x="508" y="1699"/>
                    <a:pt x="882" y="169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2">
              <a:extLst>
                <a:ext uri="{FF2B5EF4-FFF2-40B4-BE49-F238E27FC236}">
                  <a16:creationId xmlns:a16="http://schemas.microsoft.com/office/drawing/2014/main" id="{32FD1C78-3531-4191-9710-EAABCA7DB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67225" y="48077438"/>
              <a:ext cx="5207000" cy="6964363"/>
            </a:xfrm>
            <a:custGeom>
              <a:avLst/>
              <a:gdLst>
                <a:gd name="T0" fmla="*/ 0 w 3280"/>
                <a:gd name="T1" fmla="*/ 0 h 4387"/>
                <a:gd name="T2" fmla="*/ 3177 w 3280"/>
                <a:gd name="T3" fmla="*/ 0 h 4387"/>
                <a:gd name="T4" fmla="*/ 3177 w 3280"/>
                <a:gd name="T5" fmla="*/ 520 h 4387"/>
                <a:gd name="T6" fmla="*/ 583 w 3280"/>
                <a:gd name="T7" fmla="*/ 520 h 4387"/>
                <a:gd name="T8" fmla="*/ 583 w 3280"/>
                <a:gd name="T9" fmla="*/ 1862 h 4387"/>
                <a:gd name="T10" fmla="*/ 3011 w 3280"/>
                <a:gd name="T11" fmla="*/ 1862 h 4387"/>
                <a:gd name="T12" fmla="*/ 3011 w 3280"/>
                <a:gd name="T13" fmla="*/ 2385 h 4387"/>
                <a:gd name="T14" fmla="*/ 583 w 3280"/>
                <a:gd name="T15" fmla="*/ 2385 h 4387"/>
                <a:gd name="T16" fmla="*/ 583 w 3280"/>
                <a:gd name="T17" fmla="*/ 3867 h 4387"/>
                <a:gd name="T18" fmla="*/ 3280 w 3280"/>
                <a:gd name="T19" fmla="*/ 3867 h 4387"/>
                <a:gd name="T20" fmla="*/ 3280 w 3280"/>
                <a:gd name="T21" fmla="*/ 4387 h 4387"/>
                <a:gd name="T22" fmla="*/ 0 w 3280"/>
                <a:gd name="T23" fmla="*/ 4387 h 4387"/>
                <a:gd name="T24" fmla="*/ 0 w 328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0" h="4387">
                  <a:moveTo>
                    <a:pt x="0" y="0"/>
                  </a:moveTo>
                  <a:lnTo>
                    <a:pt x="3177" y="0"/>
                  </a:lnTo>
                  <a:lnTo>
                    <a:pt x="3177" y="520"/>
                  </a:lnTo>
                  <a:lnTo>
                    <a:pt x="583" y="520"/>
                  </a:lnTo>
                  <a:lnTo>
                    <a:pt x="583" y="1862"/>
                  </a:lnTo>
                  <a:lnTo>
                    <a:pt x="3011" y="1862"/>
                  </a:lnTo>
                  <a:lnTo>
                    <a:pt x="3011" y="2385"/>
                  </a:lnTo>
                  <a:lnTo>
                    <a:pt x="583" y="2385"/>
                  </a:lnTo>
                  <a:lnTo>
                    <a:pt x="583" y="3867"/>
                  </a:lnTo>
                  <a:lnTo>
                    <a:pt x="3280" y="3867"/>
                  </a:lnTo>
                  <a:lnTo>
                    <a:pt x="3280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3">
              <a:extLst>
                <a:ext uri="{FF2B5EF4-FFF2-40B4-BE49-F238E27FC236}">
                  <a16:creationId xmlns:a16="http://schemas.microsoft.com/office/drawing/2014/main" id="{05B83EF0-82AC-4029-9DB4-90A58BAE2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9663" y="48077438"/>
              <a:ext cx="5476875" cy="6964363"/>
            </a:xfrm>
            <a:custGeom>
              <a:avLst/>
              <a:gdLst>
                <a:gd name="T0" fmla="*/ 0 w 3450"/>
                <a:gd name="T1" fmla="*/ 0 h 4387"/>
                <a:gd name="T2" fmla="*/ 594 w 3450"/>
                <a:gd name="T3" fmla="*/ 0 h 4387"/>
                <a:gd name="T4" fmla="*/ 2887 w 3450"/>
                <a:gd name="T5" fmla="*/ 3446 h 4387"/>
                <a:gd name="T6" fmla="*/ 2899 w 3450"/>
                <a:gd name="T7" fmla="*/ 3446 h 4387"/>
                <a:gd name="T8" fmla="*/ 2899 w 3450"/>
                <a:gd name="T9" fmla="*/ 0 h 4387"/>
                <a:gd name="T10" fmla="*/ 3450 w 3450"/>
                <a:gd name="T11" fmla="*/ 0 h 4387"/>
                <a:gd name="T12" fmla="*/ 3450 w 3450"/>
                <a:gd name="T13" fmla="*/ 4387 h 4387"/>
                <a:gd name="T14" fmla="*/ 2856 w 3450"/>
                <a:gd name="T15" fmla="*/ 4387 h 4387"/>
                <a:gd name="T16" fmla="*/ 564 w 3450"/>
                <a:gd name="T17" fmla="*/ 944 h 4387"/>
                <a:gd name="T18" fmla="*/ 552 w 3450"/>
                <a:gd name="T19" fmla="*/ 944 h 4387"/>
                <a:gd name="T20" fmla="*/ 552 w 3450"/>
                <a:gd name="T21" fmla="*/ 4387 h 4387"/>
                <a:gd name="T22" fmla="*/ 0 w 3450"/>
                <a:gd name="T23" fmla="*/ 4387 h 4387"/>
                <a:gd name="T24" fmla="*/ 0 w 345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0" h="4387">
                  <a:moveTo>
                    <a:pt x="0" y="0"/>
                  </a:moveTo>
                  <a:lnTo>
                    <a:pt x="594" y="0"/>
                  </a:lnTo>
                  <a:lnTo>
                    <a:pt x="2887" y="3446"/>
                  </a:lnTo>
                  <a:lnTo>
                    <a:pt x="2899" y="3446"/>
                  </a:lnTo>
                  <a:lnTo>
                    <a:pt x="2899" y="0"/>
                  </a:lnTo>
                  <a:lnTo>
                    <a:pt x="3450" y="0"/>
                  </a:lnTo>
                  <a:lnTo>
                    <a:pt x="3450" y="4387"/>
                  </a:lnTo>
                  <a:lnTo>
                    <a:pt x="2856" y="4387"/>
                  </a:lnTo>
                  <a:lnTo>
                    <a:pt x="564" y="944"/>
                  </a:lnTo>
                  <a:lnTo>
                    <a:pt x="552" y="944"/>
                  </a:lnTo>
                  <a:lnTo>
                    <a:pt x="552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74">
              <a:extLst>
                <a:ext uri="{FF2B5EF4-FFF2-40B4-BE49-F238E27FC236}">
                  <a16:creationId xmlns:a16="http://schemas.microsoft.com/office/drawing/2014/main" id="{B35BFA51-DA42-4745-8B29-A28E38528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38" y="48077438"/>
              <a:ext cx="925513" cy="69643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75">
              <a:extLst>
                <a:ext uri="{FF2B5EF4-FFF2-40B4-BE49-F238E27FC236}">
                  <a16:creationId xmlns:a16="http://schemas.microsoft.com/office/drawing/2014/main" id="{7C063BB0-5A21-4F8F-AAB6-3964CD91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775" y="48077438"/>
              <a:ext cx="6383338" cy="6964363"/>
            </a:xfrm>
            <a:custGeom>
              <a:avLst/>
              <a:gdLst>
                <a:gd name="T0" fmla="*/ 714 w 1691"/>
                <a:gd name="T1" fmla="*/ 884 h 1845"/>
                <a:gd name="T2" fmla="*/ 83 w 1691"/>
                <a:gd name="T3" fmla="*/ 0 h 1845"/>
                <a:gd name="T4" fmla="*/ 374 w 1691"/>
                <a:gd name="T5" fmla="*/ 0 h 1845"/>
                <a:gd name="T6" fmla="*/ 709 w 1691"/>
                <a:gd name="T7" fmla="*/ 474 h 1845"/>
                <a:gd name="T8" fmla="*/ 856 w 1691"/>
                <a:gd name="T9" fmla="*/ 701 h 1845"/>
                <a:gd name="T10" fmla="*/ 933 w 1691"/>
                <a:gd name="T11" fmla="*/ 588 h 1845"/>
                <a:gd name="T12" fmla="*/ 1003 w 1691"/>
                <a:gd name="T13" fmla="*/ 490 h 1845"/>
                <a:gd name="T14" fmla="*/ 1374 w 1691"/>
                <a:gd name="T15" fmla="*/ 0 h 1845"/>
                <a:gd name="T16" fmla="*/ 1640 w 1691"/>
                <a:gd name="T17" fmla="*/ 0 h 1845"/>
                <a:gd name="T18" fmla="*/ 993 w 1691"/>
                <a:gd name="T19" fmla="*/ 868 h 1845"/>
                <a:gd name="T20" fmla="*/ 1691 w 1691"/>
                <a:gd name="T21" fmla="*/ 1845 h 1845"/>
                <a:gd name="T22" fmla="*/ 1389 w 1691"/>
                <a:gd name="T23" fmla="*/ 1845 h 1845"/>
                <a:gd name="T24" fmla="*/ 926 w 1691"/>
                <a:gd name="T25" fmla="*/ 1188 h 1845"/>
                <a:gd name="T26" fmla="*/ 848 w 1691"/>
                <a:gd name="T27" fmla="*/ 1065 h 1845"/>
                <a:gd name="T28" fmla="*/ 843 w 1691"/>
                <a:gd name="T29" fmla="*/ 1065 h 1845"/>
                <a:gd name="T30" fmla="*/ 830 w 1691"/>
                <a:gd name="T31" fmla="*/ 1088 h 1845"/>
                <a:gd name="T32" fmla="*/ 755 w 1691"/>
                <a:gd name="T33" fmla="*/ 1204 h 1845"/>
                <a:gd name="T34" fmla="*/ 294 w 1691"/>
                <a:gd name="T35" fmla="*/ 1845 h 1845"/>
                <a:gd name="T36" fmla="*/ 0 w 1691"/>
                <a:gd name="T37" fmla="*/ 1845 h 1845"/>
                <a:gd name="T38" fmla="*/ 714 w 1691"/>
                <a:gd name="T39" fmla="*/ 884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1" h="1845">
                  <a:moveTo>
                    <a:pt x="714" y="884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4" y="0"/>
                    <a:pt x="374" y="0"/>
                    <a:pt x="374" y="0"/>
                  </a:cubicBezTo>
                  <a:cubicBezTo>
                    <a:pt x="709" y="474"/>
                    <a:pt x="709" y="474"/>
                    <a:pt x="709" y="474"/>
                  </a:cubicBezTo>
                  <a:cubicBezTo>
                    <a:pt x="761" y="549"/>
                    <a:pt x="815" y="621"/>
                    <a:pt x="856" y="701"/>
                  </a:cubicBezTo>
                  <a:cubicBezTo>
                    <a:pt x="877" y="667"/>
                    <a:pt x="884" y="660"/>
                    <a:pt x="933" y="588"/>
                  </a:cubicBezTo>
                  <a:cubicBezTo>
                    <a:pt x="956" y="556"/>
                    <a:pt x="985" y="513"/>
                    <a:pt x="1003" y="490"/>
                  </a:cubicBezTo>
                  <a:cubicBezTo>
                    <a:pt x="1374" y="0"/>
                    <a:pt x="1374" y="0"/>
                    <a:pt x="1374" y="0"/>
                  </a:cubicBezTo>
                  <a:cubicBezTo>
                    <a:pt x="1640" y="0"/>
                    <a:pt x="1640" y="0"/>
                    <a:pt x="1640" y="0"/>
                  </a:cubicBezTo>
                  <a:cubicBezTo>
                    <a:pt x="993" y="868"/>
                    <a:pt x="993" y="868"/>
                    <a:pt x="993" y="868"/>
                  </a:cubicBezTo>
                  <a:cubicBezTo>
                    <a:pt x="1691" y="1845"/>
                    <a:pt x="1691" y="1845"/>
                    <a:pt x="1691" y="1845"/>
                  </a:cubicBezTo>
                  <a:cubicBezTo>
                    <a:pt x="1389" y="1845"/>
                    <a:pt x="1389" y="1845"/>
                    <a:pt x="1389" y="1845"/>
                  </a:cubicBezTo>
                  <a:cubicBezTo>
                    <a:pt x="926" y="1188"/>
                    <a:pt x="926" y="1188"/>
                    <a:pt x="926" y="1188"/>
                  </a:cubicBezTo>
                  <a:cubicBezTo>
                    <a:pt x="884" y="1131"/>
                    <a:pt x="866" y="1098"/>
                    <a:pt x="848" y="1065"/>
                  </a:cubicBezTo>
                  <a:cubicBezTo>
                    <a:pt x="843" y="1065"/>
                    <a:pt x="843" y="1065"/>
                    <a:pt x="843" y="1065"/>
                  </a:cubicBezTo>
                  <a:cubicBezTo>
                    <a:pt x="843" y="1067"/>
                    <a:pt x="833" y="1083"/>
                    <a:pt x="830" y="1088"/>
                  </a:cubicBezTo>
                  <a:cubicBezTo>
                    <a:pt x="812" y="1119"/>
                    <a:pt x="784" y="1162"/>
                    <a:pt x="755" y="1204"/>
                  </a:cubicBezTo>
                  <a:cubicBezTo>
                    <a:pt x="294" y="1845"/>
                    <a:pt x="294" y="1845"/>
                    <a:pt x="294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714" y="88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6">
              <a:extLst>
                <a:ext uri="{FF2B5EF4-FFF2-40B4-BE49-F238E27FC236}">
                  <a16:creationId xmlns:a16="http://schemas.microsoft.com/office/drawing/2014/main" id="{D187CB03-6F6F-4E8F-B079-C63D20A6F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4738" y="49885601"/>
              <a:ext cx="4397375" cy="5273675"/>
            </a:xfrm>
            <a:custGeom>
              <a:avLst/>
              <a:gdLst>
                <a:gd name="T0" fmla="*/ 1165 w 1165"/>
                <a:gd name="T1" fmla="*/ 905 h 1397"/>
                <a:gd name="T2" fmla="*/ 609 w 1165"/>
                <a:gd name="T3" fmla="*/ 1397 h 1397"/>
                <a:gd name="T4" fmla="*/ 0 w 1165"/>
                <a:gd name="T5" fmla="*/ 701 h 1397"/>
                <a:gd name="T6" fmla="*/ 609 w 1165"/>
                <a:gd name="T7" fmla="*/ 0 h 1397"/>
                <a:gd name="T8" fmla="*/ 1060 w 1165"/>
                <a:gd name="T9" fmla="*/ 209 h 1397"/>
                <a:gd name="T10" fmla="*/ 1142 w 1165"/>
                <a:gd name="T11" fmla="*/ 423 h 1397"/>
                <a:gd name="T12" fmla="*/ 923 w 1165"/>
                <a:gd name="T13" fmla="*/ 457 h 1397"/>
                <a:gd name="T14" fmla="*/ 619 w 1165"/>
                <a:gd name="T15" fmla="*/ 186 h 1397"/>
                <a:gd name="T16" fmla="*/ 232 w 1165"/>
                <a:gd name="T17" fmla="*/ 696 h 1397"/>
                <a:gd name="T18" fmla="*/ 606 w 1165"/>
                <a:gd name="T19" fmla="*/ 1212 h 1397"/>
                <a:gd name="T20" fmla="*/ 941 w 1165"/>
                <a:gd name="T21" fmla="*/ 877 h 1397"/>
                <a:gd name="T22" fmla="*/ 1165 w 1165"/>
                <a:gd name="T23" fmla="*/ 905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5" h="1397">
                  <a:moveTo>
                    <a:pt x="1165" y="905"/>
                  </a:moveTo>
                  <a:cubicBezTo>
                    <a:pt x="1093" y="1356"/>
                    <a:pt x="722" y="1397"/>
                    <a:pt x="609" y="1397"/>
                  </a:cubicBezTo>
                  <a:cubicBezTo>
                    <a:pt x="168" y="1397"/>
                    <a:pt x="0" y="1057"/>
                    <a:pt x="0" y="701"/>
                  </a:cubicBezTo>
                  <a:cubicBezTo>
                    <a:pt x="0" y="145"/>
                    <a:pt x="343" y="0"/>
                    <a:pt x="609" y="0"/>
                  </a:cubicBezTo>
                  <a:cubicBezTo>
                    <a:pt x="735" y="0"/>
                    <a:pt x="941" y="36"/>
                    <a:pt x="1060" y="209"/>
                  </a:cubicBezTo>
                  <a:cubicBezTo>
                    <a:pt x="1116" y="289"/>
                    <a:pt x="1132" y="366"/>
                    <a:pt x="1142" y="423"/>
                  </a:cubicBezTo>
                  <a:cubicBezTo>
                    <a:pt x="923" y="457"/>
                    <a:pt x="923" y="457"/>
                    <a:pt x="923" y="457"/>
                  </a:cubicBezTo>
                  <a:cubicBezTo>
                    <a:pt x="877" y="263"/>
                    <a:pt x="758" y="186"/>
                    <a:pt x="619" y="186"/>
                  </a:cubicBezTo>
                  <a:cubicBezTo>
                    <a:pt x="266" y="186"/>
                    <a:pt x="232" y="539"/>
                    <a:pt x="232" y="696"/>
                  </a:cubicBezTo>
                  <a:cubicBezTo>
                    <a:pt x="232" y="781"/>
                    <a:pt x="232" y="1212"/>
                    <a:pt x="606" y="1212"/>
                  </a:cubicBezTo>
                  <a:cubicBezTo>
                    <a:pt x="895" y="1212"/>
                    <a:pt x="933" y="944"/>
                    <a:pt x="941" y="877"/>
                  </a:cubicBezTo>
                  <a:lnTo>
                    <a:pt x="1165" y="90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7">
              <a:extLst>
                <a:ext uri="{FF2B5EF4-FFF2-40B4-BE49-F238E27FC236}">
                  <a16:creationId xmlns:a16="http://schemas.microsoft.com/office/drawing/2014/main" id="{1123EC55-958C-4198-AC46-B4B137F7FF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7013" y="49885601"/>
              <a:ext cx="4729163" cy="5273675"/>
            </a:xfrm>
            <a:custGeom>
              <a:avLst/>
              <a:gdLst>
                <a:gd name="T0" fmla="*/ 137 w 1253"/>
                <a:gd name="T1" fmla="*/ 222 h 1397"/>
                <a:gd name="T2" fmla="*/ 627 w 1253"/>
                <a:gd name="T3" fmla="*/ 0 h 1397"/>
                <a:gd name="T4" fmla="*/ 1253 w 1253"/>
                <a:gd name="T5" fmla="*/ 678 h 1397"/>
                <a:gd name="T6" fmla="*/ 1119 w 1253"/>
                <a:gd name="T7" fmla="*/ 1171 h 1397"/>
                <a:gd name="T8" fmla="*/ 627 w 1253"/>
                <a:gd name="T9" fmla="*/ 1397 h 1397"/>
                <a:gd name="T10" fmla="*/ 132 w 1253"/>
                <a:gd name="T11" fmla="*/ 1171 h 1397"/>
                <a:gd name="T12" fmla="*/ 0 w 1253"/>
                <a:gd name="T13" fmla="*/ 699 h 1397"/>
                <a:gd name="T14" fmla="*/ 137 w 1253"/>
                <a:gd name="T15" fmla="*/ 222 h 1397"/>
                <a:gd name="T16" fmla="*/ 627 w 1253"/>
                <a:gd name="T17" fmla="*/ 1212 h 1397"/>
                <a:gd name="T18" fmla="*/ 1021 w 1253"/>
                <a:gd name="T19" fmla="*/ 691 h 1397"/>
                <a:gd name="T20" fmla="*/ 627 w 1253"/>
                <a:gd name="T21" fmla="*/ 186 h 1397"/>
                <a:gd name="T22" fmla="*/ 232 w 1253"/>
                <a:gd name="T23" fmla="*/ 699 h 1397"/>
                <a:gd name="T24" fmla="*/ 627 w 1253"/>
                <a:gd name="T25" fmla="*/ 1212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3" h="1397">
                  <a:moveTo>
                    <a:pt x="137" y="222"/>
                  </a:moveTo>
                  <a:cubicBezTo>
                    <a:pt x="258" y="67"/>
                    <a:pt x="451" y="0"/>
                    <a:pt x="627" y="0"/>
                  </a:cubicBezTo>
                  <a:cubicBezTo>
                    <a:pt x="908" y="0"/>
                    <a:pt x="1253" y="168"/>
                    <a:pt x="1253" y="678"/>
                  </a:cubicBezTo>
                  <a:cubicBezTo>
                    <a:pt x="1253" y="964"/>
                    <a:pt x="1181" y="1096"/>
                    <a:pt x="1119" y="1171"/>
                  </a:cubicBezTo>
                  <a:cubicBezTo>
                    <a:pt x="993" y="1325"/>
                    <a:pt x="804" y="1397"/>
                    <a:pt x="627" y="1397"/>
                  </a:cubicBezTo>
                  <a:cubicBezTo>
                    <a:pt x="446" y="1397"/>
                    <a:pt x="258" y="1328"/>
                    <a:pt x="132" y="1171"/>
                  </a:cubicBezTo>
                  <a:cubicBezTo>
                    <a:pt x="8" y="1016"/>
                    <a:pt x="0" y="799"/>
                    <a:pt x="0" y="699"/>
                  </a:cubicBezTo>
                  <a:cubicBezTo>
                    <a:pt x="0" y="554"/>
                    <a:pt x="23" y="366"/>
                    <a:pt x="137" y="222"/>
                  </a:cubicBezTo>
                  <a:close/>
                  <a:moveTo>
                    <a:pt x="627" y="1212"/>
                  </a:moveTo>
                  <a:cubicBezTo>
                    <a:pt x="949" y="1212"/>
                    <a:pt x="1021" y="902"/>
                    <a:pt x="1021" y="691"/>
                  </a:cubicBezTo>
                  <a:cubicBezTo>
                    <a:pt x="1021" y="335"/>
                    <a:pt x="830" y="186"/>
                    <a:pt x="627" y="186"/>
                  </a:cubicBezTo>
                  <a:cubicBezTo>
                    <a:pt x="485" y="186"/>
                    <a:pt x="232" y="266"/>
                    <a:pt x="232" y="699"/>
                  </a:cubicBezTo>
                  <a:cubicBezTo>
                    <a:pt x="232" y="1135"/>
                    <a:pt x="492" y="1212"/>
                    <a:pt x="627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8">
              <a:extLst>
                <a:ext uri="{FF2B5EF4-FFF2-40B4-BE49-F238E27FC236}">
                  <a16:creationId xmlns:a16="http://schemas.microsoft.com/office/drawing/2014/main" id="{DCEAB641-7B28-4561-A619-2BDC9D1E5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5588" y="49885601"/>
              <a:ext cx="6850063" cy="5156200"/>
            </a:xfrm>
            <a:custGeom>
              <a:avLst/>
              <a:gdLst>
                <a:gd name="T0" fmla="*/ 0 w 1815"/>
                <a:gd name="T1" fmla="*/ 31 h 1366"/>
                <a:gd name="T2" fmla="*/ 204 w 1815"/>
                <a:gd name="T3" fmla="*/ 31 h 1366"/>
                <a:gd name="T4" fmla="*/ 204 w 1815"/>
                <a:gd name="T5" fmla="*/ 217 h 1366"/>
                <a:gd name="T6" fmla="*/ 209 w 1815"/>
                <a:gd name="T7" fmla="*/ 217 h 1366"/>
                <a:gd name="T8" fmla="*/ 608 w 1815"/>
                <a:gd name="T9" fmla="*/ 0 h 1366"/>
                <a:gd name="T10" fmla="*/ 987 w 1815"/>
                <a:gd name="T11" fmla="*/ 235 h 1366"/>
                <a:gd name="T12" fmla="*/ 1400 w 1815"/>
                <a:gd name="T13" fmla="*/ 0 h 1366"/>
                <a:gd name="T14" fmla="*/ 1815 w 1815"/>
                <a:gd name="T15" fmla="*/ 449 h 1366"/>
                <a:gd name="T16" fmla="*/ 1815 w 1815"/>
                <a:gd name="T17" fmla="*/ 1366 h 1366"/>
                <a:gd name="T18" fmla="*/ 1588 w 1815"/>
                <a:gd name="T19" fmla="*/ 1366 h 1366"/>
                <a:gd name="T20" fmla="*/ 1588 w 1815"/>
                <a:gd name="T21" fmla="*/ 524 h 1366"/>
                <a:gd name="T22" fmla="*/ 1348 w 1815"/>
                <a:gd name="T23" fmla="*/ 196 h 1366"/>
                <a:gd name="T24" fmla="*/ 1080 w 1815"/>
                <a:gd name="T25" fmla="*/ 335 h 1366"/>
                <a:gd name="T26" fmla="*/ 1021 w 1815"/>
                <a:gd name="T27" fmla="*/ 590 h 1366"/>
                <a:gd name="T28" fmla="*/ 1021 w 1815"/>
                <a:gd name="T29" fmla="*/ 1366 h 1366"/>
                <a:gd name="T30" fmla="*/ 794 w 1815"/>
                <a:gd name="T31" fmla="*/ 1366 h 1366"/>
                <a:gd name="T32" fmla="*/ 794 w 1815"/>
                <a:gd name="T33" fmla="*/ 498 h 1366"/>
                <a:gd name="T34" fmla="*/ 559 w 1815"/>
                <a:gd name="T35" fmla="*/ 196 h 1366"/>
                <a:gd name="T36" fmla="*/ 283 w 1815"/>
                <a:gd name="T37" fmla="*/ 351 h 1366"/>
                <a:gd name="T38" fmla="*/ 227 w 1815"/>
                <a:gd name="T39" fmla="*/ 673 h 1366"/>
                <a:gd name="T40" fmla="*/ 227 w 1815"/>
                <a:gd name="T41" fmla="*/ 1366 h 1366"/>
                <a:gd name="T42" fmla="*/ 0 w 1815"/>
                <a:gd name="T43" fmla="*/ 1366 h 1366"/>
                <a:gd name="T44" fmla="*/ 0 w 1815"/>
                <a:gd name="T45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5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7"/>
                    <a:pt x="204" y="217"/>
                    <a:pt x="204" y="217"/>
                  </a:cubicBezTo>
                  <a:cubicBezTo>
                    <a:pt x="209" y="217"/>
                    <a:pt x="209" y="217"/>
                    <a:pt x="209" y="217"/>
                  </a:cubicBezTo>
                  <a:cubicBezTo>
                    <a:pt x="281" y="98"/>
                    <a:pt x="415" y="0"/>
                    <a:pt x="608" y="0"/>
                  </a:cubicBezTo>
                  <a:cubicBezTo>
                    <a:pt x="799" y="0"/>
                    <a:pt x="933" y="80"/>
                    <a:pt x="987" y="235"/>
                  </a:cubicBezTo>
                  <a:cubicBezTo>
                    <a:pt x="1034" y="163"/>
                    <a:pt x="1149" y="0"/>
                    <a:pt x="1400" y="0"/>
                  </a:cubicBezTo>
                  <a:cubicBezTo>
                    <a:pt x="1812" y="0"/>
                    <a:pt x="1815" y="353"/>
                    <a:pt x="1815" y="449"/>
                  </a:cubicBezTo>
                  <a:cubicBezTo>
                    <a:pt x="1815" y="1366"/>
                    <a:pt x="1815" y="1366"/>
                    <a:pt x="1815" y="1366"/>
                  </a:cubicBezTo>
                  <a:cubicBezTo>
                    <a:pt x="1588" y="1366"/>
                    <a:pt x="1588" y="1366"/>
                    <a:pt x="1588" y="1366"/>
                  </a:cubicBezTo>
                  <a:cubicBezTo>
                    <a:pt x="1588" y="524"/>
                    <a:pt x="1588" y="524"/>
                    <a:pt x="1588" y="524"/>
                  </a:cubicBezTo>
                  <a:cubicBezTo>
                    <a:pt x="1588" y="395"/>
                    <a:pt x="1588" y="196"/>
                    <a:pt x="1348" y="196"/>
                  </a:cubicBezTo>
                  <a:cubicBezTo>
                    <a:pt x="1250" y="196"/>
                    <a:pt x="1134" y="245"/>
                    <a:pt x="1080" y="335"/>
                  </a:cubicBezTo>
                  <a:cubicBezTo>
                    <a:pt x="1036" y="410"/>
                    <a:pt x="1021" y="490"/>
                    <a:pt x="1021" y="590"/>
                  </a:cubicBezTo>
                  <a:cubicBezTo>
                    <a:pt x="1021" y="1366"/>
                    <a:pt x="1021" y="1366"/>
                    <a:pt x="1021" y="1366"/>
                  </a:cubicBezTo>
                  <a:cubicBezTo>
                    <a:pt x="794" y="1366"/>
                    <a:pt x="794" y="1366"/>
                    <a:pt x="794" y="1366"/>
                  </a:cubicBezTo>
                  <a:cubicBezTo>
                    <a:pt x="794" y="498"/>
                    <a:pt x="794" y="498"/>
                    <a:pt x="794" y="498"/>
                  </a:cubicBezTo>
                  <a:cubicBezTo>
                    <a:pt x="794" y="371"/>
                    <a:pt x="781" y="196"/>
                    <a:pt x="559" y="196"/>
                  </a:cubicBezTo>
                  <a:cubicBezTo>
                    <a:pt x="438" y="196"/>
                    <a:pt x="325" y="261"/>
                    <a:pt x="283" y="351"/>
                  </a:cubicBezTo>
                  <a:cubicBezTo>
                    <a:pt x="235" y="459"/>
                    <a:pt x="227" y="557"/>
                    <a:pt x="227" y="673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9">
              <a:extLst>
                <a:ext uri="{FF2B5EF4-FFF2-40B4-BE49-F238E27FC236}">
                  <a16:creationId xmlns:a16="http://schemas.microsoft.com/office/drawing/2014/main" id="{419A8F0D-C5D0-4FB6-889B-9ACE720D70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3038" y="49885601"/>
              <a:ext cx="4379913" cy="7092950"/>
            </a:xfrm>
            <a:custGeom>
              <a:avLst/>
              <a:gdLst>
                <a:gd name="T0" fmla="*/ 0 w 1160"/>
                <a:gd name="T1" fmla="*/ 31 h 1879"/>
                <a:gd name="T2" fmla="*/ 206 w 1160"/>
                <a:gd name="T3" fmla="*/ 31 h 1879"/>
                <a:gd name="T4" fmla="*/ 206 w 1160"/>
                <a:gd name="T5" fmla="*/ 204 h 1879"/>
                <a:gd name="T6" fmla="*/ 212 w 1160"/>
                <a:gd name="T7" fmla="*/ 204 h 1879"/>
                <a:gd name="T8" fmla="*/ 593 w 1160"/>
                <a:gd name="T9" fmla="*/ 0 h 1879"/>
                <a:gd name="T10" fmla="*/ 1160 w 1160"/>
                <a:gd name="T11" fmla="*/ 689 h 1879"/>
                <a:gd name="T12" fmla="*/ 578 w 1160"/>
                <a:gd name="T13" fmla="*/ 1397 h 1879"/>
                <a:gd name="T14" fmla="*/ 232 w 1160"/>
                <a:gd name="T15" fmla="*/ 1227 h 1879"/>
                <a:gd name="T16" fmla="*/ 227 w 1160"/>
                <a:gd name="T17" fmla="*/ 1227 h 1879"/>
                <a:gd name="T18" fmla="*/ 227 w 1160"/>
                <a:gd name="T19" fmla="*/ 1879 h 1879"/>
                <a:gd name="T20" fmla="*/ 0 w 1160"/>
                <a:gd name="T21" fmla="*/ 1879 h 1879"/>
                <a:gd name="T22" fmla="*/ 0 w 1160"/>
                <a:gd name="T23" fmla="*/ 31 h 1879"/>
                <a:gd name="T24" fmla="*/ 562 w 1160"/>
                <a:gd name="T25" fmla="*/ 1212 h 1879"/>
                <a:gd name="T26" fmla="*/ 928 w 1160"/>
                <a:gd name="T27" fmla="*/ 689 h 1879"/>
                <a:gd name="T28" fmla="*/ 572 w 1160"/>
                <a:gd name="T29" fmla="*/ 178 h 1879"/>
                <a:gd name="T30" fmla="*/ 204 w 1160"/>
                <a:gd name="T31" fmla="*/ 707 h 1879"/>
                <a:gd name="T32" fmla="*/ 562 w 1160"/>
                <a:gd name="T33" fmla="*/ 1212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0" h="1879">
                  <a:moveTo>
                    <a:pt x="0" y="31"/>
                  </a:moveTo>
                  <a:cubicBezTo>
                    <a:pt x="206" y="31"/>
                    <a:pt x="206" y="31"/>
                    <a:pt x="206" y="31"/>
                  </a:cubicBezTo>
                  <a:cubicBezTo>
                    <a:pt x="206" y="204"/>
                    <a:pt x="206" y="204"/>
                    <a:pt x="206" y="204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50" y="142"/>
                    <a:pt x="351" y="0"/>
                    <a:pt x="593" y="0"/>
                  </a:cubicBezTo>
                  <a:cubicBezTo>
                    <a:pt x="972" y="0"/>
                    <a:pt x="1160" y="315"/>
                    <a:pt x="1160" y="689"/>
                  </a:cubicBezTo>
                  <a:cubicBezTo>
                    <a:pt x="1160" y="1163"/>
                    <a:pt x="871" y="1397"/>
                    <a:pt x="578" y="1397"/>
                  </a:cubicBezTo>
                  <a:cubicBezTo>
                    <a:pt x="418" y="1397"/>
                    <a:pt x="299" y="1318"/>
                    <a:pt x="232" y="1227"/>
                  </a:cubicBezTo>
                  <a:cubicBezTo>
                    <a:pt x="227" y="1227"/>
                    <a:pt x="227" y="1227"/>
                    <a:pt x="227" y="1227"/>
                  </a:cubicBezTo>
                  <a:cubicBezTo>
                    <a:pt x="227" y="1879"/>
                    <a:pt x="227" y="1879"/>
                    <a:pt x="227" y="1879"/>
                  </a:cubicBezTo>
                  <a:cubicBezTo>
                    <a:pt x="0" y="1879"/>
                    <a:pt x="0" y="1879"/>
                    <a:pt x="0" y="1879"/>
                  </a:cubicBezTo>
                  <a:lnTo>
                    <a:pt x="0" y="31"/>
                  </a:lnTo>
                  <a:close/>
                  <a:moveTo>
                    <a:pt x="562" y="1212"/>
                  </a:moveTo>
                  <a:cubicBezTo>
                    <a:pt x="696" y="1212"/>
                    <a:pt x="928" y="1127"/>
                    <a:pt x="928" y="689"/>
                  </a:cubicBezTo>
                  <a:cubicBezTo>
                    <a:pt x="928" y="312"/>
                    <a:pt x="743" y="178"/>
                    <a:pt x="572" y="178"/>
                  </a:cubicBezTo>
                  <a:cubicBezTo>
                    <a:pt x="356" y="178"/>
                    <a:pt x="204" y="395"/>
                    <a:pt x="204" y="707"/>
                  </a:cubicBezTo>
                  <a:cubicBezTo>
                    <a:pt x="204" y="1109"/>
                    <a:pt x="407" y="1212"/>
                    <a:pt x="562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0">
              <a:extLst>
                <a:ext uri="{FF2B5EF4-FFF2-40B4-BE49-F238E27FC236}">
                  <a16:creationId xmlns:a16="http://schemas.microsoft.com/office/drawing/2014/main" id="{C6863F0F-6243-46C7-A3B3-0DC807A6C5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45825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7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9 w 1232"/>
                <a:gd name="T23" fmla="*/ 186 h 1397"/>
                <a:gd name="T24" fmla="*/ 261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60 w 1232"/>
                <a:gd name="T31" fmla="*/ 781 h 1397"/>
                <a:gd name="T32" fmla="*/ 243 w 1232"/>
                <a:gd name="T33" fmla="*/ 1008 h 1397"/>
                <a:gd name="T34" fmla="*/ 511 w 1232"/>
                <a:gd name="T35" fmla="*/ 1220 h 1397"/>
                <a:gd name="T36" fmla="*/ 833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5" y="294"/>
                    <a:pt x="127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4" y="1235"/>
                    <a:pt x="949" y="1201"/>
                  </a:cubicBezTo>
                  <a:cubicBezTo>
                    <a:pt x="758" y="1364"/>
                    <a:pt x="601" y="1397"/>
                    <a:pt x="457" y="1397"/>
                  </a:cubicBezTo>
                  <a:cubicBezTo>
                    <a:pt x="163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60" y="590"/>
                    <a:pt x="805" y="565"/>
                    <a:pt x="933" y="518"/>
                  </a:cubicBezTo>
                  <a:cubicBezTo>
                    <a:pt x="939" y="374"/>
                    <a:pt x="941" y="186"/>
                    <a:pt x="609" y="186"/>
                  </a:cubicBezTo>
                  <a:cubicBezTo>
                    <a:pt x="325" y="186"/>
                    <a:pt x="289" y="330"/>
                    <a:pt x="261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6" y="730"/>
                    <a:pt x="678" y="763"/>
                    <a:pt x="560" y="781"/>
                  </a:cubicBezTo>
                  <a:cubicBezTo>
                    <a:pt x="420" y="802"/>
                    <a:pt x="243" y="828"/>
                    <a:pt x="243" y="1008"/>
                  </a:cubicBezTo>
                  <a:cubicBezTo>
                    <a:pt x="243" y="1103"/>
                    <a:pt x="307" y="1220"/>
                    <a:pt x="511" y="1220"/>
                  </a:cubicBezTo>
                  <a:cubicBezTo>
                    <a:pt x="575" y="1220"/>
                    <a:pt x="727" y="1207"/>
                    <a:pt x="833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1">
              <a:extLst>
                <a:ext uri="{FF2B5EF4-FFF2-40B4-BE49-F238E27FC236}">
                  <a16:creationId xmlns:a16="http://schemas.microsoft.com/office/drawing/2014/main" id="{CD2D8946-02F4-4A0B-96A2-D070B1A84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4400" y="49885601"/>
              <a:ext cx="4106863" cy="5156200"/>
            </a:xfrm>
            <a:custGeom>
              <a:avLst/>
              <a:gdLst>
                <a:gd name="T0" fmla="*/ 0 w 1088"/>
                <a:gd name="T1" fmla="*/ 31 h 1366"/>
                <a:gd name="T2" fmla="*/ 204 w 1088"/>
                <a:gd name="T3" fmla="*/ 31 h 1366"/>
                <a:gd name="T4" fmla="*/ 204 w 1088"/>
                <a:gd name="T5" fmla="*/ 219 h 1366"/>
                <a:gd name="T6" fmla="*/ 209 w 1088"/>
                <a:gd name="T7" fmla="*/ 219 h 1366"/>
                <a:gd name="T8" fmla="*/ 629 w 1088"/>
                <a:gd name="T9" fmla="*/ 0 h 1366"/>
                <a:gd name="T10" fmla="*/ 1029 w 1088"/>
                <a:gd name="T11" fmla="*/ 196 h 1366"/>
                <a:gd name="T12" fmla="*/ 1088 w 1088"/>
                <a:gd name="T13" fmla="*/ 544 h 1366"/>
                <a:gd name="T14" fmla="*/ 1088 w 1088"/>
                <a:gd name="T15" fmla="*/ 1366 h 1366"/>
                <a:gd name="T16" fmla="*/ 861 w 1088"/>
                <a:gd name="T17" fmla="*/ 1366 h 1366"/>
                <a:gd name="T18" fmla="*/ 861 w 1088"/>
                <a:gd name="T19" fmla="*/ 554 h 1366"/>
                <a:gd name="T20" fmla="*/ 583 w 1088"/>
                <a:gd name="T21" fmla="*/ 196 h 1366"/>
                <a:gd name="T22" fmla="*/ 273 w 1088"/>
                <a:gd name="T23" fmla="*/ 364 h 1366"/>
                <a:gd name="T24" fmla="*/ 227 w 1088"/>
                <a:gd name="T25" fmla="*/ 637 h 1366"/>
                <a:gd name="T26" fmla="*/ 227 w 1088"/>
                <a:gd name="T27" fmla="*/ 1366 h 1366"/>
                <a:gd name="T28" fmla="*/ 0 w 1088"/>
                <a:gd name="T29" fmla="*/ 1366 h 1366"/>
                <a:gd name="T30" fmla="*/ 0 w 1088"/>
                <a:gd name="T31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8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9"/>
                    <a:pt x="204" y="219"/>
                    <a:pt x="204" y="219"/>
                  </a:cubicBezTo>
                  <a:cubicBezTo>
                    <a:pt x="209" y="219"/>
                    <a:pt x="209" y="219"/>
                    <a:pt x="209" y="219"/>
                  </a:cubicBezTo>
                  <a:cubicBezTo>
                    <a:pt x="340" y="18"/>
                    <a:pt x="539" y="0"/>
                    <a:pt x="629" y="0"/>
                  </a:cubicBezTo>
                  <a:cubicBezTo>
                    <a:pt x="768" y="0"/>
                    <a:pt x="951" y="52"/>
                    <a:pt x="1029" y="196"/>
                  </a:cubicBezTo>
                  <a:cubicBezTo>
                    <a:pt x="1088" y="307"/>
                    <a:pt x="1088" y="402"/>
                    <a:pt x="1088" y="544"/>
                  </a:cubicBezTo>
                  <a:cubicBezTo>
                    <a:pt x="1088" y="1366"/>
                    <a:pt x="1088" y="1366"/>
                    <a:pt x="1088" y="1366"/>
                  </a:cubicBezTo>
                  <a:cubicBezTo>
                    <a:pt x="861" y="1366"/>
                    <a:pt x="861" y="1366"/>
                    <a:pt x="861" y="1366"/>
                  </a:cubicBezTo>
                  <a:cubicBezTo>
                    <a:pt x="861" y="554"/>
                    <a:pt x="861" y="554"/>
                    <a:pt x="861" y="554"/>
                  </a:cubicBezTo>
                  <a:cubicBezTo>
                    <a:pt x="861" y="439"/>
                    <a:pt x="861" y="196"/>
                    <a:pt x="583" y="196"/>
                  </a:cubicBezTo>
                  <a:cubicBezTo>
                    <a:pt x="454" y="196"/>
                    <a:pt x="322" y="263"/>
                    <a:pt x="273" y="364"/>
                  </a:cubicBezTo>
                  <a:cubicBezTo>
                    <a:pt x="230" y="459"/>
                    <a:pt x="227" y="557"/>
                    <a:pt x="227" y="637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2">
              <a:extLst>
                <a:ext uri="{FF2B5EF4-FFF2-40B4-BE49-F238E27FC236}">
                  <a16:creationId xmlns:a16="http://schemas.microsoft.com/office/drawing/2014/main" id="{79BADE90-275D-4992-9929-0877DD17C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8413" y="50001488"/>
              <a:ext cx="4632325" cy="7086600"/>
            </a:xfrm>
            <a:custGeom>
              <a:avLst/>
              <a:gdLst>
                <a:gd name="T0" fmla="*/ 95 w 1227"/>
                <a:gd name="T1" fmla="*/ 1637 h 1877"/>
                <a:gd name="T2" fmla="*/ 224 w 1227"/>
                <a:gd name="T3" fmla="*/ 1658 h 1877"/>
                <a:gd name="T4" fmla="*/ 487 w 1227"/>
                <a:gd name="T5" fmla="*/ 1392 h 1877"/>
                <a:gd name="T6" fmla="*/ 508 w 1227"/>
                <a:gd name="T7" fmla="*/ 1338 h 1877"/>
                <a:gd name="T8" fmla="*/ 0 w 1227"/>
                <a:gd name="T9" fmla="*/ 0 h 1877"/>
                <a:gd name="T10" fmla="*/ 245 w 1227"/>
                <a:gd name="T11" fmla="*/ 0 h 1877"/>
                <a:gd name="T12" fmla="*/ 524 w 1227"/>
                <a:gd name="T13" fmla="*/ 774 h 1877"/>
                <a:gd name="T14" fmla="*/ 619 w 1227"/>
                <a:gd name="T15" fmla="*/ 1083 h 1877"/>
                <a:gd name="T16" fmla="*/ 624 w 1227"/>
                <a:gd name="T17" fmla="*/ 1083 h 1877"/>
                <a:gd name="T18" fmla="*/ 714 w 1227"/>
                <a:gd name="T19" fmla="*/ 776 h 1877"/>
                <a:gd name="T20" fmla="*/ 998 w 1227"/>
                <a:gd name="T21" fmla="*/ 0 h 1877"/>
                <a:gd name="T22" fmla="*/ 1227 w 1227"/>
                <a:gd name="T23" fmla="*/ 0 h 1877"/>
                <a:gd name="T24" fmla="*/ 717 w 1227"/>
                <a:gd name="T25" fmla="*/ 1359 h 1877"/>
                <a:gd name="T26" fmla="*/ 704 w 1227"/>
                <a:gd name="T27" fmla="*/ 1392 h 1877"/>
                <a:gd name="T28" fmla="*/ 266 w 1227"/>
                <a:gd name="T29" fmla="*/ 1877 h 1877"/>
                <a:gd name="T30" fmla="*/ 119 w 1227"/>
                <a:gd name="T31" fmla="*/ 1851 h 1877"/>
                <a:gd name="T32" fmla="*/ 95 w 1227"/>
                <a:gd name="T33" fmla="*/ 1637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7" h="1877">
                  <a:moveTo>
                    <a:pt x="95" y="1637"/>
                  </a:moveTo>
                  <a:cubicBezTo>
                    <a:pt x="129" y="1647"/>
                    <a:pt x="170" y="1658"/>
                    <a:pt x="224" y="1658"/>
                  </a:cubicBezTo>
                  <a:cubicBezTo>
                    <a:pt x="394" y="1658"/>
                    <a:pt x="425" y="1567"/>
                    <a:pt x="487" y="1392"/>
                  </a:cubicBezTo>
                  <a:cubicBezTo>
                    <a:pt x="495" y="1374"/>
                    <a:pt x="505" y="1346"/>
                    <a:pt x="508" y="13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524" y="774"/>
                    <a:pt x="524" y="774"/>
                    <a:pt x="524" y="774"/>
                  </a:cubicBezTo>
                  <a:cubicBezTo>
                    <a:pt x="578" y="921"/>
                    <a:pt x="603" y="1021"/>
                    <a:pt x="619" y="1083"/>
                  </a:cubicBezTo>
                  <a:cubicBezTo>
                    <a:pt x="624" y="1083"/>
                    <a:pt x="624" y="1083"/>
                    <a:pt x="624" y="1083"/>
                  </a:cubicBezTo>
                  <a:cubicBezTo>
                    <a:pt x="647" y="975"/>
                    <a:pt x="675" y="879"/>
                    <a:pt x="714" y="776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1227" y="0"/>
                    <a:pt x="1227" y="0"/>
                    <a:pt x="1227" y="0"/>
                  </a:cubicBezTo>
                  <a:cubicBezTo>
                    <a:pt x="717" y="1359"/>
                    <a:pt x="717" y="1359"/>
                    <a:pt x="717" y="1359"/>
                  </a:cubicBezTo>
                  <a:cubicBezTo>
                    <a:pt x="714" y="1364"/>
                    <a:pt x="711" y="1377"/>
                    <a:pt x="704" y="1392"/>
                  </a:cubicBezTo>
                  <a:cubicBezTo>
                    <a:pt x="606" y="1658"/>
                    <a:pt x="524" y="1877"/>
                    <a:pt x="266" y="1877"/>
                  </a:cubicBezTo>
                  <a:cubicBezTo>
                    <a:pt x="201" y="1877"/>
                    <a:pt x="155" y="1861"/>
                    <a:pt x="119" y="1851"/>
                  </a:cubicBezTo>
                  <a:lnTo>
                    <a:pt x="95" y="163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3">
              <a:extLst>
                <a:ext uri="{FF2B5EF4-FFF2-40B4-BE49-F238E27FC236}">
                  <a16:creationId xmlns:a16="http://schemas.microsoft.com/office/drawing/2014/main" id="{707C3B3A-952A-4F5B-BA6B-AC9156137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232425" y="32967613"/>
              <a:ext cx="5232400" cy="6765925"/>
            </a:xfrm>
            <a:custGeom>
              <a:avLst/>
              <a:gdLst>
                <a:gd name="T0" fmla="*/ 1220 w 3296"/>
                <a:gd name="T1" fmla="*/ 670 h 4262"/>
                <a:gd name="T2" fmla="*/ 0 w 3296"/>
                <a:gd name="T3" fmla="*/ 670 h 4262"/>
                <a:gd name="T4" fmla="*/ 0 w 3296"/>
                <a:gd name="T5" fmla="*/ 0 h 4262"/>
                <a:gd name="T6" fmla="*/ 3296 w 3296"/>
                <a:gd name="T7" fmla="*/ 0 h 4262"/>
                <a:gd name="T8" fmla="*/ 3296 w 3296"/>
                <a:gd name="T9" fmla="*/ 670 h 4262"/>
                <a:gd name="T10" fmla="*/ 2076 w 3296"/>
                <a:gd name="T11" fmla="*/ 670 h 4262"/>
                <a:gd name="T12" fmla="*/ 2076 w 3296"/>
                <a:gd name="T13" fmla="*/ 4262 h 4262"/>
                <a:gd name="T14" fmla="*/ 1220 w 3296"/>
                <a:gd name="T15" fmla="*/ 4262 h 4262"/>
                <a:gd name="T16" fmla="*/ 1220 w 3296"/>
                <a:gd name="T17" fmla="*/ 670 h 4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6" h="4262">
                  <a:moveTo>
                    <a:pt x="1220" y="670"/>
                  </a:moveTo>
                  <a:lnTo>
                    <a:pt x="0" y="670"/>
                  </a:lnTo>
                  <a:lnTo>
                    <a:pt x="0" y="0"/>
                  </a:lnTo>
                  <a:lnTo>
                    <a:pt x="3296" y="0"/>
                  </a:lnTo>
                  <a:lnTo>
                    <a:pt x="3296" y="670"/>
                  </a:lnTo>
                  <a:lnTo>
                    <a:pt x="2076" y="670"/>
                  </a:lnTo>
                  <a:lnTo>
                    <a:pt x="2076" y="4262"/>
                  </a:lnTo>
                  <a:lnTo>
                    <a:pt x="1220" y="4262"/>
                  </a:lnTo>
                  <a:lnTo>
                    <a:pt x="1220" y="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4">
              <a:extLst>
                <a:ext uri="{FF2B5EF4-FFF2-40B4-BE49-F238E27FC236}">
                  <a16:creationId xmlns:a16="http://schemas.microsoft.com/office/drawing/2014/main" id="{0CC5C8C7-B1F3-40E1-BDB0-E1124BA8A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955450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6 w 778"/>
                <a:gd name="T3" fmla="*/ 31 h 1353"/>
                <a:gd name="T4" fmla="*/ 306 w 778"/>
                <a:gd name="T5" fmla="*/ 331 h 1353"/>
                <a:gd name="T6" fmla="*/ 311 w 778"/>
                <a:gd name="T7" fmla="*/ 331 h 1353"/>
                <a:gd name="T8" fmla="*/ 673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6" y="31"/>
                    <a:pt x="306" y="31"/>
                    <a:pt x="306" y="31"/>
                  </a:cubicBezTo>
                  <a:cubicBezTo>
                    <a:pt x="306" y="331"/>
                    <a:pt x="306" y="331"/>
                    <a:pt x="306" y="331"/>
                  </a:cubicBezTo>
                  <a:cubicBezTo>
                    <a:pt x="311" y="331"/>
                    <a:pt x="311" y="331"/>
                    <a:pt x="311" y="331"/>
                  </a:cubicBezTo>
                  <a:cubicBezTo>
                    <a:pt x="327" y="208"/>
                    <a:pt x="468" y="0"/>
                    <a:pt x="673" y="0"/>
                  </a:cubicBezTo>
                  <a:cubicBezTo>
                    <a:pt x="707" y="0"/>
                    <a:pt x="743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8" y="339"/>
                    <a:pt x="686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5">
              <a:extLst>
                <a:ext uri="{FF2B5EF4-FFF2-40B4-BE49-F238E27FC236}">
                  <a16:creationId xmlns:a16="http://schemas.microsoft.com/office/drawing/2014/main" id="{CC31592A-56A7-4809-B4AC-2B6893D87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369163" y="34624963"/>
              <a:ext cx="4508500" cy="5224463"/>
            </a:xfrm>
            <a:custGeom>
              <a:avLst/>
              <a:gdLst>
                <a:gd name="T0" fmla="*/ 144 w 1194"/>
                <a:gd name="T1" fmla="*/ 100 h 1384"/>
                <a:gd name="T2" fmla="*/ 603 w 1194"/>
                <a:gd name="T3" fmla="*/ 0 h 1384"/>
                <a:gd name="T4" fmla="*/ 1173 w 1194"/>
                <a:gd name="T5" fmla="*/ 557 h 1384"/>
                <a:gd name="T6" fmla="*/ 1173 w 1194"/>
                <a:gd name="T7" fmla="*/ 727 h 1384"/>
                <a:gd name="T8" fmla="*/ 1178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5 w 1194"/>
                <a:gd name="T15" fmla="*/ 1155 h 1384"/>
                <a:gd name="T16" fmla="*/ 870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2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3" y="0"/>
                  </a:cubicBezTo>
                  <a:cubicBezTo>
                    <a:pt x="1006" y="0"/>
                    <a:pt x="1173" y="167"/>
                    <a:pt x="1173" y="557"/>
                  </a:cubicBezTo>
                  <a:cubicBezTo>
                    <a:pt x="1173" y="727"/>
                    <a:pt x="1173" y="727"/>
                    <a:pt x="1173" y="727"/>
                  </a:cubicBezTo>
                  <a:cubicBezTo>
                    <a:pt x="1173" y="860"/>
                    <a:pt x="1176" y="960"/>
                    <a:pt x="1178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5" y="1155"/>
                  </a:cubicBezTo>
                  <a:cubicBezTo>
                    <a:pt x="870" y="1155"/>
                    <a:pt x="870" y="1155"/>
                    <a:pt x="870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8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6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2" y="252"/>
                  </a:cubicBezTo>
                  <a:cubicBezTo>
                    <a:pt x="416" y="252"/>
                    <a:pt x="269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4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86">
              <a:extLst>
                <a:ext uri="{FF2B5EF4-FFF2-40B4-BE49-F238E27FC236}">
                  <a16:creationId xmlns:a16="http://schemas.microsoft.com/office/drawing/2014/main" id="{8BFEBD91-990B-486C-AA56-0E88C5D1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498463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87">
              <a:extLst>
                <a:ext uri="{FF2B5EF4-FFF2-40B4-BE49-F238E27FC236}">
                  <a16:creationId xmlns:a16="http://schemas.microsoft.com/office/drawing/2014/main" id="{8618BC31-1667-472C-8BB9-450CE94C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34125" y="34624963"/>
              <a:ext cx="3616325" cy="5224463"/>
            </a:xfrm>
            <a:custGeom>
              <a:avLst/>
              <a:gdLst>
                <a:gd name="T0" fmla="*/ 870 w 958"/>
                <a:gd name="T1" fmla="*/ 308 h 1384"/>
                <a:gd name="T2" fmla="*/ 562 w 958"/>
                <a:gd name="T3" fmla="*/ 252 h 1384"/>
                <a:gd name="T4" fmla="*/ 359 w 958"/>
                <a:gd name="T5" fmla="*/ 398 h 1384"/>
                <a:gd name="T6" fmla="*/ 958 w 958"/>
                <a:gd name="T7" fmla="*/ 953 h 1384"/>
                <a:gd name="T8" fmla="*/ 403 w 958"/>
                <a:gd name="T9" fmla="*/ 1384 h 1384"/>
                <a:gd name="T10" fmla="*/ 13 w 958"/>
                <a:gd name="T11" fmla="*/ 1328 h 1384"/>
                <a:gd name="T12" fmla="*/ 33 w 958"/>
                <a:gd name="T13" fmla="*/ 1045 h 1384"/>
                <a:gd name="T14" fmla="*/ 372 w 958"/>
                <a:gd name="T15" fmla="*/ 1132 h 1384"/>
                <a:gd name="T16" fmla="*/ 598 w 958"/>
                <a:gd name="T17" fmla="*/ 971 h 1384"/>
                <a:gd name="T18" fmla="*/ 0 w 958"/>
                <a:gd name="T19" fmla="*/ 411 h 1384"/>
                <a:gd name="T20" fmla="*/ 519 w 958"/>
                <a:gd name="T21" fmla="*/ 0 h 1384"/>
                <a:gd name="T22" fmla="*/ 893 w 958"/>
                <a:gd name="T23" fmla="*/ 49 h 1384"/>
                <a:gd name="T24" fmla="*/ 870 w 958"/>
                <a:gd name="T25" fmla="*/ 308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8" h="1384">
                  <a:moveTo>
                    <a:pt x="870" y="308"/>
                  </a:moveTo>
                  <a:cubicBezTo>
                    <a:pt x="765" y="272"/>
                    <a:pt x="688" y="252"/>
                    <a:pt x="562" y="252"/>
                  </a:cubicBezTo>
                  <a:cubicBezTo>
                    <a:pt x="470" y="252"/>
                    <a:pt x="359" y="285"/>
                    <a:pt x="359" y="398"/>
                  </a:cubicBezTo>
                  <a:cubicBezTo>
                    <a:pt x="359" y="609"/>
                    <a:pt x="958" y="475"/>
                    <a:pt x="958" y="953"/>
                  </a:cubicBezTo>
                  <a:cubicBezTo>
                    <a:pt x="958" y="1261"/>
                    <a:pt x="683" y="1384"/>
                    <a:pt x="403" y="1384"/>
                  </a:cubicBezTo>
                  <a:cubicBezTo>
                    <a:pt x="272" y="1384"/>
                    <a:pt x="139" y="1361"/>
                    <a:pt x="13" y="1328"/>
                  </a:cubicBezTo>
                  <a:cubicBezTo>
                    <a:pt x="33" y="1045"/>
                    <a:pt x="33" y="1045"/>
                    <a:pt x="33" y="1045"/>
                  </a:cubicBezTo>
                  <a:cubicBezTo>
                    <a:pt x="141" y="1099"/>
                    <a:pt x="254" y="1132"/>
                    <a:pt x="372" y="1132"/>
                  </a:cubicBezTo>
                  <a:cubicBezTo>
                    <a:pt x="460" y="1132"/>
                    <a:pt x="598" y="1099"/>
                    <a:pt x="598" y="971"/>
                  </a:cubicBezTo>
                  <a:cubicBezTo>
                    <a:pt x="598" y="711"/>
                    <a:pt x="0" y="888"/>
                    <a:pt x="0" y="411"/>
                  </a:cubicBezTo>
                  <a:cubicBezTo>
                    <a:pt x="0" y="126"/>
                    <a:pt x="249" y="0"/>
                    <a:pt x="519" y="0"/>
                  </a:cubicBezTo>
                  <a:cubicBezTo>
                    <a:pt x="680" y="0"/>
                    <a:pt x="786" y="26"/>
                    <a:pt x="893" y="49"/>
                  </a:cubicBezTo>
                  <a:lnTo>
                    <a:pt x="870" y="3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8">
              <a:extLst>
                <a:ext uri="{FF2B5EF4-FFF2-40B4-BE49-F238E27FC236}">
                  <a16:creationId xmlns:a16="http://schemas.microsoft.com/office/drawing/2014/main" id="{F440F865-08CD-4D1B-AEDD-55381350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947688" y="34624963"/>
              <a:ext cx="4903788" cy="7142163"/>
            </a:xfrm>
            <a:custGeom>
              <a:avLst/>
              <a:gdLst>
                <a:gd name="T0" fmla="*/ 0 w 1299"/>
                <a:gd name="T1" fmla="*/ 31 h 1892"/>
                <a:gd name="T2" fmla="*/ 328 w 1299"/>
                <a:gd name="T3" fmla="*/ 31 h 1892"/>
                <a:gd name="T4" fmla="*/ 328 w 1299"/>
                <a:gd name="T5" fmla="*/ 218 h 1892"/>
                <a:gd name="T6" fmla="*/ 334 w 1299"/>
                <a:gd name="T7" fmla="*/ 218 h 1892"/>
                <a:gd name="T8" fmla="*/ 744 w 1299"/>
                <a:gd name="T9" fmla="*/ 0 h 1892"/>
                <a:gd name="T10" fmla="*/ 1299 w 1299"/>
                <a:gd name="T11" fmla="*/ 688 h 1892"/>
                <a:gd name="T12" fmla="*/ 737 w 1299"/>
                <a:gd name="T13" fmla="*/ 1384 h 1892"/>
                <a:gd name="T14" fmla="*/ 349 w 1299"/>
                <a:gd name="T15" fmla="*/ 1202 h 1892"/>
                <a:gd name="T16" fmla="*/ 344 w 1299"/>
                <a:gd name="T17" fmla="*/ 1202 h 1892"/>
                <a:gd name="T18" fmla="*/ 344 w 1299"/>
                <a:gd name="T19" fmla="*/ 1892 h 1892"/>
                <a:gd name="T20" fmla="*/ 0 w 1299"/>
                <a:gd name="T21" fmla="*/ 1892 h 1892"/>
                <a:gd name="T22" fmla="*/ 0 w 1299"/>
                <a:gd name="T23" fmla="*/ 31 h 1892"/>
                <a:gd name="T24" fmla="*/ 346 w 1299"/>
                <a:gd name="T25" fmla="*/ 688 h 1892"/>
                <a:gd name="T26" fmla="*/ 649 w 1299"/>
                <a:gd name="T27" fmla="*/ 1117 h 1892"/>
                <a:gd name="T28" fmla="*/ 940 w 1299"/>
                <a:gd name="T29" fmla="*/ 688 h 1892"/>
                <a:gd name="T30" fmla="*/ 654 w 1299"/>
                <a:gd name="T31" fmla="*/ 267 h 1892"/>
                <a:gd name="T32" fmla="*/ 346 w 1299"/>
                <a:gd name="T33" fmla="*/ 68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9" h="1892">
                  <a:moveTo>
                    <a:pt x="0" y="31"/>
                  </a:moveTo>
                  <a:cubicBezTo>
                    <a:pt x="328" y="31"/>
                    <a:pt x="328" y="31"/>
                    <a:pt x="328" y="31"/>
                  </a:cubicBezTo>
                  <a:cubicBezTo>
                    <a:pt x="328" y="218"/>
                    <a:pt x="328" y="218"/>
                    <a:pt x="328" y="218"/>
                  </a:cubicBezTo>
                  <a:cubicBezTo>
                    <a:pt x="334" y="218"/>
                    <a:pt x="334" y="218"/>
                    <a:pt x="334" y="218"/>
                  </a:cubicBezTo>
                  <a:cubicBezTo>
                    <a:pt x="411" y="90"/>
                    <a:pt x="542" y="0"/>
                    <a:pt x="744" y="0"/>
                  </a:cubicBezTo>
                  <a:cubicBezTo>
                    <a:pt x="1150" y="0"/>
                    <a:pt x="1299" y="324"/>
                    <a:pt x="1299" y="688"/>
                  </a:cubicBezTo>
                  <a:cubicBezTo>
                    <a:pt x="1299" y="1050"/>
                    <a:pt x="1150" y="1384"/>
                    <a:pt x="737" y="1384"/>
                  </a:cubicBezTo>
                  <a:cubicBezTo>
                    <a:pt x="590" y="1384"/>
                    <a:pt x="470" y="1348"/>
                    <a:pt x="349" y="1202"/>
                  </a:cubicBezTo>
                  <a:cubicBezTo>
                    <a:pt x="344" y="1202"/>
                    <a:pt x="344" y="1202"/>
                    <a:pt x="344" y="1202"/>
                  </a:cubicBezTo>
                  <a:cubicBezTo>
                    <a:pt x="344" y="1892"/>
                    <a:pt x="344" y="1892"/>
                    <a:pt x="344" y="1892"/>
                  </a:cubicBezTo>
                  <a:cubicBezTo>
                    <a:pt x="0" y="1892"/>
                    <a:pt x="0" y="1892"/>
                    <a:pt x="0" y="1892"/>
                  </a:cubicBezTo>
                  <a:lnTo>
                    <a:pt x="0" y="31"/>
                  </a:lnTo>
                  <a:close/>
                  <a:moveTo>
                    <a:pt x="346" y="688"/>
                  </a:moveTo>
                  <a:cubicBezTo>
                    <a:pt x="346" y="876"/>
                    <a:pt x="421" y="1117"/>
                    <a:pt x="649" y="1117"/>
                  </a:cubicBezTo>
                  <a:cubicBezTo>
                    <a:pt x="875" y="1117"/>
                    <a:pt x="940" y="870"/>
                    <a:pt x="940" y="688"/>
                  </a:cubicBezTo>
                  <a:cubicBezTo>
                    <a:pt x="940" y="511"/>
                    <a:pt x="878" y="267"/>
                    <a:pt x="654" y="267"/>
                  </a:cubicBezTo>
                  <a:cubicBezTo>
                    <a:pt x="434" y="267"/>
                    <a:pt x="346" y="503"/>
                    <a:pt x="346" y="6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9">
              <a:extLst>
                <a:ext uri="{FF2B5EF4-FFF2-40B4-BE49-F238E27FC236}">
                  <a16:creationId xmlns:a16="http://schemas.microsoft.com/office/drawing/2014/main" id="{337FF383-7178-4EA0-AE0D-B83F832CD3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81763" y="34624963"/>
              <a:ext cx="5224463" cy="5224463"/>
            </a:xfrm>
            <a:custGeom>
              <a:avLst/>
              <a:gdLst>
                <a:gd name="T0" fmla="*/ 690 w 1384"/>
                <a:gd name="T1" fmla="*/ 0 h 1384"/>
                <a:gd name="T2" fmla="*/ 1384 w 1384"/>
                <a:gd name="T3" fmla="*/ 701 h 1384"/>
                <a:gd name="T4" fmla="*/ 690 w 1384"/>
                <a:gd name="T5" fmla="*/ 1384 h 1384"/>
                <a:gd name="T6" fmla="*/ 0 w 1384"/>
                <a:gd name="T7" fmla="*/ 701 h 1384"/>
                <a:gd name="T8" fmla="*/ 690 w 1384"/>
                <a:gd name="T9" fmla="*/ 0 h 1384"/>
                <a:gd name="T10" fmla="*/ 690 w 1384"/>
                <a:gd name="T11" fmla="*/ 1117 h 1384"/>
                <a:gd name="T12" fmla="*/ 1024 w 1384"/>
                <a:gd name="T13" fmla="*/ 660 h 1384"/>
                <a:gd name="T14" fmla="*/ 690 w 1384"/>
                <a:gd name="T15" fmla="*/ 267 h 1384"/>
                <a:gd name="T16" fmla="*/ 359 w 1384"/>
                <a:gd name="T17" fmla="*/ 660 h 1384"/>
                <a:gd name="T18" fmla="*/ 690 w 1384"/>
                <a:gd name="T19" fmla="*/ 1117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4" h="1384">
                  <a:moveTo>
                    <a:pt x="690" y="0"/>
                  </a:moveTo>
                  <a:cubicBezTo>
                    <a:pt x="1083" y="0"/>
                    <a:pt x="1384" y="265"/>
                    <a:pt x="1384" y="701"/>
                  </a:cubicBezTo>
                  <a:cubicBezTo>
                    <a:pt x="1384" y="1081"/>
                    <a:pt x="1129" y="1384"/>
                    <a:pt x="690" y="1384"/>
                  </a:cubicBezTo>
                  <a:cubicBezTo>
                    <a:pt x="254" y="1384"/>
                    <a:pt x="0" y="1081"/>
                    <a:pt x="0" y="701"/>
                  </a:cubicBezTo>
                  <a:cubicBezTo>
                    <a:pt x="0" y="265"/>
                    <a:pt x="300" y="0"/>
                    <a:pt x="690" y="0"/>
                  </a:cubicBezTo>
                  <a:close/>
                  <a:moveTo>
                    <a:pt x="690" y="1117"/>
                  </a:moveTo>
                  <a:cubicBezTo>
                    <a:pt x="955" y="1117"/>
                    <a:pt x="1024" y="881"/>
                    <a:pt x="1024" y="660"/>
                  </a:cubicBezTo>
                  <a:cubicBezTo>
                    <a:pt x="1024" y="457"/>
                    <a:pt x="916" y="267"/>
                    <a:pt x="690" y="267"/>
                  </a:cubicBezTo>
                  <a:cubicBezTo>
                    <a:pt x="467" y="267"/>
                    <a:pt x="359" y="462"/>
                    <a:pt x="359" y="660"/>
                  </a:cubicBezTo>
                  <a:cubicBezTo>
                    <a:pt x="359" y="878"/>
                    <a:pt x="428" y="1117"/>
                    <a:pt x="690" y="1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90">
              <a:extLst>
                <a:ext uri="{FF2B5EF4-FFF2-40B4-BE49-F238E27FC236}">
                  <a16:creationId xmlns:a16="http://schemas.microsoft.com/office/drawing/2014/main" id="{321EB9B5-0825-41F7-8790-44277524A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49088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5 w 778"/>
                <a:gd name="T3" fmla="*/ 31 h 1353"/>
                <a:gd name="T4" fmla="*/ 305 w 778"/>
                <a:gd name="T5" fmla="*/ 331 h 1353"/>
                <a:gd name="T6" fmla="*/ 310 w 778"/>
                <a:gd name="T7" fmla="*/ 331 h 1353"/>
                <a:gd name="T8" fmla="*/ 672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5" y="31"/>
                    <a:pt x="305" y="31"/>
                    <a:pt x="305" y="31"/>
                  </a:cubicBezTo>
                  <a:cubicBezTo>
                    <a:pt x="305" y="331"/>
                    <a:pt x="305" y="331"/>
                    <a:pt x="305" y="331"/>
                  </a:cubicBezTo>
                  <a:cubicBezTo>
                    <a:pt x="310" y="331"/>
                    <a:pt x="310" y="331"/>
                    <a:pt x="310" y="331"/>
                  </a:cubicBezTo>
                  <a:cubicBezTo>
                    <a:pt x="326" y="208"/>
                    <a:pt x="467" y="0"/>
                    <a:pt x="672" y="0"/>
                  </a:cubicBezTo>
                  <a:cubicBezTo>
                    <a:pt x="706" y="0"/>
                    <a:pt x="742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7" y="339"/>
                    <a:pt x="685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91">
              <a:extLst>
                <a:ext uri="{FF2B5EF4-FFF2-40B4-BE49-F238E27FC236}">
                  <a16:creationId xmlns:a16="http://schemas.microsoft.com/office/drawing/2014/main" id="{0A6E2D1B-6E4E-4E49-9800-7C136E127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81875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92">
              <a:extLst>
                <a:ext uri="{FF2B5EF4-FFF2-40B4-BE49-F238E27FC236}">
                  <a16:creationId xmlns:a16="http://schemas.microsoft.com/office/drawing/2014/main" id="{9AA4082A-164E-4234-B6B5-A81E9E5C2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163" y="34624963"/>
              <a:ext cx="7331075" cy="5108575"/>
            </a:xfrm>
            <a:custGeom>
              <a:avLst/>
              <a:gdLst>
                <a:gd name="T0" fmla="*/ 0 w 1942"/>
                <a:gd name="T1" fmla="*/ 31 h 1353"/>
                <a:gd name="T2" fmla="*/ 321 w 1942"/>
                <a:gd name="T3" fmla="*/ 31 h 1353"/>
                <a:gd name="T4" fmla="*/ 321 w 1942"/>
                <a:gd name="T5" fmla="*/ 216 h 1353"/>
                <a:gd name="T6" fmla="*/ 327 w 1942"/>
                <a:gd name="T7" fmla="*/ 216 h 1353"/>
                <a:gd name="T8" fmla="*/ 719 w 1942"/>
                <a:gd name="T9" fmla="*/ 0 h 1353"/>
                <a:gd name="T10" fmla="*/ 1110 w 1942"/>
                <a:gd name="T11" fmla="*/ 234 h 1353"/>
                <a:gd name="T12" fmla="*/ 1523 w 1942"/>
                <a:gd name="T13" fmla="*/ 0 h 1353"/>
                <a:gd name="T14" fmla="*/ 1942 w 1942"/>
                <a:gd name="T15" fmla="*/ 519 h 1353"/>
                <a:gd name="T16" fmla="*/ 1942 w 1942"/>
                <a:gd name="T17" fmla="*/ 1353 h 1353"/>
                <a:gd name="T18" fmla="*/ 1598 w 1942"/>
                <a:gd name="T19" fmla="*/ 1353 h 1353"/>
                <a:gd name="T20" fmla="*/ 1598 w 1942"/>
                <a:gd name="T21" fmla="*/ 565 h 1353"/>
                <a:gd name="T22" fmla="*/ 1400 w 1942"/>
                <a:gd name="T23" fmla="*/ 267 h 1353"/>
                <a:gd name="T24" fmla="*/ 1143 w 1942"/>
                <a:gd name="T25" fmla="*/ 711 h 1353"/>
                <a:gd name="T26" fmla="*/ 1143 w 1942"/>
                <a:gd name="T27" fmla="*/ 1353 h 1353"/>
                <a:gd name="T28" fmla="*/ 799 w 1942"/>
                <a:gd name="T29" fmla="*/ 1353 h 1353"/>
                <a:gd name="T30" fmla="*/ 799 w 1942"/>
                <a:gd name="T31" fmla="*/ 565 h 1353"/>
                <a:gd name="T32" fmla="*/ 601 w 1942"/>
                <a:gd name="T33" fmla="*/ 267 h 1353"/>
                <a:gd name="T34" fmla="*/ 344 w 1942"/>
                <a:gd name="T35" fmla="*/ 711 h 1353"/>
                <a:gd name="T36" fmla="*/ 344 w 1942"/>
                <a:gd name="T37" fmla="*/ 1353 h 1353"/>
                <a:gd name="T38" fmla="*/ 0 w 1942"/>
                <a:gd name="T39" fmla="*/ 1353 h 1353"/>
                <a:gd name="T40" fmla="*/ 0 w 1942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2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434" y="54"/>
                    <a:pt x="591" y="0"/>
                    <a:pt x="719" y="0"/>
                  </a:cubicBezTo>
                  <a:cubicBezTo>
                    <a:pt x="904" y="0"/>
                    <a:pt x="1035" y="69"/>
                    <a:pt x="1110" y="234"/>
                  </a:cubicBezTo>
                  <a:cubicBezTo>
                    <a:pt x="1189" y="74"/>
                    <a:pt x="1361" y="0"/>
                    <a:pt x="1523" y="0"/>
                  </a:cubicBezTo>
                  <a:cubicBezTo>
                    <a:pt x="1849" y="0"/>
                    <a:pt x="1942" y="223"/>
                    <a:pt x="1942" y="519"/>
                  </a:cubicBezTo>
                  <a:cubicBezTo>
                    <a:pt x="1942" y="1353"/>
                    <a:pt x="1942" y="1353"/>
                    <a:pt x="1942" y="1353"/>
                  </a:cubicBezTo>
                  <a:cubicBezTo>
                    <a:pt x="1598" y="1353"/>
                    <a:pt x="1598" y="1353"/>
                    <a:pt x="1598" y="1353"/>
                  </a:cubicBezTo>
                  <a:cubicBezTo>
                    <a:pt x="1598" y="565"/>
                    <a:pt x="1598" y="565"/>
                    <a:pt x="1598" y="565"/>
                  </a:cubicBezTo>
                  <a:cubicBezTo>
                    <a:pt x="1598" y="442"/>
                    <a:pt x="1598" y="267"/>
                    <a:pt x="1400" y="267"/>
                  </a:cubicBezTo>
                  <a:cubicBezTo>
                    <a:pt x="1171" y="267"/>
                    <a:pt x="1143" y="539"/>
                    <a:pt x="1143" y="711"/>
                  </a:cubicBezTo>
                  <a:cubicBezTo>
                    <a:pt x="1143" y="1353"/>
                    <a:pt x="1143" y="1353"/>
                    <a:pt x="1143" y="1353"/>
                  </a:cubicBezTo>
                  <a:cubicBezTo>
                    <a:pt x="799" y="1353"/>
                    <a:pt x="799" y="1353"/>
                    <a:pt x="799" y="1353"/>
                  </a:cubicBezTo>
                  <a:cubicBezTo>
                    <a:pt x="799" y="565"/>
                    <a:pt x="799" y="565"/>
                    <a:pt x="799" y="565"/>
                  </a:cubicBezTo>
                  <a:cubicBezTo>
                    <a:pt x="799" y="442"/>
                    <a:pt x="799" y="267"/>
                    <a:pt x="601" y="267"/>
                  </a:cubicBezTo>
                  <a:cubicBezTo>
                    <a:pt x="373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93">
              <a:extLst>
                <a:ext uri="{FF2B5EF4-FFF2-40B4-BE49-F238E27FC236}">
                  <a16:creationId xmlns:a16="http://schemas.microsoft.com/office/drawing/2014/main" id="{54892457-C50B-4DAD-86C3-40C01DC18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3800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3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3" y="252"/>
                  </a:cubicBezTo>
                  <a:cubicBezTo>
                    <a:pt x="416" y="252"/>
                    <a:pt x="270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5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94">
              <a:extLst>
                <a:ext uri="{FF2B5EF4-FFF2-40B4-BE49-F238E27FC236}">
                  <a16:creationId xmlns:a16="http://schemas.microsoft.com/office/drawing/2014/main" id="{74741523-AA88-41BA-9BC0-EEB5AC0DD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2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2" y="211"/>
                    <a:pt x="332" y="211"/>
                    <a:pt x="332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95">
              <a:extLst>
                <a:ext uri="{FF2B5EF4-FFF2-40B4-BE49-F238E27FC236}">
                  <a16:creationId xmlns:a16="http://schemas.microsoft.com/office/drawing/2014/main" id="{868FC59D-BD87-437E-8243-277186CE7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8838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1 w 1194"/>
                <a:gd name="T25" fmla="*/ 537 h 1384"/>
                <a:gd name="T26" fmla="*/ 861 w 1194"/>
                <a:gd name="T27" fmla="*/ 537 h 1384"/>
                <a:gd name="T28" fmla="*/ 563 w 1194"/>
                <a:gd name="T29" fmla="*/ 252 h 1384"/>
                <a:gd name="T30" fmla="*/ 155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9 w 1194"/>
                <a:gd name="T37" fmla="*/ 1014 h 1384"/>
                <a:gd name="T38" fmla="*/ 861 w 1194"/>
                <a:gd name="T39" fmla="*/ 742 h 1384"/>
                <a:gd name="T40" fmla="*/ 712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8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2" y="1158"/>
                    <a:pt x="1187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1" y="537"/>
                  </a:cubicBezTo>
                  <a:cubicBezTo>
                    <a:pt x="861" y="537"/>
                    <a:pt x="861" y="537"/>
                    <a:pt x="861" y="537"/>
                  </a:cubicBezTo>
                  <a:cubicBezTo>
                    <a:pt x="861" y="324"/>
                    <a:pt x="766" y="252"/>
                    <a:pt x="563" y="252"/>
                  </a:cubicBezTo>
                  <a:cubicBezTo>
                    <a:pt x="416" y="252"/>
                    <a:pt x="270" y="308"/>
                    <a:pt x="155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3" y="1132"/>
                    <a:pt x="735" y="1086"/>
                    <a:pt x="789" y="1014"/>
                  </a:cubicBezTo>
                  <a:cubicBezTo>
                    <a:pt x="845" y="940"/>
                    <a:pt x="861" y="845"/>
                    <a:pt x="861" y="742"/>
                  </a:cubicBezTo>
                  <a:cubicBezTo>
                    <a:pt x="712" y="742"/>
                    <a:pt x="712" y="742"/>
                    <a:pt x="712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96">
              <a:extLst>
                <a:ext uri="{FF2B5EF4-FFF2-40B4-BE49-F238E27FC236}">
                  <a16:creationId xmlns:a16="http://schemas.microsoft.com/office/drawing/2014/main" id="{E20E103B-B8E6-452D-B3E8-1F641B6C5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2038" y="34624963"/>
              <a:ext cx="4903788" cy="7259638"/>
            </a:xfrm>
            <a:custGeom>
              <a:avLst/>
              <a:gdLst>
                <a:gd name="T0" fmla="*/ 1299 w 1299"/>
                <a:gd name="T1" fmla="*/ 31 h 1923"/>
                <a:gd name="T2" fmla="*/ 1299 w 1299"/>
                <a:gd name="T3" fmla="*/ 1225 h 1923"/>
                <a:gd name="T4" fmla="*/ 601 w 1299"/>
                <a:gd name="T5" fmla="*/ 1923 h 1923"/>
                <a:gd name="T6" fmla="*/ 144 w 1299"/>
                <a:gd name="T7" fmla="*/ 1833 h 1923"/>
                <a:gd name="T8" fmla="*/ 172 w 1299"/>
                <a:gd name="T9" fmla="*/ 1541 h 1923"/>
                <a:gd name="T10" fmla="*/ 557 w 1299"/>
                <a:gd name="T11" fmla="*/ 1656 h 1923"/>
                <a:gd name="T12" fmla="*/ 955 w 1299"/>
                <a:gd name="T13" fmla="*/ 1143 h 1923"/>
                <a:gd name="T14" fmla="*/ 950 w 1299"/>
                <a:gd name="T15" fmla="*/ 1143 h 1923"/>
                <a:gd name="T16" fmla="*/ 539 w 1299"/>
                <a:gd name="T17" fmla="*/ 1353 h 1923"/>
                <a:gd name="T18" fmla="*/ 0 w 1299"/>
                <a:gd name="T19" fmla="*/ 686 h 1923"/>
                <a:gd name="T20" fmla="*/ 560 w 1299"/>
                <a:gd name="T21" fmla="*/ 0 h 1923"/>
                <a:gd name="T22" fmla="*/ 965 w 1299"/>
                <a:gd name="T23" fmla="*/ 211 h 1923"/>
                <a:gd name="T24" fmla="*/ 971 w 1299"/>
                <a:gd name="T25" fmla="*/ 211 h 1923"/>
                <a:gd name="T26" fmla="*/ 971 w 1299"/>
                <a:gd name="T27" fmla="*/ 31 h 1923"/>
                <a:gd name="T28" fmla="*/ 1299 w 1299"/>
                <a:gd name="T29" fmla="*/ 31 h 1923"/>
                <a:gd name="T30" fmla="*/ 955 w 1299"/>
                <a:gd name="T31" fmla="*/ 678 h 1923"/>
                <a:gd name="T32" fmla="*/ 668 w 1299"/>
                <a:gd name="T33" fmla="*/ 267 h 1923"/>
                <a:gd name="T34" fmla="*/ 360 w 1299"/>
                <a:gd name="T35" fmla="*/ 686 h 1923"/>
                <a:gd name="T36" fmla="*/ 652 w 1299"/>
                <a:gd name="T37" fmla="*/ 1086 h 1923"/>
                <a:gd name="T38" fmla="*/ 955 w 1299"/>
                <a:gd name="T39" fmla="*/ 678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9" h="1923">
                  <a:moveTo>
                    <a:pt x="1299" y="31"/>
                  </a:moveTo>
                  <a:cubicBezTo>
                    <a:pt x="1299" y="1225"/>
                    <a:pt x="1299" y="1225"/>
                    <a:pt x="1299" y="1225"/>
                  </a:cubicBezTo>
                  <a:cubicBezTo>
                    <a:pt x="1299" y="1584"/>
                    <a:pt x="1155" y="1923"/>
                    <a:pt x="601" y="1923"/>
                  </a:cubicBezTo>
                  <a:cubicBezTo>
                    <a:pt x="465" y="1923"/>
                    <a:pt x="308" y="1903"/>
                    <a:pt x="144" y="1833"/>
                  </a:cubicBezTo>
                  <a:cubicBezTo>
                    <a:pt x="172" y="1541"/>
                    <a:pt x="172" y="1541"/>
                    <a:pt x="172" y="1541"/>
                  </a:cubicBezTo>
                  <a:cubicBezTo>
                    <a:pt x="277" y="1597"/>
                    <a:pt x="449" y="1656"/>
                    <a:pt x="557" y="1656"/>
                  </a:cubicBezTo>
                  <a:cubicBezTo>
                    <a:pt x="937" y="1656"/>
                    <a:pt x="955" y="1371"/>
                    <a:pt x="955" y="1143"/>
                  </a:cubicBezTo>
                  <a:cubicBezTo>
                    <a:pt x="950" y="1143"/>
                    <a:pt x="950" y="1143"/>
                    <a:pt x="950" y="1143"/>
                  </a:cubicBezTo>
                  <a:cubicBezTo>
                    <a:pt x="886" y="1256"/>
                    <a:pt x="732" y="1353"/>
                    <a:pt x="539" y="1353"/>
                  </a:cubicBezTo>
                  <a:cubicBezTo>
                    <a:pt x="149" y="1353"/>
                    <a:pt x="0" y="1040"/>
                    <a:pt x="0" y="686"/>
                  </a:cubicBezTo>
                  <a:cubicBezTo>
                    <a:pt x="0" y="367"/>
                    <a:pt x="164" y="0"/>
                    <a:pt x="560" y="0"/>
                  </a:cubicBezTo>
                  <a:cubicBezTo>
                    <a:pt x="734" y="0"/>
                    <a:pt x="871" y="59"/>
                    <a:pt x="965" y="211"/>
                  </a:cubicBezTo>
                  <a:cubicBezTo>
                    <a:pt x="971" y="211"/>
                    <a:pt x="971" y="211"/>
                    <a:pt x="971" y="211"/>
                  </a:cubicBezTo>
                  <a:cubicBezTo>
                    <a:pt x="971" y="31"/>
                    <a:pt x="971" y="31"/>
                    <a:pt x="971" y="31"/>
                  </a:cubicBezTo>
                  <a:lnTo>
                    <a:pt x="1299" y="31"/>
                  </a:lnTo>
                  <a:close/>
                  <a:moveTo>
                    <a:pt x="955" y="678"/>
                  </a:moveTo>
                  <a:cubicBezTo>
                    <a:pt x="955" y="452"/>
                    <a:pt x="868" y="267"/>
                    <a:pt x="668" y="267"/>
                  </a:cubicBezTo>
                  <a:cubicBezTo>
                    <a:pt x="434" y="267"/>
                    <a:pt x="360" y="483"/>
                    <a:pt x="360" y="686"/>
                  </a:cubicBezTo>
                  <a:cubicBezTo>
                    <a:pt x="360" y="865"/>
                    <a:pt x="455" y="1086"/>
                    <a:pt x="652" y="1086"/>
                  </a:cubicBezTo>
                  <a:cubicBezTo>
                    <a:pt x="868" y="1086"/>
                    <a:pt x="955" y="899"/>
                    <a:pt x="955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97">
              <a:extLst>
                <a:ext uri="{FF2B5EF4-FFF2-40B4-BE49-F238E27FC236}">
                  <a16:creationId xmlns:a16="http://schemas.microsoft.com/office/drawing/2014/main" id="{25CB6C3B-11F7-40F9-943E-860067790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17050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8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8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8" y="799"/>
                    <a:pt x="328" y="799"/>
                    <a:pt x="328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8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8">
              <a:extLst>
                <a:ext uri="{FF2B5EF4-FFF2-40B4-BE49-F238E27FC236}">
                  <a16:creationId xmlns:a16="http://schemas.microsoft.com/office/drawing/2014/main" id="{8F5CBDCF-ED74-418F-9F75-BF78CBD4D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8700" y="34624963"/>
              <a:ext cx="7326313" cy="5108575"/>
            </a:xfrm>
            <a:custGeom>
              <a:avLst/>
              <a:gdLst>
                <a:gd name="T0" fmla="*/ 0 w 1941"/>
                <a:gd name="T1" fmla="*/ 31 h 1353"/>
                <a:gd name="T2" fmla="*/ 321 w 1941"/>
                <a:gd name="T3" fmla="*/ 31 h 1353"/>
                <a:gd name="T4" fmla="*/ 321 w 1941"/>
                <a:gd name="T5" fmla="*/ 216 h 1353"/>
                <a:gd name="T6" fmla="*/ 326 w 1941"/>
                <a:gd name="T7" fmla="*/ 216 h 1353"/>
                <a:gd name="T8" fmla="*/ 719 w 1941"/>
                <a:gd name="T9" fmla="*/ 0 h 1353"/>
                <a:gd name="T10" fmla="*/ 1109 w 1941"/>
                <a:gd name="T11" fmla="*/ 234 h 1353"/>
                <a:gd name="T12" fmla="*/ 1522 w 1941"/>
                <a:gd name="T13" fmla="*/ 0 h 1353"/>
                <a:gd name="T14" fmla="*/ 1941 w 1941"/>
                <a:gd name="T15" fmla="*/ 519 h 1353"/>
                <a:gd name="T16" fmla="*/ 1941 w 1941"/>
                <a:gd name="T17" fmla="*/ 1353 h 1353"/>
                <a:gd name="T18" fmla="*/ 1597 w 1941"/>
                <a:gd name="T19" fmla="*/ 1353 h 1353"/>
                <a:gd name="T20" fmla="*/ 1597 w 1941"/>
                <a:gd name="T21" fmla="*/ 565 h 1353"/>
                <a:gd name="T22" fmla="*/ 1399 w 1941"/>
                <a:gd name="T23" fmla="*/ 267 h 1353"/>
                <a:gd name="T24" fmla="*/ 1142 w 1941"/>
                <a:gd name="T25" fmla="*/ 711 h 1353"/>
                <a:gd name="T26" fmla="*/ 1142 w 1941"/>
                <a:gd name="T27" fmla="*/ 1353 h 1353"/>
                <a:gd name="T28" fmla="*/ 798 w 1941"/>
                <a:gd name="T29" fmla="*/ 1353 h 1353"/>
                <a:gd name="T30" fmla="*/ 798 w 1941"/>
                <a:gd name="T31" fmla="*/ 565 h 1353"/>
                <a:gd name="T32" fmla="*/ 601 w 1941"/>
                <a:gd name="T33" fmla="*/ 267 h 1353"/>
                <a:gd name="T34" fmla="*/ 344 w 1941"/>
                <a:gd name="T35" fmla="*/ 711 h 1353"/>
                <a:gd name="T36" fmla="*/ 344 w 1941"/>
                <a:gd name="T37" fmla="*/ 1353 h 1353"/>
                <a:gd name="T38" fmla="*/ 0 w 1941"/>
                <a:gd name="T39" fmla="*/ 1353 h 1353"/>
                <a:gd name="T40" fmla="*/ 0 w 1941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1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6" y="216"/>
                    <a:pt x="326" y="216"/>
                    <a:pt x="326" y="216"/>
                  </a:cubicBezTo>
                  <a:cubicBezTo>
                    <a:pt x="434" y="54"/>
                    <a:pt x="590" y="0"/>
                    <a:pt x="719" y="0"/>
                  </a:cubicBezTo>
                  <a:cubicBezTo>
                    <a:pt x="904" y="0"/>
                    <a:pt x="1035" y="69"/>
                    <a:pt x="1109" y="234"/>
                  </a:cubicBezTo>
                  <a:cubicBezTo>
                    <a:pt x="1189" y="74"/>
                    <a:pt x="1361" y="0"/>
                    <a:pt x="1522" y="0"/>
                  </a:cubicBezTo>
                  <a:cubicBezTo>
                    <a:pt x="1848" y="0"/>
                    <a:pt x="1941" y="223"/>
                    <a:pt x="1941" y="519"/>
                  </a:cubicBezTo>
                  <a:cubicBezTo>
                    <a:pt x="1941" y="1353"/>
                    <a:pt x="1941" y="1353"/>
                    <a:pt x="1941" y="1353"/>
                  </a:cubicBezTo>
                  <a:cubicBezTo>
                    <a:pt x="1597" y="1353"/>
                    <a:pt x="1597" y="1353"/>
                    <a:pt x="1597" y="1353"/>
                  </a:cubicBezTo>
                  <a:cubicBezTo>
                    <a:pt x="1597" y="565"/>
                    <a:pt x="1597" y="565"/>
                    <a:pt x="1597" y="565"/>
                  </a:cubicBezTo>
                  <a:cubicBezTo>
                    <a:pt x="1597" y="442"/>
                    <a:pt x="1597" y="267"/>
                    <a:pt x="1399" y="267"/>
                  </a:cubicBezTo>
                  <a:cubicBezTo>
                    <a:pt x="1171" y="267"/>
                    <a:pt x="1142" y="539"/>
                    <a:pt x="1142" y="711"/>
                  </a:cubicBezTo>
                  <a:cubicBezTo>
                    <a:pt x="1142" y="1353"/>
                    <a:pt x="1142" y="1353"/>
                    <a:pt x="1142" y="1353"/>
                  </a:cubicBezTo>
                  <a:cubicBezTo>
                    <a:pt x="798" y="1353"/>
                    <a:pt x="798" y="1353"/>
                    <a:pt x="798" y="1353"/>
                  </a:cubicBezTo>
                  <a:cubicBezTo>
                    <a:pt x="798" y="565"/>
                    <a:pt x="798" y="565"/>
                    <a:pt x="798" y="565"/>
                  </a:cubicBezTo>
                  <a:cubicBezTo>
                    <a:pt x="798" y="442"/>
                    <a:pt x="798" y="267"/>
                    <a:pt x="601" y="267"/>
                  </a:cubicBezTo>
                  <a:cubicBezTo>
                    <a:pt x="372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9">
              <a:extLst>
                <a:ext uri="{FF2B5EF4-FFF2-40B4-BE49-F238E27FC236}">
                  <a16:creationId xmlns:a16="http://schemas.microsoft.com/office/drawing/2014/main" id="{320C2CE8-EF9F-41D4-8E11-01D81395E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7663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9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9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9" y="799"/>
                    <a:pt x="329" y="799"/>
                    <a:pt x="329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9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0">
              <a:extLst>
                <a:ext uri="{FF2B5EF4-FFF2-40B4-BE49-F238E27FC236}">
                  <a16:creationId xmlns:a16="http://schemas.microsoft.com/office/drawing/2014/main" id="{E224EE37-660D-475A-853B-E76F2E42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6775" y="34624963"/>
              <a:ext cx="4587875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1">
              <a:extLst>
                <a:ext uri="{FF2B5EF4-FFF2-40B4-BE49-F238E27FC236}">
                  <a16:creationId xmlns:a16="http://schemas.microsoft.com/office/drawing/2014/main" id="{D0DBFB5A-0B51-40A7-87D1-104CCA8B3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6800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2">
              <a:extLst>
                <a:ext uri="{FF2B5EF4-FFF2-40B4-BE49-F238E27FC236}">
                  <a16:creationId xmlns:a16="http://schemas.microsoft.com/office/drawing/2014/main" id="{8746B54C-291B-4C15-9B1E-9E8F176F0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10239376"/>
              <a:ext cx="80989488" cy="16589375"/>
            </a:xfrm>
            <a:custGeom>
              <a:avLst/>
              <a:gdLst>
                <a:gd name="T0" fmla="*/ 5443 w 21455"/>
                <a:gd name="T1" fmla="*/ 958 h 4394"/>
                <a:gd name="T2" fmla="*/ 0 w 21455"/>
                <a:gd name="T3" fmla="*/ 2995 h 4394"/>
                <a:gd name="T4" fmla="*/ 21292 w 21455"/>
                <a:gd name="T5" fmla="*/ 999 h 4394"/>
                <a:gd name="T6" fmla="*/ 19020 w 21455"/>
                <a:gd name="T7" fmla="*/ 1920 h 4394"/>
                <a:gd name="T8" fmla="*/ 19967 w 21455"/>
                <a:gd name="T9" fmla="*/ 3754 h 4394"/>
                <a:gd name="T10" fmla="*/ 19053 w 21455"/>
                <a:gd name="T11" fmla="*/ 4250 h 4394"/>
                <a:gd name="T12" fmla="*/ 21455 w 21455"/>
                <a:gd name="T13" fmla="*/ 3297 h 4394"/>
                <a:gd name="T14" fmla="*/ 20450 w 21455"/>
                <a:gd name="T15" fmla="*/ 1515 h 4394"/>
                <a:gd name="T16" fmla="*/ 21292 w 21455"/>
                <a:gd name="T17" fmla="*/ 999 h 4394"/>
                <a:gd name="T18" fmla="*/ 16285 w 21455"/>
                <a:gd name="T19" fmla="*/ 4315 h 4394"/>
                <a:gd name="T20" fmla="*/ 17055 w 21455"/>
                <a:gd name="T21" fmla="*/ 1554 h 4394"/>
                <a:gd name="T22" fmla="*/ 17623 w 21455"/>
                <a:gd name="T23" fmla="*/ 4315 h 4394"/>
                <a:gd name="T24" fmla="*/ 18498 w 21455"/>
                <a:gd name="T25" fmla="*/ 2194 h 4394"/>
                <a:gd name="T26" fmla="*/ 16252 w 21455"/>
                <a:gd name="T27" fmla="*/ 1410 h 4394"/>
                <a:gd name="T28" fmla="*/ 16239 w 21455"/>
                <a:gd name="T29" fmla="*/ 953 h 4394"/>
                <a:gd name="T30" fmla="*/ 15410 w 21455"/>
                <a:gd name="T31" fmla="*/ 4315 h 4394"/>
                <a:gd name="T32" fmla="*/ 13537 w 21455"/>
                <a:gd name="T33" fmla="*/ 2762 h 4394"/>
                <a:gd name="T34" fmla="*/ 13733 w 21455"/>
                <a:gd name="T35" fmla="*/ 3454 h 4394"/>
                <a:gd name="T36" fmla="*/ 12564 w 21455"/>
                <a:gd name="T37" fmla="*/ 3343 h 4394"/>
                <a:gd name="T38" fmla="*/ 13158 w 21455"/>
                <a:gd name="T39" fmla="*/ 1515 h 4394"/>
                <a:gd name="T40" fmla="*/ 13432 w 21455"/>
                <a:gd name="T41" fmla="*/ 2239 h 4394"/>
                <a:gd name="T42" fmla="*/ 11728 w 21455"/>
                <a:gd name="T43" fmla="*/ 3395 h 4394"/>
                <a:gd name="T44" fmla="*/ 13942 w 21455"/>
                <a:gd name="T45" fmla="*/ 3813 h 4394"/>
                <a:gd name="T46" fmla="*/ 13994 w 21455"/>
                <a:gd name="T47" fmla="*/ 4315 h 4394"/>
                <a:gd name="T48" fmla="*/ 14725 w 21455"/>
                <a:gd name="T49" fmla="*/ 3565 h 4394"/>
                <a:gd name="T50" fmla="*/ 14712 w 21455"/>
                <a:gd name="T51" fmla="*/ 2292 h 4394"/>
                <a:gd name="T52" fmla="*/ 12094 w 21455"/>
                <a:gd name="T53" fmla="*/ 1130 h 4394"/>
                <a:gd name="T54" fmla="*/ 9587 w 21455"/>
                <a:gd name="T55" fmla="*/ 4315 h 4394"/>
                <a:gd name="T56" fmla="*/ 10462 w 21455"/>
                <a:gd name="T57" fmla="*/ 3082 h 4394"/>
                <a:gd name="T58" fmla="*/ 11565 w 21455"/>
                <a:gd name="T59" fmla="*/ 1782 h 4394"/>
                <a:gd name="T60" fmla="*/ 11298 w 21455"/>
                <a:gd name="T61" fmla="*/ 875 h 4394"/>
                <a:gd name="T62" fmla="*/ 10364 w 21455"/>
                <a:gd name="T63" fmla="*/ 1717 h 4394"/>
                <a:gd name="T64" fmla="*/ 9587 w 21455"/>
                <a:gd name="T65" fmla="*/ 953 h 4394"/>
                <a:gd name="T66" fmla="*/ 7479 w 21455"/>
                <a:gd name="T67" fmla="*/ 3304 h 4394"/>
                <a:gd name="T68" fmla="*/ 9189 w 21455"/>
                <a:gd name="T69" fmla="*/ 4315 h 4394"/>
                <a:gd name="T70" fmla="*/ 8765 w 21455"/>
                <a:gd name="T71" fmla="*/ 3715 h 4394"/>
                <a:gd name="T72" fmla="*/ 8353 w 21455"/>
                <a:gd name="T73" fmla="*/ 1593 h 4394"/>
                <a:gd name="T74" fmla="*/ 9130 w 21455"/>
                <a:gd name="T75" fmla="*/ 953 h 4394"/>
                <a:gd name="T76" fmla="*/ 8353 w 21455"/>
                <a:gd name="T77" fmla="*/ 0 h 4394"/>
                <a:gd name="T78" fmla="*/ 7479 w 21455"/>
                <a:gd name="T79" fmla="*/ 953 h 4394"/>
                <a:gd name="T80" fmla="*/ 6832 w 21455"/>
                <a:gd name="T81" fmla="*/ 1593 h 4394"/>
                <a:gd name="T82" fmla="*/ 7479 w 21455"/>
                <a:gd name="T83" fmla="*/ 3304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55" h="4394">
                  <a:moveTo>
                    <a:pt x="5971" y="958"/>
                  </a:moveTo>
                  <a:cubicBezTo>
                    <a:pt x="5443" y="958"/>
                    <a:pt x="5443" y="958"/>
                    <a:pt x="5443" y="958"/>
                  </a:cubicBezTo>
                  <a:cubicBezTo>
                    <a:pt x="5443" y="958"/>
                    <a:pt x="1204" y="2585"/>
                    <a:pt x="0" y="2585"/>
                  </a:cubicBezTo>
                  <a:cubicBezTo>
                    <a:pt x="0" y="2849"/>
                    <a:pt x="0" y="2995"/>
                    <a:pt x="0" y="2995"/>
                  </a:cubicBezTo>
                  <a:cubicBezTo>
                    <a:pt x="5971" y="2995"/>
                    <a:pt x="5971" y="2995"/>
                    <a:pt x="5971" y="2995"/>
                  </a:cubicBezTo>
                  <a:moveTo>
                    <a:pt x="21292" y="999"/>
                  </a:moveTo>
                  <a:cubicBezTo>
                    <a:pt x="21018" y="940"/>
                    <a:pt x="20750" y="875"/>
                    <a:pt x="20339" y="875"/>
                  </a:cubicBezTo>
                  <a:cubicBezTo>
                    <a:pt x="19654" y="875"/>
                    <a:pt x="19020" y="1195"/>
                    <a:pt x="19020" y="1920"/>
                  </a:cubicBezTo>
                  <a:cubicBezTo>
                    <a:pt x="19020" y="3134"/>
                    <a:pt x="20542" y="2683"/>
                    <a:pt x="20542" y="3343"/>
                  </a:cubicBezTo>
                  <a:cubicBezTo>
                    <a:pt x="20542" y="3669"/>
                    <a:pt x="20189" y="3754"/>
                    <a:pt x="19967" y="3754"/>
                  </a:cubicBezTo>
                  <a:cubicBezTo>
                    <a:pt x="19667" y="3754"/>
                    <a:pt x="19379" y="3669"/>
                    <a:pt x="19105" y="3532"/>
                  </a:cubicBezTo>
                  <a:cubicBezTo>
                    <a:pt x="19053" y="4250"/>
                    <a:pt x="19053" y="4250"/>
                    <a:pt x="19053" y="4250"/>
                  </a:cubicBezTo>
                  <a:cubicBezTo>
                    <a:pt x="19373" y="4335"/>
                    <a:pt x="19712" y="4394"/>
                    <a:pt x="20045" y="4394"/>
                  </a:cubicBezTo>
                  <a:cubicBezTo>
                    <a:pt x="20757" y="4394"/>
                    <a:pt x="21455" y="4080"/>
                    <a:pt x="21455" y="3297"/>
                  </a:cubicBezTo>
                  <a:cubicBezTo>
                    <a:pt x="21455" y="2083"/>
                    <a:pt x="19934" y="2422"/>
                    <a:pt x="19934" y="1887"/>
                  </a:cubicBezTo>
                  <a:cubicBezTo>
                    <a:pt x="19934" y="1600"/>
                    <a:pt x="20215" y="1515"/>
                    <a:pt x="20450" y="1515"/>
                  </a:cubicBezTo>
                  <a:cubicBezTo>
                    <a:pt x="20770" y="1515"/>
                    <a:pt x="20966" y="1567"/>
                    <a:pt x="21234" y="1658"/>
                  </a:cubicBezTo>
                  <a:lnTo>
                    <a:pt x="21292" y="999"/>
                  </a:lnTo>
                  <a:close/>
                  <a:moveTo>
                    <a:pt x="15410" y="4315"/>
                  </a:moveTo>
                  <a:cubicBezTo>
                    <a:pt x="16285" y="4315"/>
                    <a:pt x="16285" y="4315"/>
                    <a:pt x="16285" y="4315"/>
                  </a:cubicBezTo>
                  <a:cubicBezTo>
                    <a:pt x="16285" y="2670"/>
                    <a:pt x="16285" y="2670"/>
                    <a:pt x="16285" y="2670"/>
                  </a:cubicBezTo>
                  <a:cubicBezTo>
                    <a:pt x="16285" y="2239"/>
                    <a:pt x="16422" y="1554"/>
                    <a:pt x="17055" y="1554"/>
                  </a:cubicBezTo>
                  <a:cubicBezTo>
                    <a:pt x="17617" y="1554"/>
                    <a:pt x="17623" y="2109"/>
                    <a:pt x="17623" y="2520"/>
                  </a:cubicBezTo>
                  <a:cubicBezTo>
                    <a:pt x="17623" y="4315"/>
                    <a:pt x="17623" y="4315"/>
                    <a:pt x="17623" y="4315"/>
                  </a:cubicBezTo>
                  <a:cubicBezTo>
                    <a:pt x="18498" y="4315"/>
                    <a:pt x="18498" y="4315"/>
                    <a:pt x="18498" y="4315"/>
                  </a:cubicBezTo>
                  <a:cubicBezTo>
                    <a:pt x="18498" y="2194"/>
                    <a:pt x="18498" y="2194"/>
                    <a:pt x="18498" y="2194"/>
                  </a:cubicBezTo>
                  <a:cubicBezTo>
                    <a:pt x="18498" y="1436"/>
                    <a:pt x="18152" y="875"/>
                    <a:pt x="17356" y="875"/>
                  </a:cubicBezTo>
                  <a:cubicBezTo>
                    <a:pt x="16899" y="875"/>
                    <a:pt x="16527" y="1025"/>
                    <a:pt x="16252" y="1410"/>
                  </a:cubicBezTo>
                  <a:cubicBezTo>
                    <a:pt x="16239" y="1410"/>
                    <a:pt x="16239" y="1410"/>
                    <a:pt x="16239" y="1410"/>
                  </a:cubicBezTo>
                  <a:cubicBezTo>
                    <a:pt x="16239" y="953"/>
                    <a:pt x="16239" y="953"/>
                    <a:pt x="16239" y="953"/>
                  </a:cubicBezTo>
                  <a:cubicBezTo>
                    <a:pt x="15410" y="953"/>
                    <a:pt x="15410" y="953"/>
                    <a:pt x="15410" y="953"/>
                  </a:cubicBezTo>
                  <a:lnTo>
                    <a:pt x="15410" y="4315"/>
                  </a:lnTo>
                  <a:close/>
                  <a:moveTo>
                    <a:pt x="12564" y="3343"/>
                  </a:moveTo>
                  <a:cubicBezTo>
                    <a:pt x="12564" y="2827"/>
                    <a:pt x="13145" y="2762"/>
                    <a:pt x="13537" y="2762"/>
                  </a:cubicBezTo>
                  <a:cubicBezTo>
                    <a:pt x="13915" y="2762"/>
                    <a:pt x="13915" y="2762"/>
                    <a:pt x="13915" y="2762"/>
                  </a:cubicBezTo>
                  <a:cubicBezTo>
                    <a:pt x="13915" y="3023"/>
                    <a:pt x="13876" y="3264"/>
                    <a:pt x="13733" y="3454"/>
                  </a:cubicBezTo>
                  <a:cubicBezTo>
                    <a:pt x="13596" y="3637"/>
                    <a:pt x="13387" y="3754"/>
                    <a:pt x="13119" y="3754"/>
                  </a:cubicBezTo>
                  <a:cubicBezTo>
                    <a:pt x="12806" y="3754"/>
                    <a:pt x="12564" y="3630"/>
                    <a:pt x="12564" y="3343"/>
                  </a:cubicBezTo>
                  <a:close/>
                  <a:moveTo>
                    <a:pt x="12120" y="1880"/>
                  </a:moveTo>
                  <a:cubicBezTo>
                    <a:pt x="12414" y="1658"/>
                    <a:pt x="12786" y="1515"/>
                    <a:pt x="13158" y="1515"/>
                  </a:cubicBezTo>
                  <a:cubicBezTo>
                    <a:pt x="13674" y="1515"/>
                    <a:pt x="13915" y="1698"/>
                    <a:pt x="13915" y="2239"/>
                  </a:cubicBezTo>
                  <a:cubicBezTo>
                    <a:pt x="13432" y="2239"/>
                    <a:pt x="13432" y="2239"/>
                    <a:pt x="13432" y="2239"/>
                  </a:cubicBezTo>
                  <a:cubicBezTo>
                    <a:pt x="13067" y="2239"/>
                    <a:pt x="12636" y="2272"/>
                    <a:pt x="12303" y="2435"/>
                  </a:cubicBezTo>
                  <a:cubicBezTo>
                    <a:pt x="11970" y="2598"/>
                    <a:pt x="11728" y="2892"/>
                    <a:pt x="11728" y="3395"/>
                  </a:cubicBezTo>
                  <a:cubicBezTo>
                    <a:pt x="11728" y="4035"/>
                    <a:pt x="12309" y="4394"/>
                    <a:pt x="12904" y="4394"/>
                  </a:cubicBezTo>
                  <a:cubicBezTo>
                    <a:pt x="13302" y="4394"/>
                    <a:pt x="13739" y="4185"/>
                    <a:pt x="13942" y="3813"/>
                  </a:cubicBezTo>
                  <a:cubicBezTo>
                    <a:pt x="13955" y="3813"/>
                    <a:pt x="13955" y="3813"/>
                    <a:pt x="13955" y="3813"/>
                  </a:cubicBezTo>
                  <a:cubicBezTo>
                    <a:pt x="13961" y="3917"/>
                    <a:pt x="13961" y="4139"/>
                    <a:pt x="13994" y="4315"/>
                  </a:cubicBezTo>
                  <a:cubicBezTo>
                    <a:pt x="14764" y="4315"/>
                    <a:pt x="14764" y="4315"/>
                    <a:pt x="14764" y="4315"/>
                  </a:cubicBezTo>
                  <a:cubicBezTo>
                    <a:pt x="14745" y="4054"/>
                    <a:pt x="14731" y="3819"/>
                    <a:pt x="14725" y="3565"/>
                  </a:cubicBezTo>
                  <a:cubicBezTo>
                    <a:pt x="14718" y="3317"/>
                    <a:pt x="14712" y="3062"/>
                    <a:pt x="14712" y="2723"/>
                  </a:cubicBezTo>
                  <a:cubicBezTo>
                    <a:pt x="14712" y="2292"/>
                    <a:pt x="14712" y="2292"/>
                    <a:pt x="14712" y="2292"/>
                  </a:cubicBezTo>
                  <a:cubicBezTo>
                    <a:pt x="14712" y="1299"/>
                    <a:pt x="14288" y="875"/>
                    <a:pt x="13263" y="875"/>
                  </a:cubicBezTo>
                  <a:cubicBezTo>
                    <a:pt x="12890" y="875"/>
                    <a:pt x="12434" y="973"/>
                    <a:pt x="12094" y="1130"/>
                  </a:cubicBezTo>
                  <a:lnTo>
                    <a:pt x="12120" y="1880"/>
                  </a:lnTo>
                  <a:close/>
                  <a:moveTo>
                    <a:pt x="9587" y="4315"/>
                  </a:moveTo>
                  <a:cubicBezTo>
                    <a:pt x="10462" y="4315"/>
                    <a:pt x="10462" y="4315"/>
                    <a:pt x="10462" y="4315"/>
                  </a:cubicBezTo>
                  <a:cubicBezTo>
                    <a:pt x="10462" y="3082"/>
                    <a:pt x="10462" y="3082"/>
                    <a:pt x="10462" y="3082"/>
                  </a:cubicBezTo>
                  <a:cubicBezTo>
                    <a:pt x="10462" y="2598"/>
                    <a:pt x="10462" y="1711"/>
                    <a:pt x="11174" y="1711"/>
                  </a:cubicBezTo>
                  <a:cubicBezTo>
                    <a:pt x="11330" y="1711"/>
                    <a:pt x="11487" y="1737"/>
                    <a:pt x="11565" y="1782"/>
                  </a:cubicBezTo>
                  <a:cubicBezTo>
                    <a:pt x="11565" y="901"/>
                    <a:pt x="11565" y="901"/>
                    <a:pt x="11565" y="901"/>
                  </a:cubicBezTo>
                  <a:cubicBezTo>
                    <a:pt x="11474" y="875"/>
                    <a:pt x="11382" y="875"/>
                    <a:pt x="11298" y="875"/>
                  </a:cubicBezTo>
                  <a:cubicBezTo>
                    <a:pt x="10775" y="875"/>
                    <a:pt x="10416" y="1404"/>
                    <a:pt x="10377" y="1717"/>
                  </a:cubicBezTo>
                  <a:cubicBezTo>
                    <a:pt x="10364" y="1717"/>
                    <a:pt x="10364" y="1717"/>
                    <a:pt x="10364" y="1717"/>
                  </a:cubicBezTo>
                  <a:cubicBezTo>
                    <a:pt x="10364" y="953"/>
                    <a:pt x="10364" y="953"/>
                    <a:pt x="10364" y="953"/>
                  </a:cubicBezTo>
                  <a:cubicBezTo>
                    <a:pt x="9587" y="953"/>
                    <a:pt x="9587" y="953"/>
                    <a:pt x="9587" y="953"/>
                  </a:cubicBezTo>
                  <a:lnTo>
                    <a:pt x="9587" y="4315"/>
                  </a:lnTo>
                  <a:close/>
                  <a:moveTo>
                    <a:pt x="7479" y="3304"/>
                  </a:moveTo>
                  <a:cubicBezTo>
                    <a:pt x="7479" y="3970"/>
                    <a:pt x="7857" y="4394"/>
                    <a:pt x="8543" y="4394"/>
                  </a:cubicBezTo>
                  <a:cubicBezTo>
                    <a:pt x="8804" y="4394"/>
                    <a:pt x="9006" y="4368"/>
                    <a:pt x="9189" y="4315"/>
                  </a:cubicBezTo>
                  <a:cubicBezTo>
                    <a:pt x="9163" y="3623"/>
                    <a:pt x="9163" y="3623"/>
                    <a:pt x="9163" y="3623"/>
                  </a:cubicBezTo>
                  <a:cubicBezTo>
                    <a:pt x="9071" y="3682"/>
                    <a:pt x="8921" y="3715"/>
                    <a:pt x="8765" y="3715"/>
                  </a:cubicBezTo>
                  <a:cubicBezTo>
                    <a:pt x="8432" y="3715"/>
                    <a:pt x="8353" y="3447"/>
                    <a:pt x="8353" y="3160"/>
                  </a:cubicBezTo>
                  <a:cubicBezTo>
                    <a:pt x="8353" y="1593"/>
                    <a:pt x="8353" y="1593"/>
                    <a:pt x="8353" y="1593"/>
                  </a:cubicBezTo>
                  <a:cubicBezTo>
                    <a:pt x="9130" y="1593"/>
                    <a:pt x="9130" y="1593"/>
                    <a:pt x="9130" y="1593"/>
                  </a:cubicBezTo>
                  <a:cubicBezTo>
                    <a:pt x="9130" y="953"/>
                    <a:pt x="9130" y="953"/>
                    <a:pt x="9130" y="953"/>
                  </a:cubicBezTo>
                  <a:cubicBezTo>
                    <a:pt x="8353" y="953"/>
                    <a:pt x="8353" y="953"/>
                    <a:pt x="8353" y="953"/>
                  </a:cubicBezTo>
                  <a:cubicBezTo>
                    <a:pt x="8353" y="0"/>
                    <a:pt x="8353" y="0"/>
                    <a:pt x="8353" y="0"/>
                  </a:cubicBezTo>
                  <a:cubicBezTo>
                    <a:pt x="7479" y="281"/>
                    <a:pt x="7479" y="281"/>
                    <a:pt x="7479" y="281"/>
                  </a:cubicBezTo>
                  <a:cubicBezTo>
                    <a:pt x="7479" y="953"/>
                    <a:pt x="7479" y="953"/>
                    <a:pt x="7479" y="953"/>
                  </a:cubicBezTo>
                  <a:cubicBezTo>
                    <a:pt x="6832" y="953"/>
                    <a:pt x="6832" y="953"/>
                    <a:pt x="6832" y="953"/>
                  </a:cubicBezTo>
                  <a:cubicBezTo>
                    <a:pt x="6832" y="1593"/>
                    <a:pt x="6832" y="1593"/>
                    <a:pt x="6832" y="1593"/>
                  </a:cubicBezTo>
                  <a:cubicBezTo>
                    <a:pt x="7479" y="1593"/>
                    <a:pt x="7479" y="1593"/>
                    <a:pt x="7479" y="1593"/>
                  </a:cubicBezTo>
                  <a:lnTo>
                    <a:pt x="7479" y="3304"/>
                  </a:lnTo>
                  <a:close/>
                </a:path>
              </a:pathLst>
            </a:custGeom>
            <a:solidFill>
              <a:srgbClr val="008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3">
              <a:extLst>
                <a:ext uri="{FF2B5EF4-FFF2-40B4-BE49-F238E27FC236}">
                  <a16:creationId xmlns:a16="http://schemas.microsoft.com/office/drawing/2014/main" id="{31FB78E5-E115-4D93-800D-56A338314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9517063"/>
              <a:ext cx="124755275" cy="33824863"/>
            </a:xfrm>
            <a:custGeom>
              <a:avLst/>
              <a:gdLst>
                <a:gd name="T0" fmla="*/ 6665 w 33049"/>
                <a:gd name="T1" fmla="*/ 4536 h 8959"/>
                <a:gd name="T2" fmla="*/ 0 w 33049"/>
                <a:gd name="T3" fmla="*/ 3828 h 8959"/>
                <a:gd name="T4" fmla="*/ 5971 w 33049"/>
                <a:gd name="T5" fmla="*/ 3514 h 8959"/>
                <a:gd name="T6" fmla="*/ 6720 w 33049"/>
                <a:gd name="T7" fmla="*/ 4524 h 8959"/>
                <a:gd name="T8" fmla="*/ 31652 w 33049"/>
                <a:gd name="T9" fmla="*/ 1451 h 8959"/>
                <a:gd name="T10" fmla="*/ 31652 w 33049"/>
                <a:gd name="T11" fmla="*/ 4232 h 8959"/>
                <a:gd name="T12" fmla="*/ 33049 w 33049"/>
                <a:gd name="T13" fmla="*/ 0 h 8959"/>
                <a:gd name="T14" fmla="*/ 32638 w 33049"/>
                <a:gd name="T15" fmla="*/ 1738 h 8959"/>
                <a:gd name="T16" fmla="*/ 31587 w 33049"/>
                <a:gd name="T17" fmla="*/ 1099 h 8959"/>
                <a:gd name="T18" fmla="*/ 31587 w 33049"/>
                <a:gd name="T19" fmla="*/ 4585 h 8959"/>
                <a:gd name="T20" fmla="*/ 32638 w 33049"/>
                <a:gd name="T21" fmla="*/ 3978 h 8959"/>
                <a:gd name="T22" fmla="*/ 33049 w 33049"/>
                <a:gd name="T23" fmla="*/ 4506 h 8959"/>
                <a:gd name="T24" fmla="*/ 27513 w 33049"/>
                <a:gd name="T25" fmla="*/ 2607 h 8959"/>
                <a:gd name="T26" fmla="*/ 29341 w 33049"/>
                <a:gd name="T27" fmla="*/ 2607 h 8959"/>
                <a:gd name="T28" fmla="*/ 29544 w 33049"/>
                <a:gd name="T29" fmla="*/ 3984 h 8959"/>
                <a:gd name="T30" fmla="*/ 27513 w 33049"/>
                <a:gd name="T31" fmla="*/ 2959 h 8959"/>
                <a:gd name="T32" fmla="*/ 29792 w 33049"/>
                <a:gd name="T33" fmla="*/ 2750 h 8959"/>
                <a:gd name="T34" fmla="*/ 27063 w 33049"/>
                <a:gd name="T35" fmla="*/ 2842 h 8959"/>
                <a:gd name="T36" fmla="*/ 29544 w 33049"/>
                <a:gd name="T37" fmla="*/ 4402 h 8959"/>
                <a:gd name="T38" fmla="*/ 26469 w 33049"/>
                <a:gd name="T39" fmla="*/ 4506 h 8959"/>
                <a:gd name="T40" fmla="*/ 25418 w 33049"/>
                <a:gd name="T41" fmla="*/ 1099 h 8959"/>
                <a:gd name="T42" fmla="*/ 24341 w 33049"/>
                <a:gd name="T43" fmla="*/ 1804 h 8959"/>
                <a:gd name="T44" fmla="*/ 22421 w 33049"/>
                <a:gd name="T45" fmla="*/ 1745 h 8959"/>
                <a:gd name="T46" fmla="*/ 22408 w 33049"/>
                <a:gd name="T47" fmla="*/ 1177 h 8959"/>
                <a:gd name="T48" fmla="*/ 22036 w 33049"/>
                <a:gd name="T49" fmla="*/ 1960 h 8959"/>
                <a:gd name="T50" fmla="*/ 22447 w 33049"/>
                <a:gd name="T51" fmla="*/ 4506 h 8959"/>
                <a:gd name="T52" fmla="*/ 23342 w 33049"/>
                <a:gd name="T53" fmla="*/ 1451 h 8959"/>
                <a:gd name="T54" fmla="*/ 24047 w 33049"/>
                <a:gd name="T55" fmla="*/ 4506 h 8959"/>
                <a:gd name="T56" fmla="*/ 24458 w 33049"/>
                <a:gd name="T57" fmla="*/ 2665 h 8959"/>
                <a:gd name="T58" fmla="*/ 26058 w 33049"/>
                <a:gd name="T59" fmla="*/ 2293 h 8959"/>
                <a:gd name="T60" fmla="*/ 26469 w 33049"/>
                <a:gd name="T61" fmla="*/ 4506 h 8959"/>
                <a:gd name="T62" fmla="*/ 8244 w 33049"/>
                <a:gd name="T63" fmla="*/ 5724 h 8959"/>
                <a:gd name="T64" fmla="*/ 7028 w 33049"/>
                <a:gd name="T65" fmla="*/ 5724 h 8959"/>
                <a:gd name="T66" fmla="*/ 18844 w 33049"/>
                <a:gd name="T67" fmla="*/ 8959 h 8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049" h="8959">
                  <a:moveTo>
                    <a:pt x="6720" y="4524"/>
                  </a:moveTo>
                  <a:cubicBezTo>
                    <a:pt x="6720" y="4536"/>
                    <a:pt x="6719" y="4536"/>
                    <a:pt x="6665" y="4536"/>
                  </a:cubicBezTo>
                  <a:cubicBezTo>
                    <a:pt x="5998" y="4536"/>
                    <a:pt x="5443" y="4536"/>
                    <a:pt x="5443" y="4536"/>
                  </a:cubicBezTo>
                  <a:cubicBezTo>
                    <a:pt x="5443" y="4536"/>
                    <a:pt x="2189" y="3828"/>
                    <a:pt x="0" y="3828"/>
                  </a:cubicBezTo>
                  <a:cubicBezTo>
                    <a:pt x="0" y="3679"/>
                    <a:pt x="0" y="3514"/>
                    <a:pt x="0" y="3514"/>
                  </a:cubicBezTo>
                  <a:cubicBezTo>
                    <a:pt x="5971" y="3514"/>
                    <a:pt x="5971" y="3514"/>
                    <a:pt x="5971" y="3514"/>
                  </a:cubicBezTo>
                  <a:cubicBezTo>
                    <a:pt x="5971" y="3514"/>
                    <a:pt x="5917" y="4289"/>
                    <a:pt x="6660" y="4500"/>
                  </a:cubicBezTo>
                  <a:cubicBezTo>
                    <a:pt x="6700" y="4509"/>
                    <a:pt x="6720" y="4512"/>
                    <a:pt x="6720" y="4524"/>
                  </a:cubicBezTo>
                  <a:moveTo>
                    <a:pt x="30666" y="2842"/>
                  </a:moveTo>
                  <a:cubicBezTo>
                    <a:pt x="30666" y="2195"/>
                    <a:pt x="30869" y="1451"/>
                    <a:pt x="31652" y="1451"/>
                  </a:cubicBezTo>
                  <a:cubicBezTo>
                    <a:pt x="32384" y="1451"/>
                    <a:pt x="32638" y="2235"/>
                    <a:pt x="32638" y="2842"/>
                  </a:cubicBezTo>
                  <a:cubicBezTo>
                    <a:pt x="32638" y="3449"/>
                    <a:pt x="32384" y="4232"/>
                    <a:pt x="31652" y="4232"/>
                  </a:cubicBezTo>
                  <a:cubicBezTo>
                    <a:pt x="30869" y="4232"/>
                    <a:pt x="30666" y="3488"/>
                    <a:pt x="30666" y="2842"/>
                  </a:cubicBezTo>
                  <a:close/>
                  <a:moveTo>
                    <a:pt x="33049" y="0"/>
                  </a:moveTo>
                  <a:cubicBezTo>
                    <a:pt x="32638" y="0"/>
                    <a:pt x="32638" y="0"/>
                    <a:pt x="32638" y="0"/>
                  </a:cubicBezTo>
                  <a:cubicBezTo>
                    <a:pt x="32638" y="1738"/>
                    <a:pt x="32638" y="1738"/>
                    <a:pt x="32638" y="1738"/>
                  </a:cubicBezTo>
                  <a:cubicBezTo>
                    <a:pt x="32625" y="1738"/>
                    <a:pt x="32625" y="1738"/>
                    <a:pt x="32625" y="1738"/>
                  </a:cubicBezTo>
                  <a:cubicBezTo>
                    <a:pt x="32566" y="1575"/>
                    <a:pt x="32240" y="1099"/>
                    <a:pt x="31587" y="1099"/>
                  </a:cubicBezTo>
                  <a:cubicBezTo>
                    <a:pt x="30608" y="1099"/>
                    <a:pt x="30216" y="1830"/>
                    <a:pt x="30216" y="2842"/>
                  </a:cubicBezTo>
                  <a:cubicBezTo>
                    <a:pt x="30216" y="3828"/>
                    <a:pt x="30673" y="4585"/>
                    <a:pt x="31587" y="4585"/>
                  </a:cubicBezTo>
                  <a:cubicBezTo>
                    <a:pt x="32064" y="4585"/>
                    <a:pt x="32403" y="4402"/>
                    <a:pt x="32625" y="3978"/>
                  </a:cubicBezTo>
                  <a:cubicBezTo>
                    <a:pt x="32638" y="3978"/>
                    <a:pt x="32638" y="3978"/>
                    <a:pt x="32638" y="3978"/>
                  </a:cubicBezTo>
                  <a:cubicBezTo>
                    <a:pt x="32638" y="4506"/>
                    <a:pt x="32638" y="4506"/>
                    <a:pt x="32638" y="4506"/>
                  </a:cubicBezTo>
                  <a:cubicBezTo>
                    <a:pt x="33049" y="4506"/>
                    <a:pt x="33049" y="4506"/>
                    <a:pt x="33049" y="4506"/>
                  </a:cubicBezTo>
                  <a:lnTo>
                    <a:pt x="33049" y="0"/>
                  </a:lnTo>
                  <a:close/>
                  <a:moveTo>
                    <a:pt x="27513" y="2607"/>
                  </a:moveTo>
                  <a:cubicBezTo>
                    <a:pt x="27513" y="2058"/>
                    <a:pt x="27886" y="1451"/>
                    <a:pt x="28493" y="1451"/>
                  </a:cubicBezTo>
                  <a:cubicBezTo>
                    <a:pt x="29106" y="1451"/>
                    <a:pt x="29341" y="2026"/>
                    <a:pt x="29341" y="2607"/>
                  </a:cubicBezTo>
                  <a:lnTo>
                    <a:pt x="27513" y="2607"/>
                  </a:lnTo>
                  <a:close/>
                  <a:moveTo>
                    <a:pt x="29544" y="3984"/>
                  </a:moveTo>
                  <a:cubicBezTo>
                    <a:pt x="29348" y="4108"/>
                    <a:pt x="28911" y="4232"/>
                    <a:pt x="28610" y="4232"/>
                  </a:cubicBezTo>
                  <a:cubicBezTo>
                    <a:pt x="27892" y="4232"/>
                    <a:pt x="27513" y="3664"/>
                    <a:pt x="27513" y="2959"/>
                  </a:cubicBezTo>
                  <a:cubicBezTo>
                    <a:pt x="29792" y="2959"/>
                    <a:pt x="29792" y="2959"/>
                    <a:pt x="29792" y="2959"/>
                  </a:cubicBezTo>
                  <a:cubicBezTo>
                    <a:pt x="29792" y="2750"/>
                    <a:pt x="29792" y="2750"/>
                    <a:pt x="29792" y="2750"/>
                  </a:cubicBezTo>
                  <a:cubicBezTo>
                    <a:pt x="29792" y="1856"/>
                    <a:pt x="29407" y="1099"/>
                    <a:pt x="28467" y="1099"/>
                  </a:cubicBezTo>
                  <a:cubicBezTo>
                    <a:pt x="27624" y="1099"/>
                    <a:pt x="27063" y="1823"/>
                    <a:pt x="27063" y="2842"/>
                  </a:cubicBezTo>
                  <a:cubicBezTo>
                    <a:pt x="27063" y="3841"/>
                    <a:pt x="27474" y="4585"/>
                    <a:pt x="28578" y="4585"/>
                  </a:cubicBezTo>
                  <a:cubicBezTo>
                    <a:pt x="28884" y="4585"/>
                    <a:pt x="29257" y="4519"/>
                    <a:pt x="29544" y="4402"/>
                  </a:cubicBezTo>
                  <a:lnTo>
                    <a:pt x="29544" y="3984"/>
                  </a:lnTo>
                  <a:close/>
                  <a:moveTo>
                    <a:pt x="26469" y="4506"/>
                  </a:moveTo>
                  <a:cubicBezTo>
                    <a:pt x="26469" y="2215"/>
                    <a:pt x="26469" y="2215"/>
                    <a:pt x="26469" y="2215"/>
                  </a:cubicBezTo>
                  <a:cubicBezTo>
                    <a:pt x="26469" y="1569"/>
                    <a:pt x="26090" y="1099"/>
                    <a:pt x="25418" y="1099"/>
                  </a:cubicBezTo>
                  <a:cubicBezTo>
                    <a:pt x="24896" y="1099"/>
                    <a:pt x="24504" y="1412"/>
                    <a:pt x="24354" y="1804"/>
                  </a:cubicBezTo>
                  <a:cubicBezTo>
                    <a:pt x="24341" y="1804"/>
                    <a:pt x="24341" y="1804"/>
                    <a:pt x="24341" y="1804"/>
                  </a:cubicBezTo>
                  <a:cubicBezTo>
                    <a:pt x="24236" y="1223"/>
                    <a:pt x="23753" y="1099"/>
                    <a:pt x="23459" y="1099"/>
                  </a:cubicBezTo>
                  <a:cubicBezTo>
                    <a:pt x="22748" y="1099"/>
                    <a:pt x="22552" y="1517"/>
                    <a:pt x="22421" y="1745"/>
                  </a:cubicBezTo>
                  <a:cubicBezTo>
                    <a:pt x="22408" y="1738"/>
                    <a:pt x="22408" y="1738"/>
                    <a:pt x="22408" y="1738"/>
                  </a:cubicBezTo>
                  <a:cubicBezTo>
                    <a:pt x="22408" y="1177"/>
                    <a:pt x="22408" y="1177"/>
                    <a:pt x="22408" y="1177"/>
                  </a:cubicBezTo>
                  <a:cubicBezTo>
                    <a:pt x="22010" y="1177"/>
                    <a:pt x="22010" y="1177"/>
                    <a:pt x="22010" y="1177"/>
                  </a:cubicBezTo>
                  <a:cubicBezTo>
                    <a:pt x="22036" y="1445"/>
                    <a:pt x="22036" y="1706"/>
                    <a:pt x="22036" y="1960"/>
                  </a:cubicBezTo>
                  <a:cubicBezTo>
                    <a:pt x="22036" y="4506"/>
                    <a:pt x="22036" y="4506"/>
                    <a:pt x="22036" y="4506"/>
                  </a:cubicBezTo>
                  <a:cubicBezTo>
                    <a:pt x="22447" y="4506"/>
                    <a:pt x="22447" y="4506"/>
                    <a:pt x="22447" y="4506"/>
                  </a:cubicBezTo>
                  <a:cubicBezTo>
                    <a:pt x="22447" y="2665"/>
                    <a:pt x="22447" y="2665"/>
                    <a:pt x="22447" y="2665"/>
                  </a:cubicBezTo>
                  <a:cubicBezTo>
                    <a:pt x="22447" y="1836"/>
                    <a:pt x="22891" y="1451"/>
                    <a:pt x="23342" y="1451"/>
                  </a:cubicBezTo>
                  <a:cubicBezTo>
                    <a:pt x="23871" y="1451"/>
                    <a:pt x="24047" y="1823"/>
                    <a:pt x="24047" y="2293"/>
                  </a:cubicBezTo>
                  <a:cubicBezTo>
                    <a:pt x="24047" y="4506"/>
                    <a:pt x="24047" y="4506"/>
                    <a:pt x="24047" y="4506"/>
                  </a:cubicBezTo>
                  <a:cubicBezTo>
                    <a:pt x="24458" y="4506"/>
                    <a:pt x="24458" y="4506"/>
                    <a:pt x="24458" y="4506"/>
                  </a:cubicBezTo>
                  <a:cubicBezTo>
                    <a:pt x="24458" y="2665"/>
                    <a:pt x="24458" y="2665"/>
                    <a:pt x="24458" y="2665"/>
                  </a:cubicBezTo>
                  <a:cubicBezTo>
                    <a:pt x="24458" y="1836"/>
                    <a:pt x="24902" y="1451"/>
                    <a:pt x="25353" y="1451"/>
                  </a:cubicBezTo>
                  <a:cubicBezTo>
                    <a:pt x="25881" y="1451"/>
                    <a:pt x="26058" y="1823"/>
                    <a:pt x="26058" y="2293"/>
                  </a:cubicBezTo>
                  <a:cubicBezTo>
                    <a:pt x="26058" y="4506"/>
                    <a:pt x="26058" y="4506"/>
                    <a:pt x="26058" y="4506"/>
                  </a:cubicBezTo>
                  <a:lnTo>
                    <a:pt x="26469" y="4506"/>
                  </a:lnTo>
                  <a:close/>
                  <a:moveTo>
                    <a:pt x="8244" y="5724"/>
                  </a:moveTo>
                  <a:cubicBezTo>
                    <a:pt x="8244" y="5724"/>
                    <a:pt x="8244" y="5724"/>
                    <a:pt x="8244" y="5724"/>
                  </a:cubicBezTo>
                  <a:moveTo>
                    <a:pt x="7028" y="5724"/>
                  </a:moveTo>
                  <a:cubicBezTo>
                    <a:pt x="7028" y="5724"/>
                    <a:pt x="7028" y="5724"/>
                    <a:pt x="7028" y="5724"/>
                  </a:cubicBezTo>
                  <a:moveTo>
                    <a:pt x="18844" y="8959"/>
                  </a:moveTo>
                  <a:cubicBezTo>
                    <a:pt x="18844" y="8959"/>
                    <a:pt x="18844" y="8959"/>
                    <a:pt x="18844" y="89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CD73BF94-7889-4167-B0BD-12E6BB7D3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D0CA53AB-E506-4FFB-B8C4-7C5B20402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443" y="1733896"/>
            <a:ext cx="6505108" cy="4504979"/>
          </a:xfrm>
        </p:spPr>
        <p:txBody>
          <a:bodyPr anchor="t"/>
          <a:lstStyle>
            <a:lvl1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 b="0"/>
            </a:lvl1pPr>
            <a:lvl2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2pPr>
            <a:lvl3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3pPr>
            <a:lvl4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4pPr>
            <a:lvl5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5pPr>
            <a:lvl6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6pPr>
            <a:lvl7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7pPr>
            <a:lvl8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8pPr>
            <a:lvl9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13" y="1032744"/>
            <a:ext cx="3600000" cy="1008000"/>
          </a:xfrm>
        </p:spPr>
        <p:txBody>
          <a:bodyPr anchor="b"/>
          <a:lstStyle>
            <a:lvl1pPr algn="l">
              <a:defRPr sz="7200" b="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9C16AEF2-F802-470C-8926-5DE750597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9440EBBF-AB88-411C-8A8F-5BDB85ED60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19621" y="0"/>
            <a:ext cx="7672379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3" name="Untertitel 2">
            <a:extLst>
              <a:ext uri="{FF2B5EF4-FFF2-40B4-BE49-F238E27FC236}">
                <a16:creationId xmlns:a16="http://schemas.microsoft.com/office/drawing/2014/main" id="{6D343F6D-100B-4942-A97F-49D84388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286" y="2848718"/>
            <a:ext cx="3584127" cy="1730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1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1111408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908E-879F-492A-9228-D54D66BA1B0B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5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519745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22EA-4835-4B6B-B980-2520F8F791A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9E8D03D-4097-4289-87C5-C0908832C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078" y="1733896"/>
            <a:ext cx="5197454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E3EB8B2-867D-46AB-9E72-F15ADC9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019" y="1733896"/>
            <a:ext cx="6499531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9B7FFEA9-ED00-45B2-A8F1-E1F90B5CB283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E57F8EA8-C28A-488E-97D9-391A4B4EC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00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2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379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52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76716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4861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2758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5471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5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13" y="1032744"/>
            <a:ext cx="3600000" cy="1008000"/>
          </a:xfrm>
        </p:spPr>
        <p:txBody>
          <a:bodyPr anchor="b"/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icture Placeholder 40">
            <a:extLst>
              <a:ext uri="{FF2B5EF4-FFF2-40B4-BE49-F238E27FC236}">
                <a16:creationId xmlns:a16="http://schemas.microsoft.com/office/drawing/2014/main" id="{9440EBBF-AB88-411C-8A8F-5BDB85ED60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19621" y="0"/>
            <a:ext cx="7672379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D343F6D-100B-4942-A97F-49D84388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286" y="2848718"/>
            <a:ext cx="3584127" cy="1730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5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) +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0658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8799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127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941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7" name="Bildplatzhalter 40">
            <a:extLst>
              <a:ext uri="{FF2B5EF4-FFF2-40B4-BE49-F238E27FC236}">
                <a16:creationId xmlns:a16="http://schemas.microsoft.com/office/drawing/2014/main" id="{13A3A05B-5399-488E-9E5A-14A6F8231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1887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0720AB-5658-4FA9-86FF-B428A6893E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0028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0658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71272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119F6002-516A-4A56-A16B-A127E72589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1887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0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0">
            <a:extLst>
              <a:ext uri="{FF2B5EF4-FFF2-40B4-BE49-F238E27FC236}">
                <a16:creationId xmlns:a16="http://schemas.microsoft.com/office/drawing/2014/main" id="{CBA0632A-42CC-44FB-853F-6E13B8DDE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F31B82F5-C156-41E3-9D15-F611ED897B39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noFill/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4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5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B0235DB6-B34B-463D-88CF-11483E68880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438239" y="5060425"/>
            <a:ext cx="234000" cy="23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8" name="Medienplatzhalter 9">
            <a:extLst>
              <a:ext uri="{FF2B5EF4-FFF2-40B4-BE49-F238E27FC236}">
                <a16:creationId xmlns:a16="http://schemas.microsoft.com/office/drawing/2014/main" id="{7170CC09-F9D6-45EA-BA6F-EAFFC3870E72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6438239" y="5388574"/>
            <a:ext cx="234000" cy="234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9" name="Medienplatzhalter 9">
            <a:extLst>
              <a:ext uri="{FF2B5EF4-FFF2-40B4-BE49-F238E27FC236}">
                <a16:creationId xmlns:a16="http://schemas.microsoft.com/office/drawing/2014/main" id="{6C3F8D8C-0C34-4900-A777-A5BF3AD1F987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6438239" y="5716723"/>
            <a:ext cx="234000" cy="234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86" name="Rechteck 6">
            <a:extLst>
              <a:ext uri="{FF2B5EF4-FFF2-40B4-BE49-F238E27FC236}">
                <a16:creationId xmlns:a16="http://schemas.microsoft.com/office/drawing/2014/main" id="{D32BE6A3-0674-4DF2-BBCD-6A21C21DDB8D}"/>
              </a:ext>
            </a:extLst>
          </p:cNvPr>
          <p:cNvSpPr/>
          <p:nvPr/>
        </p:nvSpPr>
        <p:spPr>
          <a:xfrm>
            <a:off x="6357448" y="3437560"/>
            <a:ext cx="528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502"/>
            <a:r>
              <a:rPr lang="en-GB" sz="32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ucida Sans Unicode"/>
              </a:rPr>
              <a:t>WIR BRINGEN GESUNDHEIT</a:t>
            </a:r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6000" cy="36000"/>
          </a:xfrm>
        </p:spPr>
        <p:txBody>
          <a:bodyPr anchor="b"/>
          <a:lstStyle>
            <a:lvl1pPr algn="l"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4682"/>
            <a:ext cx="4763520" cy="58477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36A81C9-887D-4D3A-A97B-329288E14E80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8C3EA45-185F-43DD-B49E-8B47BD8F1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4695" y="5048411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7" name="Textplatzhalter 8">
            <a:extLst>
              <a:ext uri="{FF2B5EF4-FFF2-40B4-BE49-F238E27FC236}">
                <a16:creationId xmlns:a16="http://schemas.microsoft.com/office/drawing/2014/main" id="{228A2F8C-E7E8-4A46-9765-8F438960C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4695" y="5380685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83A68809-1FE0-4E77-88B3-C2F44666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94695" y="5712959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grpSp>
        <p:nvGrpSpPr>
          <p:cNvPr id="82" name="Group 72">
            <a:extLst>
              <a:ext uri="{FF2B5EF4-FFF2-40B4-BE49-F238E27FC236}">
                <a16:creationId xmlns:a16="http://schemas.microsoft.com/office/drawing/2014/main" id="{A98ED514-BEA2-4272-B41D-F46DBA89BEAB}"/>
              </a:ext>
            </a:extLst>
          </p:cNvPr>
          <p:cNvGrpSpPr/>
          <p:nvPr/>
        </p:nvGrpSpPr>
        <p:grpSpPr>
          <a:xfrm>
            <a:off x="6454547" y="1112510"/>
            <a:ext cx="1848959" cy="702693"/>
            <a:chOff x="-56489600" y="9517063"/>
            <a:chExt cx="125171200" cy="47571025"/>
          </a:xfrm>
        </p:grpSpPr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0E145507-C3AE-4D72-BC3E-150817BB5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489600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6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8 w 1232"/>
                <a:gd name="T23" fmla="*/ 186 h 1397"/>
                <a:gd name="T24" fmla="*/ 260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59 w 1232"/>
                <a:gd name="T31" fmla="*/ 781 h 1397"/>
                <a:gd name="T32" fmla="*/ 242 w 1232"/>
                <a:gd name="T33" fmla="*/ 1008 h 1397"/>
                <a:gd name="T34" fmla="*/ 510 w 1232"/>
                <a:gd name="T35" fmla="*/ 1220 h 1397"/>
                <a:gd name="T36" fmla="*/ 832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4" y="294"/>
                    <a:pt x="126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3" y="1235"/>
                    <a:pt x="949" y="1201"/>
                  </a:cubicBezTo>
                  <a:cubicBezTo>
                    <a:pt x="758" y="1364"/>
                    <a:pt x="601" y="1397"/>
                    <a:pt x="456" y="1397"/>
                  </a:cubicBezTo>
                  <a:cubicBezTo>
                    <a:pt x="162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59" y="590"/>
                    <a:pt x="804" y="565"/>
                    <a:pt x="933" y="518"/>
                  </a:cubicBezTo>
                  <a:cubicBezTo>
                    <a:pt x="938" y="374"/>
                    <a:pt x="941" y="186"/>
                    <a:pt x="608" y="186"/>
                  </a:cubicBezTo>
                  <a:cubicBezTo>
                    <a:pt x="325" y="186"/>
                    <a:pt x="289" y="330"/>
                    <a:pt x="260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5" y="730"/>
                    <a:pt x="678" y="763"/>
                    <a:pt x="559" y="781"/>
                  </a:cubicBezTo>
                  <a:cubicBezTo>
                    <a:pt x="420" y="802"/>
                    <a:pt x="242" y="828"/>
                    <a:pt x="242" y="1008"/>
                  </a:cubicBezTo>
                  <a:cubicBezTo>
                    <a:pt x="242" y="1103"/>
                    <a:pt x="307" y="1220"/>
                    <a:pt x="510" y="1220"/>
                  </a:cubicBezTo>
                  <a:cubicBezTo>
                    <a:pt x="575" y="1220"/>
                    <a:pt x="727" y="1207"/>
                    <a:pt x="832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5AB2DDF-E129-458F-8CD1-F6FC3B02E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03925" y="48077438"/>
              <a:ext cx="5311775" cy="6964363"/>
            </a:xfrm>
            <a:custGeom>
              <a:avLst/>
              <a:gdLst>
                <a:gd name="T0" fmla="*/ 0 w 1407"/>
                <a:gd name="T1" fmla="*/ 0 h 1845"/>
                <a:gd name="T2" fmla="*/ 696 w 1407"/>
                <a:gd name="T3" fmla="*/ 0 h 1845"/>
                <a:gd name="T4" fmla="*/ 1229 w 1407"/>
                <a:gd name="T5" fmla="*/ 124 h 1845"/>
                <a:gd name="T6" fmla="*/ 1407 w 1407"/>
                <a:gd name="T7" fmla="*/ 533 h 1845"/>
                <a:gd name="T8" fmla="*/ 1119 w 1407"/>
                <a:gd name="T9" fmla="*/ 1026 h 1845"/>
                <a:gd name="T10" fmla="*/ 717 w 1407"/>
                <a:gd name="T11" fmla="*/ 1098 h 1845"/>
                <a:gd name="T12" fmla="*/ 245 w 1407"/>
                <a:gd name="T13" fmla="*/ 1098 h 1845"/>
                <a:gd name="T14" fmla="*/ 245 w 1407"/>
                <a:gd name="T15" fmla="*/ 1845 h 1845"/>
                <a:gd name="T16" fmla="*/ 0 w 1407"/>
                <a:gd name="T17" fmla="*/ 1845 h 1845"/>
                <a:gd name="T18" fmla="*/ 0 w 1407"/>
                <a:gd name="T19" fmla="*/ 0 h 1845"/>
                <a:gd name="T20" fmla="*/ 245 w 1407"/>
                <a:gd name="T21" fmla="*/ 879 h 1845"/>
                <a:gd name="T22" fmla="*/ 719 w 1407"/>
                <a:gd name="T23" fmla="*/ 879 h 1845"/>
                <a:gd name="T24" fmla="*/ 1155 w 1407"/>
                <a:gd name="T25" fmla="*/ 541 h 1845"/>
                <a:gd name="T26" fmla="*/ 1054 w 1407"/>
                <a:gd name="T27" fmla="*/ 296 h 1845"/>
                <a:gd name="T28" fmla="*/ 714 w 1407"/>
                <a:gd name="T29" fmla="*/ 219 h 1845"/>
                <a:gd name="T30" fmla="*/ 245 w 1407"/>
                <a:gd name="T31" fmla="*/ 219 h 1845"/>
                <a:gd name="T32" fmla="*/ 245 w 1407"/>
                <a:gd name="T33" fmla="*/ 879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07" h="1845">
                  <a:moveTo>
                    <a:pt x="0" y="0"/>
                  </a:moveTo>
                  <a:cubicBezTo>
                    <a:pt x="696" y="0"/>
                    <a:pt x="696" y="0"/>
                    <a:pt x="696" y="0"/>
                  </a:cubicBezTo>
                  <a:cubicBezTo>
                    <a:pt x="861" y="0"/>
                    <a:pt x="1080" y="0"/>
                    <a:pt x="1229" y="124"/>
                  </a:cubicBezTo>
                  <a:cubicBezTo>
                    <a:pt x="1356" y="227"/>
                    <a:pt x="1407" y="389"/>
                    <a:pt x="1407" y="533"/>
                  </a:cubicBezTo>
                  <a:cubicBezTo>
                    <a:pt x="1407" y="747"/>
                    <a:pt x="1304" y="948"/>
                    <a:pt x="1119" y="1026"/>
                  </a:cubicBezTo>
                  <a:cubicBezTo>
                    <a:pt x="956" y="1093"/>
                    <a:pt x="817" y="1098"/>
                    <a:pt x="717" y="1098"/>
                  </a:cubicBezTo>
                  <a:cubicBezTo>
                    <a:pt x="245" y="1098"/>
                    <a:pt x="245" y="1098"/>
                    <a:pt x="245" y="1098"/>
                  </a:cubicBezTo>
                  <a:cubicBezTo>
                    <a:pt x="245" y="1845"/>
                    <a:pt x="245" y="1845"/>
                    <a:pt x="245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0" y="0"/>
                  </a:lnTo>
                  <a:close/>
                  <a:moveTo>
                    <a:pt x="245" y="879"/>
                  </a:moveTo>
                  <a:cubicBezTo>
                    <a:pt x="719" y="879"/>
                    <a:pt x="719" y="879"/>
                    <a:pt x="719" y="879"/>
                  </a:cubicBezTo>
                  <a:cubicBezTo>
                    <a:pt x="853" y="879"/>
                    <a:pt x="1155" y="866"/>
                    <a:pt x="1155" y="541"/>
                  </a:cubicBezTo>
                  <a:cubicBezTo>
                    <a:pt x="1155" y="464"/>
                    <a:pt x="1132" y="366"/>
                    <a:pt x="1054" y="296"/>
                  </a:cubicBezTo>
                  <a:cubicBezTo>
                    <a:pt x="969" y="219"/>
                    <a:pt x="866" y="219"/>
                    <a:pt x="714" y="219"/>
                  </a:cubicBezTo>
                  <a:cubicBezTo>
                    <a:pt x="245" y="219"/>
                    <a:pt x="245" y="219"/>
                    <a:pt x="245" y="219"/>
                  </a:cubicBezTo>
                  <a:lnTo>
                    <a:pt x="245" y="8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A2BB26E7-8BB1-40B2-97AC-CC9ED6B72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640963" y="48077438"/>
              <a:ext cx="5470525" cy="6964363"/>
            </a:xfrm>
            <a:custGeom>
              <a:avLst/>
              <a:gdLst>
                <a:gd name="T0" fmla="*/ 0 w 3446"/>
                <a:gd name="T1" fmla="*/ 0 h 4387"/>
                <a:gd name="T2" fmla="*/ 583 w 3446"/>
                <a:gd name="T3" fmla="*/ 0 h 4387"/>
                <a:gd name="T4" fmla="*/ 583 w 3446"/>
                <a:gd name="T5" fmla="*/ 1802 h 4387"/>
                <a:gd name="T6" fmla="*/ 2863 w 3446"/>
                <a:gd name="T7" fmla="*/ 1802 h 4387"/>
                <a:gd name="T8" fmla="*/ 2863 w 3446"/>
                <a:gd name="T9" fmla="*/ 0 h 4387"/>
                <a:gd name="T10" fmla="*/ 3446 w 3446"/>
                <a:gd name="T11" fmla="*/ 0 h 4387"/>
                <a:gd name="T12" fmla="*/ 3446 w 3446"/>
                <a:gd name="T13" fmla="*/ 4387 h 4387"/>
                <a:gd name="T14" fmla="*/ 2863 w 3446"/>
                <a:gd name="T15" fmla="*/ 4387 h 4387"/>
                <a:gd name="T16" fmla="*/ 2863 w 3446"/>
                <a:gd name="T17" fmla="*/ 2323 h 4387"/>
                <a:gd name="T18" fmla="*/ 583 w 3446"/>
                <a:gd name="T19" fmla="*/ 2323 h 4387"/>
                <a:gd name="T20" fmla="*/ 583 w 3446"/>
                <a:gd name="T21" fmla="*/ 4387 h 4387"/>
                <a:gd name="T22" fmla="*/ 0 w 3446"/>
                <a:gd name="T23" fmla="*/ 4387 h 4387"/>
                <a:gd name="T24" fmla="*/ 0 w 3446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6" h="4387">
                  <a:moveTo>
                    <a:pt x="0" y="0"/>
                  </a:moveTo>
                  <a:lnTo>
                    <a:pt x="583" y="0"/>
                  </a:lnTo>
                  <a:lnTo>
                    <a:pt x="583" y="1802"/>
                  </a:lnTo>
                  <a:lnTo>
                    <a:pt x="2863" y="1802"/>
                  </a:lnTo>
                  <a:lnTo>
                    <a:pt x="2863" y="0"/>
                  </a:lnTo>
                  <a:lnTo>
                    <a:pt x="3446" y="0"/>
                  </a:lnTo>
                  <a:lnTo>
                    <a:pt x="3446" y="4387"/>
                  </a:lnTo>
                  <a:lnTo>
                    <a:pt x="2863" y="4387"/>
                  </a:lnTo>
                  <a:lnTo>
                    <a:pt x="2863" y="2323"/>
                  </a:lnTo>
                  <a:lnTo>
                    <a:pt x="583" y="2323"/>
                  </a:lnTo>
                  <a:lnTo>
                    <a:pt x="583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1">
              <a:extLst>
                <a:ext uri="{FF2B5EF4-FFF2-40B4-BE49-F238E27FC236}">
                  <a16:creationId xmlns:a16="http://schemas.microsoft.com/office/drawing/2014/main" id="{C63E9DFC-0ED8-4442-A9D0-B18576D6B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992263" y="47959963"/>
              <a:ext cx="6665913" cy="7199313"/>
            </a:xfrm>
            <a:custGeom>
              <a:avLst/>
              <a:gdLst>
                <a:gd name="T0" fmla="*/ 885 w 1766"/>
                <a:gd name="T1" fmla="*/ 0 h 1907"/>
                <a:gd name="T2" fmla="*/ 1766 w 1766"/>
                <a:gd name="T3" fmla="*/ 956 h 1907"/>
                <a:gd name="T4" fmla="*/ 885 w 1766"/>
                <a:gd name="T5" fmla="*/ 1907 h 1907"/>
                <a:gd name="T6" fmla="*/ 0 w 1766"/>
                <a:gd name="T7" fmla="*/ 977 h 1907"/>
                <a:gd name="T8" fmla="*/ 885 w 1766"/>
                <a:gd name="T9" fmla="*/ 0 h 1907"/>
                <a:gd name="T10" fmla="*/ 882 w 1766"/>
                <a:gd name="T11" fmla="*/ 1699 h 1907"/>
                <a:gd name="T12" fmla="*/ 1514 w 1766"/>
                <a:gd name="T13" fmla="*/ 956 h 1907"/>
                <a:gd name="T14" fmla="*/ 887 w 1766"/>
                <a:gd name="T15" fmla="*/ 209 h 1907"/>
                <a:gd name="T16" fmla="*/ 384 w 1766"/>
                <a:gd name="T17" fmla="*/ 456 h 1907"/>
                <a:gd name="T18" fmla="*/ 253 w 1766"/>
                <a:gd name="T19" fmla="*/ 982 h 1907"/>
                <a:gd name="T20" fmla="*/ 882 w 1766"/>
                <a:gd name="T21" fmla="*/ 1699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6" h="1907">
                  <a:moveTo>
                    <a:pt x="885" y="0"/>
                  </a:moveTo>
                  <a:cubicBezTo>
                    <a:pt x="1387" y="0"/>
                    <a:pt x="1766" y="363"/>
                    <a:pt x="1766" y="956"/>
                  </a:cubicBezTo>
                  <a:cubicBezTo>
                    <a:pt x="1766" y="1554"/>
                    <a:pt x="1377" y="1907"/>
                    <a:pt x="885" y="1907"/>
                  </a:cubicBezTo>
                  <a:cubicBezTo>
                    <a:pt x="307" y="1907"/>
                    <a:pt x="0" y="1448"/>
                    <a:pt x="0" y="977"/>
                  </a:cubicBezTo>
                  <a:cubicBezTo>
                    <a:pt x="0" y="322"/>
                    <a:pt x="405" y="0"/>
                    <a:pt x="885" y="0"/>
                  </a:cubicBezTo>
                  <a:close/>
                  <a:moveTo>
                    <a:pt x="882" y="1699"/>
                  </a:moveTo>
                  <a:cubicBezTo>
                    <a:pt x="1220" y="1699"/>
                    <a:pt x="1514" y="1464"/>
                    <a:pt x="1514" y="956"/>
                  </a:cubicBezTo>
                  <a:cubicBezTo>
                    <a:pt x="1514" y="428"/>
                    <a:pt x="1202" y="209"/>
                    <a:pt x="887" y="209"/>
                  </a:cubicBezTo>
                  <a:cubicBezTo>
                    <a:pt x="691" y="209"/>
                    <a:pt x="495" y="294"/>
                    <a:pt x="384" y="456"/>
                  </a:cubicBezTo>
                  <a:cubicBezTo>
                    <a:pt x="253" y="642"/>
                    <a:pt x="253" y="923"/>
                    <a:pt x="253" y="982"/>
                  </a:cubicBezTo>
                  <a:cubicBezTo>
                    <a:pt x="253" y="1410"/>
                    <a:pt x="508" y="1699"/>
                    <a:pt x="882" y="169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2">
              <a:extLst>
                <a:ext uri="{FF2B5EF4-FFF2-40B4-BE49-F238E27FC236}">
                  <a16:creationId xmlns:a16="http://schemas.microsoft.com/office/drawing/2014/main" id="{B7C94A20-4581-47A7-B682-BD3AD6E0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67225" y="48077438"/>
              <a:ext cx="5207000" cy="6964363"/>
            </a:xfrm>
            <a:custGeom>
              <a:avLst/>
              <a:gdLst>
                <a:gd name="T0" fmla="*/ 0 w 3280"/>
                <a:gd name="T1" fmla="*/ 0 h 4387"/>
                <a:gd name="T2" fmla="*/ 3177 w 3280"/>
                <a:gd name="T3" fmla="*/ 0 h 4387"/>
                <a:gd name="T4" fmla="*/ 3177 w 3280"/>
                <a:gd name="T5" fmla="*/ 520 h 4387"/>
                <a:gd name="T6" fmla="*/ 583 w 3280"/>
                <a:gd name="T7" fmla="*/ 520 h 4387"/>
                <a:gd name="T8" fmla="*/ 583 w 3280"/>
                <a:gd name="T9" fmla="*/ 1862 h 4387"/>
                <a:gd name="T10" fmla="*/ 3011 w 3280"/>
                <a:gd name="T11" fmla="*/ 1862 h 4387"/>
                <a:gd name="T12" fmla="*/ 3011 w 3280"/>
                <a:gd name="T13" fmla="*/ 2385 h 4387"/>
                <a:gd name="T14" fmla="*/ 583 w 3280"/>
                <a:gd name="T15" fmla="*/ 2385 h 4387"/>
                <a:gd name="T16" fmla="*/ 583 w 3280"/>
                <a:gd name="T17" fmla="*/ 3867 h 4387"/>
                <a:gd name="T18" fmla="*/ 3280 w 3280"/>
                <a:gd name="T19" fmla="*/ 3867 h 4387"/>
                <a:gd name="T20" fmla="*/ 3280 w 3280"/>
                <a:gd name="T21" fmla="*/ 4387 h 4387"/>
                <a:gd name="T22" fmla="*/ 0 w 3280"/>
                <a:gd name="T23" fmla="*/ 4387 h 4387"/>
                <a:gd name="T24" fmla="*/ 0 w 328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0" h="4387">
                  <a:moveTo>
                    <a:pt x="0" y="0"/>
                  </a:moveTo>
                  <a:lnTo>
                    <a:pt x="3177" y="0"/>
                  </a:lnTo>
                  <a:lnTo>
                    <a:pt x="3177" y="520"/>
                  </a:lnTo>
                  <a:lnTo>
                    <a:pt x="583" y="520"/>
                  </a:lnTo>
                  <a:lnTo>
                    <a:pt x="583" y="1862"/>
                  </a:lnTo>
                  <a:lnTo>
                    <a:pt x="3011" y="1862"/>
                  </a:lnTo>
                  <a:lnTo>
                    <a:pt x="3011" y="2385"/>
                  </a:lnTo>
                  <a:lnTo>
                    <a:pt x="583" y="2385"/>
                  </a:lnTo>
                  <a:lnTo>
                    <a:pt x="583" y="3867"/>
                  </a:lnTo>
                  <a:lnTo>
                    <a:pt x="3280" y="3867"/>
                  </a:lnTo>
                  <a:lnTo>
                    <a:pt x="3280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3">
              <a:extLst>
                <a:ext uri="{FF2B5EF4-FFF2-40B4-BE49-F238E27FC236}">
                  <a16:creationId xmlns:a16="http://schemas.microsoft.com/office/drawing/2014/main" id="{E52E80D2-8AF2-4D19-8380-634D1D8E8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9663" y="48077438"/>
              <a:ext cx="5476875" cy="6964363"/>
            </a:xfrm>
            <a:custGeom>
              <a:avLst/>
              <a:gdLst>
                <a:gd name="T0" fmla="*/ 0 w 3450"/>
                <a:gd name="T1" fmla="*/ 0 h 4387"/>
                <a:gd name="T2" fmla="*/ 594 w 3450"/>
                <a:gd name="T3" fmla="*/ 0 h 4387"/>
                <a:gd name="T4" fmla="*/ 2887 w 3450"/>
                <a:gd name="T5" fmla="*/ 3446 h 4387"/>
                <a:gd name="T6" fmla="*/ 2899 w 3450"/>
                <a:gd name="T7" fmla="*/ 3446 h 4387"/>
                <a:gd name="T8" fmla="*/ 2899 w 3450"/>
                <a:gd name="T9" fmla="*/ 0 h 4387"/>
                <a:gd name="T10" fmla="*/ 3450 w 3450"/>
                <a:gd name="T11" fmla="*/ 0 h 4387"/>
                <a:gd name="T12" fmla="*/ 3450 w 3450"/>
                <a:gd name="T13" fmla="*/ 4387 h 4387"/>
                <a:gd name="T14" fmla="*/ 2856 w 3450"/>
                <a:gd name="T15" fmla="*/ 4387 h 4387"/>
                <a:gd name="T16" fmla="*/ 564 w 3450"/>
                <a:gd name="T17" fmla="*/ 944 h 4387"/>
                <a:gd name="T18" fmla="*/ 552 w 3450"/>
                <a:gd name="T19" fmla="*/ 944 h 4387"/>
                <a:gd name="T20" fmla="*/ 552 w 3450"/>
                <a:gd name="T21" fmla="*/ 4387 h 4387"/>
                <a:gd name="T22" fmla="*/ 0 w 3450"/>
                <a:gd name="T23" fmla="*/ 4387 h 4387"/>
                <a:gd name="T24" fmla="*/ 0 w 345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0" h="4387">
                  <a:moveTo>
                    <a:pt x="0" y="0"/>
                  </a:moveTo>
                  <a:lnTo>
                    <a:pt x="594" y="0"/>
                  </a:lnTo>
                  <a:lnTo>
                    <a:pt x="2887" y="3446"/>
                  </a:lnTo>
                  <a:lnTo>
                    <a:pt x="2899" y="3446"/>
                  </a:lnTo>
                  <a:lnTo>
                    <a:pt x="2899" y="0"/>
                  </a:lnTo>
                  <a:lnTo>
                    <a:pt x="3450" y="0"/>
                  </a:lnTo>
                  <a:lnTo>
                    <a:pt x="3450" y="4387"/>
                  </a:lnTo>
                  <a:lnTo>
                    <a:pt x="2856" y="4387"/>
                  </a:lnTo>
                  <a:lnTo>
                    <a:pt x="564" y="944"/>
                  </a:lnTo>
                  <a:lnTo>
                    <a:pt x="552" y="944"/>
                  </a:lnTo>
                  <a:lnTo>
                    <a:pt x="552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74">
              <a:extLst>
                <a:ext uri="{FF2B5EF4-FFF2-40B4-BE49-F238E27FC236}">
                  <a16:creationId xmlns:a16="http://schemas.microsoft.com/office/drawing/2014/main" id="{B980F28B-2284-43BB-BA23-2076DDBD4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38" y="48077438"/>
              <a:ext cx="925513" cy="69643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5">
              <a:extLst>
                <a:ext uri="{FF2B5EF4-FFF2-40B4-BE49-F238E27FC236}">
                  <a16:creationId xmlns:a16="http://schemas.microsoft.com/office/drawing/2014/main" id="{110B42A6-DCEE-422C-8221-27425219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775" y="48077438"/>
              <a:ext cx="6383338" cy="6964363"/>
            </a:xfrm>
            <a:custGeom>
              <a:avLst/>
              <a:gdLst>
                <a:gd name="T0" fmla="*/ 714 w 1691"/>
                <a:gd name="T1" fmla="*/ 884 h 1845"/>
                <a:gd name="T2" fmla="*/ 83 w 1691"/>
                <a:gd name="T3" fmla="*/ 0 h 1845"/>
                <a:gd name="T4" fmla="*/ 374 w 1691"/>
                <a:gd name="T5" fmla="*/ 0 h 1845"/>
                <a:gd name="T6" fmla="*/ 709 w 1691"/>
                <a:gd name="T7" fmla="*/ 474 h 1845"/>
                <a:gd name="T8" fmla="*/ 856 w 1691"/>
                <a:gd name="T9" fmla="*/ 701 h 1845"/>
                <a:gd name="T10" fmla="*/ 933 w 1691"/>
                <a:gd name="T11" fmla="*/ 588 h 1845"/>
                <a:gd name="T12" fmla="*/ 1003 w 1691"/>
                <a:gd name="T13" fmla="*/ 490 h 1845"/>
                <a:gd name="T14" fmla="*/ 1374 w 1691"/>
                <a:gd name="T15" fmla="*/ 0 h 1845"/>
                <a:gd name="T16" fmla="*/ 1640 w 1691"/>
                <a:gd name="T17" fmla="*/ 0 h 1845"/>
                <a:gd name="T18" fmla="*/ 993 w 1691"/>
                <a:gd name="T19" fmla="*/ 868 h 1845"/>
                <a:gd name="T20" fmla="*/ 1691 w 1691"/>
                <a:gd name="T21" fmla="*/ 1845 h 1845"/>
                <a:gd name="T22" fmla="*/ 1389 w 1691"/>
                <a:gd name="T23" fmla="*/ 1845 h 1845"/>
                <a:gd name="T24" fmla="*/ 926 w 1691"/>
                <a:gd name="T25" fmla="*/ 1188 h 1845"/>
                <a:gd name="T26" fmla="*/ 848 w 1691"/>
                <a:gd name="T27" fmla="*/ 1065 h 1845"/>
                <a:gd name="T28" fmla="*/ 843 w 1691"/>
                <a:gd name="T29" fmla="*/ 1065 h 1845"/>
                <a:gd name="T30" fmla="*/ 830 w 1691"/>
                <a:gd name="T31" fmla="*/ 1088 h 1845"/>
                <a:gd name="T32" fmla="*/ 755 w 1691"/>
                <a:gd name="T33" fmla="*/ 1204 h 1845"/>
                <a:gd name="T34" fmla="*/ 294 w 1691"/>
                <a:gd name="T35" fmla="*/ 1845 h 1845"/>
                <a:gd name="T36" fmla="*/ 0 w 1691"/>
                <a:gd name="T37" fmla="*/ 1845 h 1845"/>
                <a:gd name="T38" fmla="*/ 714 w 1691"/>
                <a:gd name="T39" fmla="*/ 884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1" h="1845">
                  <a:moveTo>
                    <a:pt x="714" y="884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4" y="0"/>
                    <a:pt x="374" y="0"/>
                    <a:pt x="374" y="0"/>
                  </a:cubicBezTo>
                  <a:cubicBezTo>
                    <a:pt x="709" y="474"/>
                    <a:pt x="709" y="474"/>
                    <a:pt x="709" y="474"/>
                  </a:cubicBezTo>
                  <a:cubicBezTo>
                    <a:pt x="761" y="549"/>
                    <a:pt x="815" y="621"/>
                    <a:pt x="856" y="701"/>
                  </a:cubicBezTo>
                  <a:cubicBezTo>
                    <a:pt x="877" y="667"/>
                    <a:pt x="884" y="660"/>
                    <a:pt x="933" y="588"/>
                  </a:cubicBezTo>
                  <a:cubicBezTo>
                    <a:pt x="956" y="556"/>
                    <a:pt x="985" y="513"/>
                    <a:pt x="1003" y="490"/>
                  </a:cubicBezTo>
                  <a:cubicBezTo>
                    <a:pt x="1374" y="0"/>
                    <a:pt x="1374" y="0"/>
                    <a:pt x="1374" y="0"/>
                  </a:cubicBezTo>
                  <a:cubicBezTo>
                    <a:pt x="1640" y="0"/>
                    <a:pt x="1640" y="0"/>
                    <a:pt x="1640" y="0"/>
                  </a:cubicBezTo>
                  <a:cubicBezTo>
                    <a:pt x="993" y="868"/>
                    <a:pt x="993" y="868"/>
                    <a:pt x="993" y="868"/>
                  </a:cubicBezTo>
                  <a:cubicBezTo>
                    <a:pt x="1691" y="1845"/>
                    <a:pt x="1691" y="1845"/>
                    <a:pt x="1691" y="1845"/>
                  </a:cubicBezTo>
                  <a:cubicBezTo>
                    <a:pt x="1389" y="1845"/>
                    <a:pt x="1389" y="1845"/>
                    <a:pt x="1389" y="1845"/>
                  </a:cubicBezTo>
                  <a:cubicBezTo>
                    <a:pt x="926" y="1188"/>
                    <a:pt x="926" y="1188"/>
                    <a:pt x="926" y="1188"/>
                  </a:cubicBezTo>
                  <a:cubicBezTo>
                    <a:pt x="884" y="1131"/>
                    <a:pt x="866" y="1098"/>
                    <a:pt x="848" y="1065"/>
                  </a:cubicBezTo>
                  <a:cubicBezTo>
                    <a:pt x="843" y="1065"/>
                    <a:pt x="843" y="1065"/>
                    <a:pt x="843" y="1065"/>
                  </a:cubicBezTo>
                  <a:cubicBezTo>
                    <a:pt x="843" y="1067"/>
                    <a:pt x="833" y="1083"/>
                    <a:pt x="830" y="1088"/>
                  </a:cubicBezTo>
                  <a:cubicBezTo>
                    <a:pt x="812" y="1119"/>
                    <a:pt x="784" y="1162"/>
                    <a:pt x="755" y="1204"/>
                  </a:cubicBezTo>
                  <a:cubicBezTo>
                    <a:pt x="294" y="1845"/>
                    <a:pt x="294" y="1845"/>
                    <a:pt x="294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714" y="88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6">
              <a:extLst>
                <a:ext uri="{FF2B5EF4-FFF2-40B4-BE49-F238E27FC236}">
                  <a16:creationId xmlns:a16="http://schemas.microsoft.com/office/drawing/2014/main" id="{993AF6F9-46E6-4B6F-8DC3-D302B35BA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4738" y="49885601"/>
              <a:ext cx="4397375" cy="5273675"/>
            </a:xfrm>
            <a:custGeom>
              <a:avLst/>
              <a:gdLst>
                <a:gd name="T0" fmla="*/ 1165 w 1165"/>
                <a:gd name="T1" fmla="*/ 905 h 1397"/>
                <a:gd name="T2" fmla="*/ 609 w 1165"/>
                <a:gd name="T3" fmla="*/ 1397 h 1397"/>
                <a:gd name="T4" fmla="*/ 0 w 1165"/>
                <a:gd name="T5" fmla="*/ 701 h 1397"/>
                <a:gd name="T6" fmla="*/ 609 w 1165"/>
                <a:gd name="T7" fmla="*/ 0 h 1397"/>
                <a:gd name="T8" fmla="*/ 1060 w 1165"/>
                <a:gd name="T9" fmla="*/ 209 h 1397"/>
                <a:gd name="T10" fmla="*/ 1142 w 1165"/>
                <a:gd name="T11" fmla="*/ 423 h 1397"/>
                <a:gd name="T12" fmla="*/ 923 w 1165"/>
                <a:gd name="T13" fmla="*/ 457 h 1397"/>
                <a:gd name="T14" fmla="*/ 619 w 1165"/>
                <a:gd name="T15" fmla="*/ 186 h 1397"/>
                <a:gd name="T16" fmla="*/ 232 w 1165"/>
                <a:gd name="T17" fmla="*/ 696 h 1397"/>
                <a:gd name="T18" fmla="*/ 606 w 1165"/>
                <a:gd name="T19" fmla="*/ 1212 h 1397"/>
                <a:gd name="T20" fmla="*/ 941 w 1165"/>
                <a:gd name="T21" fmla="*/ 877 h 1397"/>
                <a:gd name="T22" fmla="*/ 1165 w 1165"/>
                <a:gd name="T23" fmla="*/ 905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5" h="1397">
                  <a:moveTo>
                    <a:pt x="1165" y="905"/>
                  </a:moveTo>
                  <a:cubicBezTo>
                    <a:pt x="1093" y="1356"/>
                    <a:pt x="722" y="1397"/>
                    <a:pt x="609" y="1397"/>
                  </a:cubicBezTo>
                  <a:cubicBezTo>
                    <a:pt x="168" y="1397"/>
                    <a:pt x="0" y="1057"/>
                    <a:pt x="0" y="701"/>
                  </a:cubicBezTo>
                  <a:cubicBezTo>
                    <a:pt x="0" y="145"/>
                    <a:pt x="343" y="0"/>
                    <a:pt x="609" y="0"/>
                  </a:cubicBezTo>
                  <a:cubicBezTo>
                    <a:pt x="735" y="0"/>
                    <a:pt x="941" y="36"/>
                    <a:pt x="1060" y="209"/>
                  </a:cubicBezTo>
                  <a:cubicBezTo>
                    <a:pt x="1116" y="289"/>
                    <a:pt x="1132" y="366"/>
                    <a:pt x="1142" y="423"/>
                  </a:cubicBezTo>
                  <a:cubicBezTo>
                    <a:pt x="923" y="457"/>
                    <a:pt x="923" y="457"/>
                    <a:pt x="923" y="457"/>
                  </a:cubicBezTo>
                  <a:cubicBezTo>
                    <a:pt x="877" y="263"/>
                    <a:pt x="758" y="186"/>
                    <a:pt x="619" y="186"/>
                  </a:cubicBezTo>
                  <a:cubicBezTo>
                    <a:pt x="266" y="186"/>
                    <a:pt x="232" y="539"/>
                    <a:pt x="232" y="696"/>
                  </a:cubicBezTo>
                  <a:cubicBezTo>
                    <a:pt x="232" y="781"/>
                    <a:pt x="232" y="1212"/>
                    <a:pt x="606" y="1212"/>
                  </a:cubicBezTo>
                  <a:cubicBezTo>
                    <a:pt x="895" y="1212"/>
                    <a:pt x="933" y="944"/>
                    <a:pt x="941" y="877"/>
                  </a:cubicBezTo>
                  <a:lnTo>
                    <a:pt x="1165" y="90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7">
              <a:extLst>
                <a:ext uri="{FF2B5EF4-FFF2-40B4-BE49-F238E27FC236}">
                  <a16:creationId xmlns:a16="http://schemas.microsoft.com/office/drawing/2014/main" id="{9FC2456D-760D-4AC2-8D2B-CBC4E05DA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7013" y="49885601"/>
              <a:ext cx="4729163" cy="5273675"/>
            </a:xfrm>
            <a:custGeom>
              <a:avLst/>
              <a:gdLst>
                <a:gd name="T0" fmla="*/ 137 w 1253"/>
                <a:gd name="T1" fmla="*/ 222 h 1397"/>
                <a:gd name="T2" fmla="*/ 627 w 1253"/>
                <a:gd name="T3" fmla="*/ 0 h 1397"/>
                <a:gd name="T4" fmla="*/ 1253 w 1253"/>
                <a:gd name="T5" fmla="*/ 678 h 1397"/>
                <a:gd name="T6" fmla="*/ 1119 w 1253"/>
                <a:gd name="T7" fmla="*/ 1171 h 1397"/>
                <a:gd name="T8" fmla="*/ 627 w 1253"/>
                <a:gd name="T9" fmla="*/ 1397 h 1397"/>
                <a:gd name="T10" fmla="*/ 132 w 1253"/>
                <a:gd name="T11" fmla="*/ 1171 h 1397"/>
                <a:gd name="T12" fmla="*/ 0 w 1253"/>
                <a:gd name="T13" fmla="*/ 699 h 1397"/>
                <a:gd name="T14" fmla="*/ 137 w 1253"/>
                <a:gd name="T15" fmla="*/ 222 h 1397"/>
                <a:gd name="T16" fmla="*/ 627 w 1253"/>
                <a:gd name="T17" fmla="*/ 1212 h 1397"/>
                <a:gd name="T18" fmla="*/ 1021 w 1253"/>
                <a:gd name="T19" fmla="*/ 691 h 1397"/>
                <a:gd name="T20" fmla="*/ 627 w 1253"/>
                <a:gd name="T21" fmla="*/ 186 h 1397"/>
                <a:gd name="T22" fmla="*/ 232 w 1253"/>
                <a:gd name="T23" fmla="*/ 699 h 1397"/>
                <a:gd name="T24" fmla="*/ 627 w 1253"/>
                <a:gd name="T25" fmla="*/ 1212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3" h="1397">
                  <a:moveTo>
                    <a:pt x="137" y="222"/>
                  </a:moveTo>
                  <a:cubicBezTo>
                    <a:pt x="258" y="67"/>
                    <a:pt x="451" y="0"/>
                    <a:pt x="627" y="0"/>
                  </a:cubicBezTo>
                  <a:cubicBezTo>
                    <a:pt x="908" y="0"/>
                    <a:pt x="1253" y="168"/>
                    <a:pt x="1253" y="678"/>
                  </a:cubicBezTo>
                  <a:cubicBezTo>
                    <a:pt x="1253" y="964"/>
                    <a:pt x="1181" y="1096"/>
                    <a:pt x="1119" y="1171"/>
                  </a:cubicBezTo>
                  <a:cubicBezTo>
                    <a:pt x="993" y="1325"/>
                    <a:pt x="804" y="1397"/>
                    <a:pt x="627" y="1397"/>
                  </a:cubicBezTo>
                  <a:cubicBezTo>
                    <a:pt x="446" y="1397"/>
                    <a:pt x="258" y="1328"/>
                    <a:pt x="132" y="1171"/>
                  </a:cubicBezTo>
                  <a:cubicBezTo>
                    <a:pt x="8" y="1016"/>
                    <a:pt x="0" y="799"/>
                    <a:pt x="0" y="699"/>
                  </a:cubicBezTo>
                  <a:cubicBezTo>
                    <a:pt x="0" y="554"/>
                    <a:pt x="23" y="366"/>
                    <a:pt x="137" y="222"/>
                  </a:cubicBezTo>
                  <a:close/>
                  <a:moveTo>
                    <a:pt x="627" y="1212"/>
                  </a:moveTo>
                  <a:cubicBezTo>
                    <a:pt x="949" y="1212"/>
                    <a:pt x="1021" y="902"/>
                    <a:pt x="1021" y="691"/>
                  </a:cubicBezTo>
                  <a:cubicBezTo>
                    <a:pt x="1021" y="335"/>
                    <a:pt x="830" y="186"/>
                    <a:pt x="627" y="186"/>
                  </a:cubicBezTo>
                  <a:cubicBezTo>
                    <a:pt x="485" y="186"/>
                    <a:pt x="232" y="266"/>
                    <a:pt x="232" y="699"/>
                  </a:cubicBezTo>
                  <a:cubicBezTo>
                    <a:pt x="232" y="1135"/>
                    <a:pt x="492" y="1212"/>
                    <a:pt x="627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8">
              <a:extLst>
                <a:ext uri="{FF2B5EF4-FFF2-40B4-BE49-F238E27FC236}">
                  <a16:creationId xmlns:a16="http://schemas.microsoft.com/office/drawing/2014/main" id="{B1AA24AB-08FB-4EEA-BA5E-126C3A454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5588" y="49885601"/>
              <a:ext cx="6850063" cy="5156200"/>
            </a:xfrm>
            <a:custGeom>
              <a:avLst/>
              <a:gdLst>
                <a:gd name="T0" fmla="*/ 0 w 1815"/>
                <a:gd name="T1" fmla="*/ 31 h 1366"/>
                <a:gd name="T2" fmla="*/ 204 w 1815"/>
                <a:gd name="T3" fmla="*/ 31 h 1366"/>
                <a:gd name="T4" fmla="*/ 204 w 1815"/>
                <a:gd name="T5" fmla="*/ 217 h 1366"/>
                <a:gd name="T6" fmla="*/ 209 w 1815"/>
                <a:gd name="T7" fmla="*/ 217 h 1366"/>
                <a:gd name="T8" fmla="*/ 608 w 1815"/>
                <a:gd name="T9" fmla="*/ 0 h 1366"/>
                <a:gd name="T10" fmla="*/ 987 w 1815"/>
                <a:gd name="T11" fmla="*/ 235 h 1366"/>
                <a:gd name="T12" fmla="*/ 1400 w 1815"/>
                <a:gd name="T13" fmla="*/ 0 h 1366"/>
                <a:gd name="T14" fmla="*/ 1815 w 1815"/>
                <a:gd name="T15" fmla="*/ 449 h 1366"/>
                <a:gd name="T16" fmla="*/ 1815 w 1815"/>
                <a:gd name="T17" fmla="*/ 1366 h 1366"/>
                <a:gd name="T18" fmla="*/ 1588 w 1815"/>
                <a:gd name="T19" fmla="*/ 1366 h 1366"/>
                <a:gd name="T20" fmla="*/ 1588 w 1815"/>
                <a:gd name="T21" fmla="*/ 524 h 1366"/>
                <a:gd name="T22" fmla="*/ 1348 w 1815"/>
                <a:gd name="T23" fmla="*/ 196 h 1366"/>
                <a:gd name="T24" fmla="*/ 1080 w 1815"/>
                <a:gd name="T25" fmla="*/ 335 h 1366"/>
                <a:gd name="T26" fmla="*/ 1021 w 1815"/>
                <a:gd name="T27" fmla="*/ 590 h 1366"/>
                <a:gd name="T28" fmla="*/ 1021 w 1815"/>
                <a:gd name="T29" fmla="*/ 1366 h 1366"/>
                <a:gd name="T30" fmla="*/ 794 w 1815"/>
                <a:gd name="T31" fmla="*/ 1366 h 1366"/>
                <a:gd name="T32" fmla="*/ 794 w 1815"/>
                <a:gd name="T33" fmla="*/ 498 h 1366"/>
                <a:gd name="T34" fmla="*/ 559 w 1815"/>
                <a:gd name="T35" fmla="*/ 196 h 1366"/>
                <a:gd name="T36" fmla="*/ 283 w 1815"/>
                <a:gd name="T37" fmla="*/ 351 h 1366"/>
                <a:gd name="T38" fmla="*/ 227 w 1815"/>
                <a:gd name="T39" fmla="*/ 673 h 1366"/>
                <a:gd name="T40" fmla="*/ 227 w 1815"/>
                <a:gd name="T41" fmla="*/ 1366 h 1366"/>
                <a:gd name="T42" fmla="*/ 0 w 1815"/>
                <a:gd name="T43" fmla="*/ 1366 h 1366"/>
                <a:gd name="T44" fmla="*/ 0 w 1815"/>
                <a:gd name="T45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5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7"/>
                    <a:pt x="204" y="217"/>
                    <a:pt x="204" y="217"/>
                  </a:cubicBezTo>
                  <a:cubicBezTo>
                    <a:pt x="209" y="217"/>
                    <a:pt x="209" y="217"/>
                    <a:pt x="209" y="217"/>
                  </a:cubicBezTo>
                  <a:cubicBezTo>
                    <a:pt x="281" y="98"/>
                    <a:pt x="415" y="0"/>
                    <a:pt x="608" y="0"/>
                  </a:cubicBezTo>
                  <a:cubicBezTo>
                    <a:pt x="799" y="0"/>
                    <a:pt x="933" y="80"/>
                    <a:pt x="987" y="235"/>
                  </a:cubicBezTo>
                  <a:cubicBezTo>
                    <a:pt x="1034" y="163"/>
                    <a:pt x="1149" y="0"/>
                    <a:pt x="1400" y="0"/>
                  </a:cubicBezTo>
                  <a:cubicBezTo>
                    <a:pt x="1812" y="0"/>
                    <a:pt x="1815" y="353"/>
                    <a:pt x="1815" y="449"/>
                  </a:cubicBezTo>
                  <a:cubicBezTo>
                    <a:pt x="1815" y="1366"/>
                    <a:pt x="1815" y="1366"/>
                    <a:pt x="1815" y="1366"/>
                  </a:cubicBezTo>
                  <a:cubicBezTo>
                    <a:pt x="1588" y="1366"/>
                    <a:pt x="1588" y="1366"/>
                    <a:pt x="1588" y="1366"/>
                  </a:cubicBezTo>
                  <a:cubicBezTo>
                    <a:pt x="1588" y="524"/>
                    <a:pt x="1588" y="524"/>
                    <a:pt x="1588" y="524"/>
                  </a:cubicBezTo>
                  <a:cubicBezTo>
                    <a:pt x="1588" y="395"/>
                    <a:pt x="1588" y="196"/>
                    <a:pt x="1348" y="196"/>
                  </a:cubicBezTo>
                  <a:cubicBezTo>
                    <a:pt x="1250" y="196"/>
                    <a:pt x="1134" y="245"/>
                    <a:pt x="1080" y="335"/>
                  </a:cubicBezTo>
                  <a:cubicBezTo>
                    <a:pt x="1036" y="410"/>
                    <a:pt x="1021" y="490"/>
                    <a:pt x="1021" y="590"/>
                  </a:cubicBezTo>
                  <a:cubicBezTo>
                    <a:pt x="1021" y="1366"/>
                    <a:pt x="1021" y="1366"/>
                    <a:pt x="1021" y="1366"/>
                  </a:cubicBezTo>
                  <a:cubicBezTo>
                    <a:pt x="794" y="1366"/>
                    <a:pt x="794" y="1366"/>
                    <a:pt x="794" y="1366"/>
                  </a:cubicBezTo>
                  <a:cubicBezTo>
                    <a:pt x="794" y="498"/>
                    <a:pt x="794" y="498"/>
                    <a:pt x="794" y="498"/>
                  </a:cubicBezTo>
                  <a:cubicBezTo>
                    <a:pt x="794" y="371"/>
                    <a:pt x="781" y="196"/>
                    <a:pt x="559" y="196"/>
                  </a:cubicBezTo>
                  <a:cubicBezTo>
                    <a:pt x="438" y="196"/>
                    <a:pt x="325" y="261"/>
                    <a:pt x="283" y="351"/>
                  </a:cubicBezTo>
                  <a:cubicBezTo>
                    <a:pt x="235" y="459"/>
                    <a:pt x="227" y="557"/>
                    <a:pt x="227" y="673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9">
              <a:extLst>
                <a:ext uri="{FF2B5EF4-FFF2-40B4-BE49-F238E27FC236}">
                  <a16:creationId xmlns:a16="http://schemas.microsoft.com/office/drawing/2014/main" id="{CBFFD207-6991-4C55-AED7-D0DE35DB2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3038" y="49885601"/>
              <a:ext cx="4379913" cy="7092950"/>
            </a:xfrm>
            <a:custGeom>
              <a:avLst/>
              <a:gdLst>
                <a:gd name="T0" fmla="*/ 0 w 1160"/>
                <a:gd name="T1" fmla="*/ 31 h 1879"/>
                <a:gd name="T2" fmla="*/ 206 w 1160"/>
                <a:gd name="T3" fmla="*/ 31 h 1879"/>
                <a:gd name="T4" fmla="*/ 206 w 1160"/>
                <a:gd name="T5" fmla="*/ 204 h 1879"/>
                <a:gd name="T6" fmla="*/ 212 w 1160"/>
                <a:gd name="T7" fmla="*/ 204 h 1879"/>
                <a:gd name="T8" fmla="*/ 593 w 1160"/>
                <a:gd name="T9" fmla="*/ 0 h 1879"/>
                <a:gd name="T10" fmla="*/ 1160 w 1160"/>
                <a:gd name="T11" fmla="*/ 689 h 1879"/>
                <a:gd name="T12" fmla="*/ 578 w 1160"/>
                <a:gd name="T13" fmla="*/ 1397 h 1879"/>
                <a:gd name="T14" fmla="*/ 232 w 1160"/>
                <a:gd name="T15" fmla="*/ 1227 h 1879"/>
                <a:gd name="T16" fmla="*/ 227 w 1160"/>
                <a:gd name="T17" fmla="*/ 1227 h 1879"/>
                <a:gd name="T18" fmla="*/ 227 w 1160"/>
                <a:gd name="T19" fmla="*/ 1879 h 1879"/>
                <a:gd name="T20" fmla="*/ 0 w 1160"/>
                <a:gd name="T21" fmla="*/ 1879 h 1879"/>
                <a:gd name="T22" fmla="*/ 0 w 1160"/>
                <a:gd name="T23" fmla="*/ 31 h 1879"/>
                <a:gd name="T24" fmla="*/ 562 w 1160"/>
                <a:gd name="T25" fmla="*/ 1212 h 1879"/>
                <a:gd name="T26" fmla="*/ 928 w 1160"/>
                <a:gd name="T27" fmla="*/ 689 h 1879"/>
                <a:gd name="T28" fmla="*/ 572 w 1160"/>
                <a:gd name="T29" fmla="*/ 178 h 1879"/>
                <a:gd name="T30" fmla="*/ 204 w 1160"/>
                <a:gd name="T31" fmla="*/ 707 h 1879"/>
                <a:gd name="T32" fmla="*/ 562 w 1160"/>
                <a:gd name="T33" fmla="*/ 1212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0" h="1879">
                  <a:moveTo>
                    <a:pt x="0" y="31"/>
                  </a:moveTo>
                  <a:cubicBezTo>
                    <a:pt x="206" y="31"/>
                    <a:pt x="206" y="31"/>
                    <a:pt x="206" y="31"/>
                  </a:cubicBezTo>
                  <a:cubicBezTo>
                    <a:pt x="206" y="204"/>
                    <a:pt x="206" y="204"/>
                    <a:pt x="206" y="204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50" y="142"/>
                    <a:pt x="351" y="0"/>
                    <a:pt x="593" y="0"/>
                  </a:cubicBezTo>
                  <a:cubicBezTo>
                    <a:pt x="972" y="0"/>
                    <a:pt x="1160" y="315"/>
                    <a:pt x="1160" y="689"/>
                  </a:cubicBezTo>
                  <a:cubicBezTo>
                    <a:pt x="1160" y="1163"/>
                    <a:pt x="871" y="1397"/>
                    <a:pt x="578" y="1397"/>
                  </a:cubicBezTo>
                  <a:cubicBezTo>
                    <a:pt x="418" y="1397"/>
                    <a:pt x="299" y="1318"/>
                    <a:pt x="232" y="1227"/>
                  </a:cubicBezTo>
                  <a:cubicBezTo>
                    <a:pt x="227" y="1227"/>
                    <a:pt x="227" y="1227"/>
                    <a:pt x="227" y="1227"/>
                  </a:cubicBezTo>
                  <a:cubicBezTo>
                    <a:pt x="227" y="1879"/>
                    <a:pt x="227" y="1879"/>
                    <a:pt x="227" y="1879"/>
                  </a:cubicBezTo>
                  <a:cubicBezTo>
                    <a:pt x="0" y="1879"/>
                    <a:pt x="0" y="1879"/>
                    <a:pt x="0" y="1879"/>
                  </a:cubicBezTo>
                  <a:lnTo>
                    <a:pt x="0" y="31"/>
                  </a:lnTo>
                  <a:close/>
                  <a:moveTo>
                    <a:pt x="562" y="1212"/>
                  </a:moveTo>
                  <a:cubicBezTo>
                    <a:pt x="696" y="1212"/>
                    <a:pt x="928" y="1127"/>
                    <a:pt x="928" y="689"/>
                  </a:cubicBezTo>
                  <a:cubicBezTo>
                    <a:pt x="928" y="312"/>
                    <a:pt x="743" y="178"/>
                    <a:pt x="572" y="178"/>
                  </a:cubicBezTo>
                  <a:cubicBezTo>
                    <a:pt x="356" y="178"/>
                    <a:pt x="204" y="395"/>
                    <a:pt x="204" y="707"/>
                  </a:cubicBezTo>
                  <a:cubicBezTo>
                    <a:pt x="204" y="1109"/>
                    <a:pt x="407" y="1212"/>
                    <a:pt x="562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0">
              <a:extLst>
                <a:ext uri="{FF2B5EF4-FFF2-40B4-BE49-F238E27FC236}">
                  <a16:creationId xmlns:a16="http://schemas.microsoft.com/office/drawing/2014/main" id="{5899604B-33AB-4E5A-A568-681D80F37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45825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7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9 w 1232"/>
                <a:gd name="T23" fmla="*/ 186 h 1397"/>
                <a:gd name="T24" fmla="*/ 261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60 w 1232"/>
                <a:gd name="T31" fmla="*/ 781 h 1397"/>
                <a:gd name="T32" fmla="*/ 243 w 1232"/>
                <a:gd name="T33" fmla="*/ 1008 h 1397"/>
                <a:gd name="T34" fmla="*/ 511 w 1232"/>
                <a:gd name="T35" fmla="*/ 1220 h 1397"/>
                <a:gd name="T36" fmla="*/ 833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5" y="294"/>
                    <a:pt x="127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4" y="1235"/>
                    <a:pt x="949" y="1201"/>
                  </a:cubicBezTo>
                  <a:cubicBezTo>
                    <a:pt x="758" y="1364"/>
                    <a:pt x="601" y="1397"/>
                    <a:pt x="457" y="1397"/>
                  </a:cubicBezTo>
                  <a:cubicBezTo>
                    <a:pt x="163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60" y="590"/>
                    <a:pt x="805" y="565"/>
                    <a:pt x="933" y="518"/>
                  </a:cubicBezTo>
                  <a:cubicBezTo>
                    <a:pt x="939" y="374"/>
                    <a:pt x="941" y="186"/>
                    <a:pt x="609" y="186"/>
                  </a:cubicBezTo>
                  <a:cubicBezTo>
                    <a:pt x="325" y="186"/>
                    <a:pt x="289" y="330"/>
                    <a:pt x="261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6" y="730"/>
                    <a:pt x="678" y="763"/>
                    <a:pt x="560" y="781"/>
                  </a:cubicBezTo>
                  <a:cubicBezTo>
                    <a:pt x="420" y="802"/>
                    <a:pt x="243" y="828"/>
                    <a:pt x="243" y="1008"/>
                  </a:cubicBezTo>
                  <a:cubicBezTo>
                    <a:pt x="243" y="1103"/>
                    <a:pt x="307" y="1220"/>
                    <a:pt x="511" y="1220"/>
                  </a:cubicBezTo>
                  <a:cubicBezTo>
                    <a:pt x="575" y="1220"/>
                    <a:pt x="727" y="1207"/>
                    <a:pt x="833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1">
              <a:extLst>
                <a:ext uri="{FF2B5EF4-FFF2-40B4-BE49-F238E27FC236}">
                  <a16:creationId xmlns:a16="http://schemas.microsoft.com/office/drawing/2014/main" id="{1F3C98BC-2E46-428F-AFA7-190342809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4400" y="49885601"/>
              <a:ext cx="4106863" cy="5156200"/>
            </a:xfrm>
            <a:custGeom>
              <a:avLst/>
              <a:gdLst>
                <a:gd name="T0" fmla="*/ 0 w 1088"/>
                <a:gd name="T1" fmla="*/ 31 h 1366"/>
                <a:gd name="T2" fmla="*/ 204 w 1088"/>
                <a:gd name="T3" fmla="*/ 31 h 1366"/>
                <a:gd name="T4" fmla="*/ 204 w 1088"/>
                <a:gd name="T5" fmla="*/ 219 h 1366"/>
                <a:gd name="T6" fmla="*/ 209 w 1088"/>
                <a:gd name="T7" fmla="*/ 219 h 1366"/>
                <a:gd name="T8" fmla="*/ 629 w 1088"/>
                <a:gd name="T9" fmla="*/ 0 h 1366"/>
                <a:gd name="T10" fmla="*/ 1029 w 1088"/>
                <a:gd name="T11" fmla="*/ 196 h 1366"/>
                <a:gd name="T12" fmla="*/ 1088 w 1088"/>
                <a:gd name="T13" fmla="*/ 544 h 1366"/>
                <a:gd name="T14" fmla="*/ 1088 w 1088"/>
                <a:gd name="T15" fmla="*/ 1366 h 1366"/>
                <a:gd name="T16" fmla="*/ 861 w 1088"/>
                <a:gd name="T17" fmla="*/ 1366 h 1366"/>
                <a:gd name="T18" fmla="*/ 861 w 1088"/>
                <a:gd name="T19" fmla="*/ 554 h 1366"/>
                <a:gd name="T20" fmla="*/ 583 w 1088"/>
                <a:gd name="T21" fmla="*/ 196 h 1366"/>
                <a:gd name="T22" fmla="*/ 273 w 1088"/>
                <a:gd name="T23" fmla="*/ 364 h 1366"/>
                <a:gd name="T24" fmla="*/ 227 w 1088"/>
                <a:gd name="T25" fmla="*/ 637 h 1366"/>
                <a:gd name="T26" fmla="*/ 227 w 1088"/>
                <a:gd name="T27" fmla="*/ 1366 h 1366"/>
                <a:gd name="T28" fmla="*/ 0 w 1088"/>
                <a:gd name="T29" fmla="*/ 1366 h 1366"/>
                <a:gd name="T30" fmla="*/ 0 w 1088"/>
                <a:gd name="T31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8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9"/>
                    <a:pt x="204" y="219"/>
                    <a:pt x="204" y="219"/>
                  </a:cubicBezTo>
                  <a:cubicBezTo>
                    <a:pt x="209" y="219"/>
                    <a:pt x="209" y="219"/>
                    <a:pt x="209" y="219"/>
                  </a:cubicBezTo>
                  <a:cubicBezTo>
                    <a:pt x="340" y="18"/>
                    <a:pt x="539" y="0"/>
                    <a:pt x="629" y="0"/>
                  </a:cubicBezTo>
                  <a:cubicBezTo>
                    <a:pt x="768" y="0"/>
                    <a:pt x="951" y="52"/>
                    <a:pt x="1029" y="196"/>
                  </a:cubicBezTo>
                  <a:cubicBezTo>
                    <a:pt x="1088" y="307"/>
                    <a:pt x="1088" y="402"/>
                    <a:pt x="1088" y="544"/>
                  </a:cubicBezTo>
                  <a:cubicBezTo>
                    <a:pt x="1088" y="1366"/>
                    <a:pt x="1088" y="1366"/>
                    <a:pt x="1088" y="1366"/>
                  </a:cubicBezTo>
                  <a:cubicBezTo>
                    <a:pt x="861" y="1366"/>
                    <a:pt x="861" y="1366"/>
                    <a:pt x="861" y="1366"/>
                  </a:cubicBezTo>
                  <a:cubicBezTo>
                    <a:pt x="861" y="554"/>
                    <a:pt x="861" y="554"/>
                    <a:pt x="861" y="554"/>
                  </a:cubicBezTo>
                  <a:cubicBezTo>
                    <a:pt x="861" y="439"/>
                    <a:pt x="861" y="196"/>
                    <a:pt x="583" y="196"/>
                  </a:cubicBezTo>
                  <a:cubicBezTo>
                    <a:pt x="454" y="196"/>
                    <a:pt x="322" y="263"/>
                    <a:pt x="273" y="364"/>
                  </a:cubicBezTo>
                  <a:cubicBezTo>
                    <a:pt x="230" y="459"/>
                    <a:pt x="227" y="557"/>
                    <a:pt x="227" y="637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2">
              <a:extLst>
                <a:ext uri="{FF2B5EF4-FFF2-40B4-BE49-F238E27FC236}">
                  <a16:creationId xmlns:a16="http://schemas.microsoft.com/office/drawing/2014/main" id="{0B77E121-F032-4D56-9572-828EB73C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8413" y="50001488"/>
              <a:ext cx="4632325" cy="7086600"/>
            </a:xfrm>
            <a:custGeom>
              <a:avLst/>
              <a:gdLst>
                <a:gd name="T0" fmla="*/ 95 w 1227"/>
                <a:gd name="T1" fmla="*/ 1637 h 1877"/>
                <a:gd name="T2" fmla="*/ 224 w 1227"/>
                <a:gd name="T3" fmla="*/ 1658 h 1877"/>
                <a:gd name="T4" fmla="*/ 487 w 1227"/>
                <a:gd name="T5" fmla="*/ 1392 h 1877"/>
                <a:gd name="T6" fmla="*/ 508 w 1227"/>
                <a:gd name="T7" fmla="*/ 1338 h 1877"/>
                <a:gd name="T8" fmla="*/ 0 w 1227"/>
                <a:gd name="T9" fmla="*/ 0 h 1877"/>
                <a:gd name="T10" fmla="*/ 245 w 1227"/>
                <a:gd name="T11" fmla="*/ 0 h 1877"/>
                <a:gd name="T12" fmla="*/ 524 w 1227"/>
                <a:gd name="T13" fmla="*/ 774 h 1877"/>
                <a:gd name="T14" fmla="*/ 619 w 1227"/>
                <a:gd name="T15" fmla="*/ 1083 h 1877"/>
                <a:gd name="T16" fmla="*/ 624 w 1227"/>
                <a:gd name="T17" fmla="*/ 1083 h 1877"/>
                <a:gd name="T18" fmla="*/ 714 w 1227"/>
                <a:gd name="T19" fmla="*/ 776 h 1877"/>
                <a:gd name="T20" fmla="*/ 998 w 1227"/>
                <a:gd name="T21" fmla="*/ 0 h 1877"/>
                <a:gd name="T22" fmla="*/ 1227 w 1227"/>
                <a:gd name="T23" fmla="*/ 0 h 1877"/>
                <a:gd name="T24" fmla="*/ 717 w 1227"/>
                <a:gd name="T25" fmla="*/ 1359 h 1877"/>
                <a:gd name="T26" fmla="*/ 704 w 1227"/>
                <a:gd name="T27" fmla="*/ 1392 h 1877"/>
                <a:gd name="T28" fmla="*/ 266 w 1227"/>
                <a:gd name="T29" fmla="*/ 1877 h 1877"/>
                <a:gd name="T30" fmla="*/ 119 w 1227"/>
                <a:gd name="T31" fmla="*/ 1851 h 1877"/>
                <a:gd name="T32" fmla="*/ 95 w 1227"/>
                <a:gd name="T33" fmla="*/ 1637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7" h="1877">
                  <a:moveTo>
                    <a:pt x="95" y="1637"/>
                  </a:moveTo>
                  <a:cubicBezTo>
                    <a:pt x="129" y="1647"/>
                    <a:pt x="170" y="1658"/>
                    <a:pt x="224" y="1658"/>
                  </a:cubicBezTo>
                  <a:cubicBezTo>
                    <a:pt x="394" y="1658"/>
                    <a:pt x="425" y="1567"/>
                    <a:pt x="487" y="1392"/>
                  </a:cubicBezTo>
                  <a:cubicBezTo>
                    <a:pt x="495" y="1374"/>
                    <a:pt x="505" y="1346"/>
                    <a:pt x="508" y="13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524" y="774"/>
                    <a:pt x="524" y="774"/>
                    <a:pt x="524" y="774"/>
                  </a:cubicBezTo>
                  <a:cubicBezTo>
                    <a:pt x="578" y="921"/>
                    <a:pt x="603" y="1021"/>
                    <a:pt x="619" y="1083"/>
                  </a:cubicBezTo>
                  <a:cubicBezTo>
                    <a:pt x="624" y="1083"/>
                    <a:pt x="624" y="1083"/>
                    <a:pt x="624" y="1083"/>
                  </a:cubicBezTo>
                  <a:cubicBezTo>
                    <a:pt x="647" y="975"/>
                    <a:pt x="675" y="879"/>
                    <a:pt x="714" y="776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1227" y="0"/>
                    <a:pt x="1227" y="0"/>
                    <a:pt x="1227" y="0"/>
                  </a:cubicBezTo>
                  <a:cubicBezTo>
                    <a:pt x="717" y="1359"/>
                    <a:pt x="717" y="1359"/>
                    <a:pt x="717" y="1359"/>
                  </a:cubicBezTo>
                  <a:cubicBezTo>
                    <a:pt x="714" y="1364"/>
                    <a:pt x="711" y="1377"/>
                    <a:pt x="704" y="1392"/>
                  </a:cubicBezTo>
                  <a:cubicBezTo>
                    <a:pt x="606" y="1658"/>
                    <a:pt x="524" y="1877"/>
                    <a:pt x="266" y="1877"/>
                  </a:cubicBezTo>
                  <a:cubicBezTo>
                    <a:pt x="201" y="1877"/>
                    <a:pt x="155" y="1861"/>
                    <a:pt x="119" y="1851"/>
                  </a:cubicBezTo>
                  <a:lnTo>
                    <a:pt x="95" y="163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3">
              <a:extLst>
                <a:ext uri="{FF2B5EF4-FFF2-40B4-BE49-F238E27FC236}">
                  <a16:creationId xmlns:a16="http://schemas.microsoft.com/office/drawing/2014/main" id="{A7594F0F-5685-45C7-8939-2484FAE0C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232425" y="32967613"/>
              <a:ext cx="5232400" cy="6765925"/>
            </a:xfrm>
            <a:custGeom>
              <a:avLst/>
              <a:gdLst>
                <a:gd name="T0" fmla="*/ 1220 w 3296"/>
                <a:gd name="T1" fmla="*/ 670 h 4262"/>
                <a:gd name="T2" fmla="*/ 0 w 3296"/>
                <a:gd name="T3" fmla="*/ 670 h 4262"/>
                <a:gd name="T4" fmla="*/ 0 w 3296"/>
                <a:gd name="T5" fmla="*/ 0 h 4262"/>
                <a:gd name="T6" fmla="*/ 3296 w 3296"/>
                <a:gd name="T7" fmla="*/ 0 h 4262"/>
                <a:gd name="T8" fmla="*/ 3296 w 3296"/>
                <a:gd name="T9" fmla="*/ 670 h 4262"/>
                <a:gd name="T10" fmla="*/ 2076 w 3296"/>
                <a:gd name="T11" fmla="*/ 670 h 4262"/>
                <a:gd name="T12" fmla="*/ 2076 w 3296"/>
                <a:gd name="T13" fmla="*/ 4262 h 4262"/>
                <a:gd name="T14" fmla="*/ 1220 w 3296"/>
                <a:gd name="T15" fmla="*/ 4262 h 4262"/>
                <a:gd name="T16" fmla="*/ 1220 w 3296"/>
                <a:gd name="T17" fmla="*/ 670 h 4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6" h="4262">
                  <a:moveTo>
                    <a:pt x="1220" y="670"/>
                  </a:moveTo>
                  <a:lnTo>
                    <a:pt x="0" y="670"/>
                  </a:lnTo>
                  <a:lnTo>
                    <a:pt x="0" y="0"/>
                  </a:lnTo>
                  <a:lnTo>
                    <a:pt x="3296" y="0"/>
                  </a:lnTo>
                  <a:lnTo>
                    <a:pt x="3296" y="670"/>
                  </a:lnTo>
                  <a:lnTo>
                    <a:pt x="2076" y="670"/>
                  </a:lnTo>
                  <a:lnTo>
                    <a:pt x="2076" y="4262"/>
                  </a:lnTo>
                  <a:lnTo>
                    <a:pt x="1220" y="4262"/>
                  </a:lnTo>
                  <a:lnTo>
                    <a:pt x="1220" y="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4">
              <a:extLst>
                <a:ext uri="{FF2B5EF4-FFF2-40B4-BE49-F238E27FC236}">
                  <a16:creationId xmlns:a16="http://schemas.microsoft.com/office/drawing/2014/main" id="{2F194700-2D57-474C-834A-01B43E835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955450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6 w 778"/>
                <a:gd name="T3" fmla="*/ 31 h 1353"/>
                <a:gd name="T4" fmla="*/ 306 w 778"/>
                <a:gd name="T5" fmla="*/ 331 h 1353"/>
                <a:gd name="T6" fmla="*/ 311 w 778"/>
                <a:gd name="T7" fmla="*/ 331 h 1353"/>
                <a:gd name="T8" fmla="*/ 673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6" y="31"/>
                    <a:pt x="306" y="31"/>
                    <a:pt x="306" y="31"/>
                  </a:cubicBezTo>
                  <a:cubicBezTo>
                    <a:pt x="306" y="331"/>
                    <a:pt x="306" y="331"/>
                    <a:pt x="306" y="331"/>
                  </a:cubicBezTo>
                  <a:cubicBezTo>
                    <a:pt x="311" y="331"/>
                    <a:pt x="311" y="331"/>
                    <a:pt x="311" y="331"/>
                  </a:cubicBezTo>
                  <a:cubicBezTo>
                    <a:pt x="327" y="208"/>
                    <a:pt x="468" y="0"/>
                    <a:pt x="673" y="0"/>
                  </a:cubicBezTo>
                  <a:cubicBezTo>
                    <a:pt x="707" y="0"/>
                    <a:pt x="743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8" y="339"/>
                    <a:pt x="686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5">
              <a:extLst>
                <a:ext uri="{FF2B5EF4-FFF2-40B4-BE49-F238E27FC236}">
                  <a16:creationId xmlns:a16="http://schemas.microsoft.com/office/drawing/2014/main" id="{51776B58-D666-4696-9019-43347F8CC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369163" y="34624963"/>
              <a:ext cx="4508500" cy="5224463"/>
            </a:xfrm>
            <a:custGeom>
              <a:avLst/>
              <a:gdLst>
                <a:gd name="T0" fmla="*/ 144 w 1194"/>
                <a:gd name="T1" fmla="*/ 100 h 1384"/>
                <a:gd name="T2" fmla="*/ 603 w 1194"/>
                <a:gd name="T3" fmla="*/ 0 h 1384"/>
                <a:gd name="T4" fmla="*/ 1173 w 1194"/>
                <a:gd name="T5" fmla="*/ 557 h 1384"/>
                <a:gd name="T6" fmla="*/ 1173 w 1194"/>
                <a:gd name="T7" fmla="*/ 727 h 1384"/>
                <a:gd name="T8" fmla="*/ 1178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5 w 1194"/>
                <a:gd name="T15" fmla="*/ 1155 h 1384"/>
                <a:gd name="T16" fmla="*/ 870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2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3" y="0"/>
                  </a:cubicBezTo>
                  <a:cubicBezTo>
                    <a:pt x="1006" y="0"/>
                    <a:pt x="1173" y="167"/>
                    <a:pt x="1173" y="557"/>
                  </a:cubicBezTo>
                  <a:cubicBezTo>
                    <a:pt x="1173" y="727"/>
                    <a:pt x="1173" y="727"/>
                    <a:pt x="1173" y="727"/>
                  </a:cubicBezTo>
                  <a:cubicBezTo>
                    <a:pt x="1173" y="860"/>
                    <a:pt x="1176" y="960"/>
                    <a:pt x="1178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5" y="1155"/>
                  </a:cubicBezTo>
                  <a:cubicBezTo>
                    <a:pt x="870" y="1155"/>
                    <a:pt x="870" y="1155"/>
                    <a:pt x="870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8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6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2" y="252"/>
                  </a:cubicBezTo>
                  <a:cubicBezTo>
                    <a:pt x="416" y="252"/>
                    <a:pt x="269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4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86">
              <a:extLst>
                <a:ext uri="{FF2B5EF4-FFF2-40B4-BE49-F238E27FC236}">
                  <a16:creationId xmlns:a16="http://schemas.microsoft.com/office/drawing/2014/main" id="{58ADF5D0-9073-4FC1-B6B0-EE7709AC6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498463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7">
              <a:extLst>
                <a:ext uri="{FF2B5EF4-FFF2-40B4-BE49-F238E27FC236}">
                  <a16:creationId xmlns:a16="http://schemas.microsoft.com/office/drawing/2014/main" id="{109FB1B4-382E-4A5F-A996-839F711A8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34125" y="34624963"/>
              <a:ext cx="3616325" cy="5224463"/>
            </a:xfrm>
            <a:custGeom>
              <a:avLst/>
              <a:gdLst>
                <a:gd name="T0" fmla="*/ 870 w 958"/>
                <a:gd name="T1" fmla="*/ 308 h 1384"/>
                <a:gd name="T2" fmla="*/ 562 w 958"/>
                <a:gd name="T3" fmla="*/ 252 h 1384"/>
                <a:gd name="T4" fmla="*/ 359 w 958"/>
                <a:gd name="T5" fmla="*/ 398 h 1384"/>
                <a:gd name="T6" fmla="*/ 958 w 958"/>
                <a:gd name="T7" fmla="*/ 953 h 1384"/>
                <a:gd name="T8" fmla="*/ 403 w 958"/>
                <a:gd name="T9" fmla="*/ 1384 h 1384"/>
                <a:gd name="T10" fmla="*/ 13 w 958"/>
                <a:gd name="T11" fmla="*/ 1328 h 1384"/>
                <a:gd name="T12" fmla="*/ 33 w 958"/>
                <a:gd name="T13" fmla="*/ 1045 h 1384"/>
                <a:gd name="T14" fmla="*/ 372 w 958"/>
                <a:gd name="T15" fmla="*/ 1132 h 1384"/>
                <a:gd name="T16" fmla="*/ 598 w 958"/>
                <a:gd name="T17" fmla="*/ 971 h 1384"/>
                <a:gd name="T18" fmla="*/ 0 w 958"/>
                <a:gd name="T19" fmla="*/ 411 h 1384"/>
                <a:gd name="T20" fmla="*/ 519 w 958"/>
                <a:gd name="T21" fmla="*/ 0 h 1384"/>
                <a:gd name="T22" fmla="*/ 893 w 958"/>
                <a:gd name="T23" fmla="*/ 49 h 1384"/>
                <a:gd name="T24" fmla="*/ 870 w 958"/>
                <a:gd name="T25" fmla="*/ 308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8" h="1384">
                  <a:moveTo>
                    <a:pt x="870" y="308"/>
                  </a:moveTo>
                  <a:cubicBezTo>
                    <a:pt x="765" y="272"/>
                    <a:pt x="688" y="252"/>
                    <a:pt x="562" y="252"/>
                  </a:cubicBezTo>
                  <a:cubicBezTo>
                    <a:pt x="470" y="252"/>
                    <a:pt x="359" y="285"/>
                    <a:pt x="359" y="398"/>
                  </a:cubicBezTo>
                  <a:cubicBezTo>
                    <a:pt x="359" y="609"/>
                    <a:pt x="958" y="475"/>
                    <a:pt x="958" y="953"/>
                  </a:cubicBezTo>
                  <a:cubicBezTo>
                    <a:pt x="958" y="1261"/>
                    <a:pt x="683" y="1384"/>
                    <a:pt x="403" y="1384"/>
                  </a:cubicBezTo>
                  <a:cubicBezTo>
                    <a:pt x="272" y="1384"/>
                    <a:pt x="139" y="1361"/>
                    <a:pt x="13" y="1328"/>
                  </a:cubicBezTo>
                  <a:cubicBezTo>
                    <a:pt x="33" y="1045"/>
                    <a:pt x="33" y="1045"/>
                    <a:pt x="33" y="1045"/>
                  </a:cubicBezTo>
                  <a:cubicBezTo>
                    <a:pt x="141" y="1099"/>
                    <a:pt x="254" y="1132"/>
                    <a:pt x="372" y="1132"/>
                  </a:cubicBezTo>
                  <a:cubicBezTo>
                    <a:pt x="460" y="1132"/>
                    <a:pt x="598" y="1099"/>
                    <a:pt x="598" y="971"/>
                  </a:cubicBezTo>
                  <a:cubicBezTo>
                    <a:pt x="598" y="711"/>
                    <a:pt x="0" y="888"/>
                    <a:pt x="0" y="411"/>
                  </a:cubicBezTo>
                  <a:cubicBezTo>
                    <a:pt x="0" y="126"/>
                    <a:pt x="249" y="0"/>
                    <a:pt x="519" y="0"/>
                  </a:cubicBezTo>
                  <a:cubicBezTo>
                    <a:pt x="680" y="0"/>
                    <a:pt x="786" y="26"/>
                    <a:pt x="893" y="49"/>
                  </a:cubicBezTo>
                  <a:lnTo>
                    <a:pt x="870" y="3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8">
              <a:extLst>
                <a:ext uri="{FF2B5EF4-FFF2-40B4-BE49-F238E27FC236}">
                  <a16:creationId xmlns:a16="http://schemas.microsoft.com/office/drawing/2014/main" id="{BFDDF0FF-118C-435E-B28D-AC486553B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947688" y="34624963"/>
              <a:ext cx="4903788" cy="7142163"/>
            </a:xfrm>
            <a:custGeom>
              <a:avLst/>
              <a:gdLst>
                <a:gd name="T0" fmla="*/ 0 w 1299"/>
                <a:gd name="T1" fmla="*/ 31 h 1892"/>
                <a:gd name="T2" fmla="*/ 328 w 1299"/>
                <a:gd name="T3" fmla="*/ 31 h 1892"/>
                <a:gd name="T4" fmla="*/ 328 w 1299"/>
                <a:gd name="T5" fmla="*/ 218 h 1892"/>
                <a:gd name="T6" fmla="*/ 334 w 1299"/>
                <a:gd name="T7" fmla="*/ 218 h 1892"/>
                <a:gd name="T8" fmla="*/ 744 w 1299"/>
                <a:gd name="T9" fmla="*/ 0 h 1892"/>
                <a:gd name="T10" fmla="*/ 1299 w 1299"/>
                <a:gd name="T11" fmla="*/ 688 h 1892"/>
                <a:gd name="T12" fmla="*/ 737 w 1299"/>
                <a:gd name="T13" fmla="*/ 1384 h 1892"/>
                <a:gd name="T14" fmla="*/ 349 w 1299"/>
                <a:gd name="T15" fmla="*/ 1202 h 1892"/>
                <a:gd name="T16" fmla="*/ 344 w 1299"/>
                <a:gd name="T17" fmla="*/ 1202 h 1892"/>
                <a:gd name="T18" fmla="*/ 344 w 1299"/>
                <a:gd name="T19" fmla="*/ 1892 h 1892"/>
                <a:gd name="T20" fmla="*/ 0 w 1299"/>
                <a:gd name="T21" fmla="*/ 1892 h 1892"/>
                <a:gd name="T22" fmla="*/ 0 w 1299"/>
                <a:gd name="T23" fmla="*/ 31 h 1892"/>
                <a:gd name="T24" fmla="*/ 346 w 1299"/>
                <a:gd name="T25" fmla="*/ 688 h 1892"/>
                <a:gd name="T26" fmla="*/ 649 w 1299"/>
                <a:gd name="T27" fmla="*/ 1117 h 1892"/>
                <a:gd name="T28" fmla="*/ 940 w 1299"/>
                <a:gd name="T29" fmla="*/ 688 h 1892"/>
                <a:gd name="T30" fmla="*/ 654 w 1299"/>
                <a:gd name="T31" fmla="*/ 267 h 1892"/>
                <a:gd name="T32" fmla="*/ 346 w 1299"/>
                <a:gd name="T33" fmla="*/ 68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9" h="1892">
                  <a:moveTo>
                    <a:pt x="0" y="31"/>
                  </a:moveTo>
                  <a:cubicBezTo>
                    <a:pt x="328" y="31"/>
                    <a:pt x="328" y="31"/>
                    <a:pt x="328" y="31"/>
                  </a:cubicBezTo>
                  <a:cubicBezTo>
                    <a:pt x="328" y="218"/>
                    <a:pt x="328" y="218"/>
                    <a:pt x="328" y="218"/>
                  </a:cubicBezTo>
                  <a:cubicBezTo>
                    <a:pt x="334" y="218"/>
                    <a:pt x="334" y="218"/>
                    <a:pt x="334" y="218"/>
                  </a:cubicBezTo>
                  <a:cubicBezTo>
                    <a:pt x="411" y="90"/>
                    <a:pt x="542" y="0"/>
                    <a:pt x="744" y="0"/>
                  </a:cubicBezTo>
                  <a:cubicBezTo>
                    <a:pt x="1150" y="0"/>
                    <a:pt x="1299" y="324"/>
                    <a:pt x="1299" y="688"/>
                  </a:cubicBezTo>
                  <a:cubicBezTo>
                    <a:pt x="1299" y="1050"/>
                    <a:pt x="1150" y="1384"/>
                    <a:pt x="737" y="1384"/>
                  </a:cubicBezTo>
                  <a:cubicBezTo>
                    <a:pt x="590" y="1384"/>
                    <a:pt x="470" y="1348"/>
                    <a:pt x="349" y="1202"/>
                  </a:cubicBezTo>
                  <a:cubicBezTo>
                    <a:pt x="344" y="1202"/>
                    <a:pt x="344" y="1202"/>
                    <a:pt x="344" y="1202"/>
                  </a:cubicBezTo>
                  <a:cubicBezTo>
                    <a:pt x="344" y="1892"/>
                    <a:pt x="344" y="1892"/>
                    <a:pt x="344" y="1892"/>
                  </a:cubicBezTo>
                  <a:cubicBezTo>
                    <a:pt x="0" y="1892"/>
                    <a:pt x="0" y="1892"/>
                    <a:pt x="0" y="1892"/>
                  </a:cubicBezTo>
                  <a:lnTo>
                    <a:pt x="0" y="31"/>
                  </a:lnTo>
                  <a:close/>
                  <a:moveTo>
                    <a:pt x="346" y="688"/>
                  </a:moveTo>
                  <a:cubicBezTo>
                    <a:pt x="346" y="876"/>
                    <a:pt x="421" y="1117"/>
                    <a:pt x="649" y="1117"/>
                  </a:cubicBezTo>
                  <a:cubicBezTo>
                    <a:pt x="875" y="1117"/>
                    <a:pt x="940" y="870"/>
                    <a:pt x="940" y="688"/>
                  </a:cubicBezTo>
                  <a:cubicBezTo>
                    <a:pt x="940" y="511"/>
                    <a:pt x="878" y="267"/>
                    <a:pt x="654" y="267"/>
                  </a:cubicBezTo>
                  <a:cubicBezTo>
                    <a:pt x="434" y="267"/>
                    <a:pt x="346" y="503"/>
                    <a:pt x="346" y="6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9">
              <a:extLst>
                <a:ext uri="{FF2B5EF4-FFF2-40B4-BE49-F238E27FC236}">
                  <a16:creationId xmlns:a16="http://schemas.microsoft.com/office/drawing/2014/main" id="{4A5E8C1F-CFAE-4549-8161-ECAAEEC39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81763" y="34624963"/>
              <a:ext cx="5224463" cy="5224463"/>
            </a:xfrm>
            <a:custGeom>
              <a:avLst/>
              <a:gdLst>
                <a:gd name="T0" fmla="*/ 690 w 1384"/>
                <a:gd name="T1" fmla="*/ 0 h 1384"/>
                <a:gd name="T2" fmla="*/ 1384 w 1384"/>
                <a:gd name="T3" fmla="*/ 701 h 1384"/>
                <a:gd name="T4" fmla="*/ 690 w 1384"/>
                <a:gd name="T5" fmla="*/ 1384 h 1384"/>
                <a:gd name="T6" fmla="*/ 0 w 1384"/>
                <a:gd name="T7" fmla="*/ 701 h 1384"/>
                <a:gd name="T8" fmla="*/ 690 w 1384"/>
                <a:gd name="T9" fmla="*/ 0 h 1384"/>
                <a:gd name="T10" fmla="*/ 690 w 1384"/>
                <a:gd name="T11" fmla="*/ 1117 h 1384"/>
                <a:gd name="T12" fmla="*/ 1024 w 1384"/>
                <a:gd name="T13" fmla="*/ 660 h 1384"/>
                <a:gd name="T14" fmla="*/ 690 w 1384"/>
                <a:gd name="T15" fmla="*/ 267 h 1384"/>
                <a:gd name="T16" fmla="*/ 359 w 1384"/>
                <a:gd name="T17" fmla="*/ 660 h 1384"/>
                <a:gd name="T18" fmla="*/ 690 w 1384"/>
                <a:gd name="T19" fmla="*/ 1117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4" h="1384">
                  <a:moveTo>
                    <a:pt x="690" y="0"/>
                  </a:moveTo>
                  <a:cubicBezTo>
                    <a:pt x="1083" y="0"/>
                    <a:pt x="1384" y="265"/>
                    <a:pt x="1384" y="701"/>
                  </a:cubicBezTo>
                  <a:cubicBezTo>
                    <a:pt x="1384" y="1081"/>
                    <a:pt x="1129" y="1384"/>
                    <a:pt x="690" y="1384"/>
                  </a:cubicBezTo>
                  <a:cubicBezTo>
                    <a:pt x="254" y="1384"/>
                    <a:pt x="0" y="1081"/>
                    <a:pt x="0" y="701"/>
                  </a:cubicBezTo>
                  <a:cubicBezTo>
                    <a:pt x="0" y="265"/>
                    <a:pt x="300" y="0"/>
                    <a:pt x="690" y="0"/>
                  </a:cubicBezTo>
                  <a:close/>
                  <a:moveTo>
                    <a:pt x="690" y="1117"/>
                  </a:moveTo>
                  <a:cubicBezTo>
                    <a:pt x="955" y="1117"/>
                    <a:pt x="1024" y="881"/>
                    <a:pt x="1024" y="660"/>
                  </a:cubicBezTo>
                  <a:cubicBezTo>
                    <a:pt x="1024" y="457"/>
                    <a:pt x="916" y="267"/>
                    <a:pt x="690" y="267"/>
                  </a:cubicBezTo>
                  <a:cubicBezTo>
                    <a:pt x="467" y="267"/>
                    <a:pt x="359" y="462"/>
                    <a:pt x="359" y="660"/>
                  </a:cubicBezTo>
                  <a:cubicBezTo>
                    <a:pt x="359" y="878"/>
                    <a:pt x="428" y="1117"/>
                    <a:pt x="690" y="1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0">
              <a:extLst>
                <a:ext uri="{FF2B5EF4-FFF2-40B4-BE49-F238E27FC236}">
                  <a16:creationId xmlns:a16="http://schemas.microsoft.com/office/drawing/2014/main" id="{7CAEF51F-6C12-4A90-A8C7-37DBD37F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49088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5 w 778"/>
                <a:gd name="T3" fmla="*/ 31 h 1353"/>
                <a:gd name="T4" fmla="*/ 305 w 778"/>
                <a:gd name="T5" fmla="*/ 331 h 1353"/>
                <a:gd name="T6" fmla="*/ 310 w 778"/>
                <a:gd name="T7" fmla="*/ 331 h 1353"/>
                <a:gd name="T8" fmla="*/ 672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5" y="31"/>
                    <a:pt x="305" y="31"/>
                    <a:pt x="305" y="31"/>
                  </a:cubicBezTo>
                  <a:cubicBezTo>
                    <a:pt x="305" y="331"/>
                    <a:pt x="305" y="331"/>
                    <a:pt x="305" y="331"/>
                  </a:cubicBezTo>
                  <a:cubicBezTo>
                    <a:pt x="310" y="331"/>
                    <a:pt x="310" y="331"/>
                    <a:pt x="310" y="331"/>
                  </a:cubicBezTo>
                  <a:cubicBezTo>
                    <a:pt x="326" y="208"/>
                    <a:pt x="467" y="0"/>
                    <a:pt x="672" y="0"/>
                  </a:cubicBezTo>
                  <a:cubicBezTo>
                    <a:pt x="706" y="0"/>
                    <a:pt x="742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7" y="339"/>
                    <a:pt x="685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DE561BC7-9ACB-4BEE-9A01-B4FC1F41B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81875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12303599-C372-4AD3-8943-63F7B4DD0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163" y="34624963"/>
              <a:ext cx="7331075" cy="5108575"/>
            </a:xfrm>
            <a:custGeom>
              <a:avLst/>
              <a:gdLst>
                <a:gd name="T0" fmla="*/ 0 w 1942"/>
                <a:gd name="T1" fmla="*/ 31 h 1353"/>
                <a:gd name="T2" fmla="*/ 321 w 1942"/>
                <a:gd name="T3" fmla="*/ 31 h 1353"/>
                <a:gd name="T4" fmla="*/ 321 w 1942"/>
                <a:gd name="T5" fmla="*/ 216 h 1353"/>
                <a:gd name="T6" fmla="*/ 327 w 1942"/>
                <a:gd name="T7" fmla="*/ 216 h 1353"/>
                <a:gd name="T8" fmla="*/ 719 w 1942"/>
                <a:gd name="T9" fmla="*/ 0 h 1353"/>
                <a:gd name="T10" fmla="*/ 1110 w 1942"/>
                <a:gd name="T11" fmla="*/ 234 h 1353"/>
                <a:gd name="T12" fmla="*/ 1523 w 1942"/>
                <a:gd name="T13" fmla="*/ 0 h 1353"/>
                <a:gd name="T14" fmla="*/ 1942 w 1942"/>
                <a:gd name="T15" fmla="*/ 519 h 1353"/>
                <a:gd name="T16" fmla="*/ 1942 w 1942"/>
                <a:gd name="T17" fmla="*/ 1353 h 1353"/>
                <a:gd name="T18" fmla="*/ 1598 w 1942"/>
                <a:gd name="T19" fmla="*/ 1353 h 1353"/>
                <a:gd name="T20" fmla="*/ 1598 w 1942"/>
                <a:gd name="T21" fmla="*/ 565 h 1353"/>
                <a:gd name="T22" fmla="*/ 1400 w 1942"/>
                <a:gd name="T23" fmla="*/ 267 h 1353"/>
                <a:gd name="T24" fmla="*/ 1143 w 1942"/>
                <a:gd name="T25" fmla="*/ 711 h 1353"/>
                <a:gd name="T26" fmla="*/ 1143 w 1942"/>
                <a:gd name="T27" fmla="*/ 1353 h 1353"/>
                <a:gd name="T28" fmla="*/ 799 w 1942"/>
                <a:gd name="T29" fmla="*/ 1353 h 1353"/>
                <a:gd name="T30" fmla="*/ 799 w 1942"/>
                <a:gd name="T31" fmla="*/ 565 h 1353"/>
                <a:gd name="T32" fmla="*/ 601 w 1942"/>
                <a:gd name="T33" fmla="*/ 267 h 1353"/>
                <a:gd name="T34" fmla="*/ 344 w 1942"/>
                <a:gd name="T35" fmla="*/ 711 h 1353"/>
                <a:gd name="T36" fmla="*/ 344 w 1942"/>
                <a:gd name="T37" fmla="*/ 1353 h 1353"/>
                <a:gd name="T38" fmla="*/ 0 w 1942"/>
                <a:gd name="T39" fmla="*/ 1353 h 1353"/>
                <a:gd name="T40" fmla="*/ 0 w 1942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2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434" y="54"/>
                    <a:pt x="591" y="0"/>
                    <a:pt x="719" y="0"/>
                  </a:cubicBezTo>
                  <a:cubicBezTo>
                    <a:pt x="904" y="0"/>
                    <a:pt x="1035" y="69"/>
                    <a:pt x="1110" y="234"/>
                  </a:cubicBezTo>
                  <a:cubicBezTo>
                    <a:pt x="1189" y="74"/>
                    <a:pt x="1361" y="0"/>
                    <a:pt x="1523" y="0"/>
                  </a:cubicBezTo>
                  <a:cubicBezTo>
                    <a:pt x="1849" y="0"/>
                    <a:pt x="1942" y="223"/>
                    <a:pt x="1942" y="519"/>
                  </a:cubicBezTo>
                  <a:cubicBezTo>
                    <a:pt x="1942" y="1353"/>
                    <a:pt x="1942" y="1353"/>
                    <a:pt x="1942" y="1353"/>
                  </a:cubicBezTo>
                  <a:cubicBezTo>
                    <a:pt x="1598" y="1353"/>
                    <a:pt x="1598" y="1353"/>
                    <a:pt x="1598" y="1353"/>
                  </a:cubicBezTo>
                  <a:cubicBezTo>
                    <a:pt x="1598" y="565"/>
                    <a:pt x="1598" y="565"/>
                    <a:pt x="1598" y="565"/>
                  </a:cubicBezTo>
                  <a:cubicBezTo>
                    <a:pt x="1598" y="442"/>
                    <a:pt x="1598" y="267"/>
                    <a:pt x="1400" y="267"/>
                  </a:cubicBezTo>
                  <a:cubicBezTo>
                    <a:pt x="1171" y="267"/>
                    <a:pt x="1143" y="539"/>
                    <a:pt x="1143" y="711"/>
                  </a:cubicBezTo>
                  <a:cubicBezTo>
                    <a:pt x="1143" y="1353"/>
                    <a:pt x="1143" y="1353"/>
                    <a:pt x="1143" y="1353"/>
                  </a:cubicBezTo>
                  <a:cubicBezTo>
                    <a:pt x="799" y="1353"/>
                    <a:pt x="799" y="1353"/>
                    <a:pt x="799" y="1353"/>
                  </a:cubicBezTo>
                  <a:cubicBezTo>
                    <a:pt x="799" y="565"/>
                    <a:pt x="799" y="565"/>
                    <a:pt x="799" y="565"/>
                  </a:cubicBezTo>
                  <a:cubicBezTo>
                    <a:pt x="799" y="442"/>
                    <a:pt x="799" y="267"/>
                    <a:pt x="601" y="267"/>
                  </a:cubicBezTo>
                  <a:cubicBezTo>
                    <a:pt x="373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F65FDCC9-934D-4AE9-BCBF-37EBCDB3DA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3800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3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3" y="252"/>
                  </a:cubicBezTo>
                  <a:cubicBezTo>
                    <a:pt x="416" y="252"/>
                    <a:pt x="270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5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A591AEC5-4DA6-49E8-A38E-BC8F108D1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2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2" y="211"/>
                    <a:pt x="332" y="211"/>
                    <a:pt x="332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39BE304E-31B1-47EE-8D9C-EF54EAA442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8838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1 w 1194"/>
                <a:gd name="T25" fmla="*/ 537 h 1384"/>
                <a:gd name="T26" fmla="*/ 861 w 1194"/>
                <a:gd name="T27" fmla="*/ 537 h 1384"/>
                <a:gd name="T28" fmla="*/ 563 w 1194"/>
                <a:gd name="T29" fmla="*/ 252 h 1384"/>
                <a:gd name="T30" fmla="*/ 155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9 w 1194"/>
                <a:gd name="T37" fmla="*/ 1014 h 1384"/>
                <a:gd name="T38" fmla="*/ 861 w 1194"/>
                <a:gd name="T39" fmla="*/ 742 h 1384"/>
                <a:gd name="T40" fmla="*/ 712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8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2" y="1158"/>
                    <a:pt x="1187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1" y="537"/>
                  </a:cubicBezTo>
                  <a:cubicBezTo>
                    <a:pt x="861" y="537"/>
                    <a:pt x="861" y="537"/>
                    <a:pt x="861" y="537"/>
                  </a:cubicBezTo>
                  <a:cubicBezTo>
                    <a:pt x="861" y="324"/>
                    <a:pt x="766" y="252"/>
                    <a:pt x="563" y="252"/>
                  </a:cubicBezTo>
                  <a:cubicBezTo>
                    <a:pt x="416" y="252"/>
                    <a:pt x="270" y="308"/>
                    <a:pt x="155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3" y="1132"/>
                    <a:pt x="735" y="1086"/>
                    <a:pt x="789" y="1014"/>
                  </a:cubicBezTo>
                  <a:cubicBezTo>
                    <a:pt x="845" y="940"/>
                    <a:pt x="861" y="845"/>
                    <a:pt x="861" y="742"/>
                  </a:cubicBezTo>
                  <a:cubicBezTo>
                    <a:pt x="712" y="742"/>
                    <a:pt x="712" y="742"/>
                    <a:pt x="712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DA728455-6510-40C2-B4C8-B2CF5BBFA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2038" y="34624963"/>
              <a:ext cx="4903788" cy="7259638"/>
            </a:xfrm>
            <a:custGeom>
              <a:avLst/>
              <a:gdLst>
                <a:gd name="T0" fmla="*/ 1299 w 1299"/>
                <a:gd name="T1" fmla="*/ 31 h 1923"/>
                <a:gd name="T2" fmla="*/ 1299 w 1299"/>
                <a:gd name="T3" fmla="*/ 1225 h 1923"/>
                <a:gd name="T4" fmla="*/ 601 w 1299"/>
                <a:gd name="T5" fmla="*/ 1923 h 1923"/>
                <a:gd name="T6" fmla="*/ 144 w 1299"/>
                <a:gd name="T7" fmla="*/ 1833 h 1923"/>
                <a:gd name="T8" fmla="*/ 172 w 1299"/>
                <a:gd name="T9" fmla="*/ 1541 h 1923"/>
                <a:gd name="T10" fmla="*/ 557 w 1299"/>
                <a:gd name="T11" fmla="*/ 1656 h 1923"/>
                <a:gd name="T12" fmla="*/ 955 w 1299"/>
                <a:gd name="T13" fmla="*/ 1143 h 1923"/>
                <a:gd name="T14" fmla="*/ 950 w 1299"/>
                <a:gd name="T15" fmla="*/ 1143 h 1923"/>
                <a:gd name="T16" fmla="*/ 539 w 1299"/>
                <a:gd name="T17" fmla="*/ 1353 h 1923"/>
                <a:gd name="T18" fmla="*/ 0 w 1299"/>
                <a:gd name="T19" fmla="*/ 686 h 1923"/>
                <a:gd name="T20" fmla="*/ 560 w 1299"/>
                <a:gd name="T21" fmla="*/ 0 h 1923"/>
                <a:gd name="T22" fmla="*/ 965 w 1299"/>
                <a:gd name="T23" fmla="*/ 211 h 1923"/>
                <a:gd name="T24" fmla="*/ 971 w 1299"/>
                <a:gd name="T25" fmla="*/ 211 h 1923"/>
                <a:gd name="T26" fmla="*/ 971 w 1299"/>
                <a:gd name="T27" fmla="*/ 31 h 1923"/>
                <a:gd name="T28" fmla="*/ 1299 w 1299"/>
                <a:gd name="T29" fmla="*/ 31 h 1923"/>
                <a:gd name="T30" fmla="*/ 955 w 1299"/>
                <a:gd name="T31" fmla="*/ 678 h 1923"/>
                <a:gd name="T32" fmla="*/ 668 w 1299"/>
                <a:gd name="T33" fmla="*/ 267 h 1923"/>
                <a:gd name="T34" fmla="*/ 360 w 1299"/>
                <a:gd name="T35" fmla="*/ 686 h 1923"/>
                <a:gd name="T36" fmla="*/ 652 w 1299"/>
                <a:gd name="T37" fmla="*/ 1086 h 1923"/>
                <a:gd name="T38" fmla="*/ 955 w 1299"/>
                <a:gd name="T39" fmla="*/ 678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9" h="1923">
                  <a:moveTo>
                    <a:pt x="1299" y="31"/>
                  </a:moveTo>
                  <a:cubicBezTo>
                    <a:pt x="1299" y="1225"/>
                    <a:pt x="1299" y="1225"/>
                    <a:pt x="1299" y="1225"/>
                  </a:cubicBezTo>
                  <a:cubicBezTo>
                    <a:pt x="1299" y="1584"/>
                    <a:pt x="1155" y="1923"/>
                    <a:pt x="601" y="1923"/>
                  </a:cubicBezTo>
                  <a:cubicBezTo>
                    <a:pt x="465" y="1923"/>
                    <a:pt x="308" y="1903"/>
                    <a:pt x="144" y="1833"/>
                  </a:cubicBezTo>
                  <a:cubicBezTo>
                    <a:pt x="172" y="1541"/>
                    <a:pt x="172" y="1541"/>
                    <a:pt x="172" y="1541"/>
                  </a:cubicBezTo>
                  <a:cubicBezTo>
                    <a:pt x="277" y="1597"/>
                    <a:pt x="449" y="1656"/>
                    <a:pt x="557" y="1656"/>
                  </a:cubicBezTo>
                  <a:cubicBezTo>
                    <a:pt x="937" y="1656"/>
                    <a:pt x="955" y="1371"/>
                    <a:pt x="955" y="1143"/>
                  </a:cubicBezTo>
                  <a:cubicBezTo>
                    <a:pt x="950" y="1143"/>
                    <a:pt x="950" y="1143"/>
                    <a:pt x="950" y="1143"/>
                  </a:cubicBezTo>
                  <a:cubicBezTo>
                    <a:pt x="886" y="1256"/>
                    <a:pt x="732" y="1353"/>
                    <a:pt x="539" y="1353"/>
                  </a:cubicBezTo>
                  <a:cubicBezTo>
                    <a:pt x="149" y="1353"/>
                    <a:pt x="0" y="1040"/>
                    <a:pt x="0" y="686"/>
                  </a:cubicBezTo>
                  <a:cubicBezTo>
                    <a:pt x="0" y="367"/>
                    <a:pt x="164" y="0"/>
                    <a:pt x="560" y="0"/>
                  </a:cubicBezTo>
                  <a:cubicBezTo>
                    <a:pt x="734" y="0"/>
                    <a:pt x="871" y="59"/>
                    <a:pt x="965" y="211"/>
                  </a:cubicBezTo>
                  <a:cubicBezTo>
                    <a:pt x="971" y="211"/>
                    <a:pt x="971" y="211"/>
                    <a:pt x="971" y="211"/>
                  </a:cubicBezTo>
                  <a:cubicBezTo>
                    <a:pt x="971" y="31"/>
                    <a:pt x="971" y="31"/>
                    <a:pt x="971" y="31"/>
                  </a:cubicBezTo>
                  <a:lnTo>
                    <a:pt x="1299" y="31"/>
                  </a:lnTo>
                  <a:close/>
                  <a:moveTo>
                    <a:pt x="955" y="678"/>
                  </a:moveTo>
                  <a:cubicBezTo>
                    <a:pt x="955" y="452"/>
                    <a:pt x="868" y="267"/>
                    <a:pt x="668" y="267"/>
                  </a:cubicBezTo>
                  <a:cubicBezTo>
                    <a:pt x="434" y="267"/>
                    <a:pt x="360" y="483"/>
                    <a:pt x="360" y="686"/>
                  </a:cubicBezTo>
                  <a:cubicBezTo>
                    <a:pt x="360" y="865"/>
                    <a:pt x="455" y="1086"/>
                    <a:pt x="652" y="1086"/>
                  </a:cubicBezTo>
                  <a:cubicBezTo>
                    <a:pt x="868" y="1086"/>
                    <a:pt x="955" y="899"/>
                    <a:pt x="955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DE5B2663-AF75-486B-92AB-934413A05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17050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8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8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8" y="799"/>
                    <a:pt x="328" y="799"/>
                    <a:pt x="328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8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F2F090C8-00B1-4E83-A46A-79B2A891F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8700" y="34624963"/>
              <a:ext cx="7326313" cy="5108575"/>
            </a:xfrm>
            <a:custGeom>
              <a:avLst/>
              <a:gdLst>
                <a:gd name="T0" fmla="*/ 0 w 1941"/>
                <a:gd name="T1" fmla="*/ 31 h 1353"/>
                <a:gd name="T2" fmla="*/ 321 w 1941"/>
                <a:gd name="T3" fmla="*/ 31 h 1353"/>
                <a:gd name="T4" fmla="*/ 321 w 1941"/>
                <a:gd name="T5" fmla="*/ 216 h 1353"/>
                <a:gd name="T6" fmla="*/ 326 w 1941"/>
                <a:gd name="T7" fmla="*/ 216 h 1353"/>
                <a:gd name="T8" fmla="*/ 719 w 1941"/>
                <a:gd name="T9" fmla="*/ 0 h 1353"/>
                <a:gd name="T10" fmla="*/ 1109 w 1941"/>
                <a:gd name="T11" fmla="*/ 234 h 1353"/>
                <a:gd name="T12" fmla="*/ 1522 w 1941"/>
                <a:gd name="T13" fmla="*/ 0 h 1353"/>
                <a:gd name="T14" fmla="*/ 1941 w 1941"/>
                <a:gd name="T15" fmla="*/ 519 h 1353"/>
                <a:gd name="T16" fmla="*/ 1941 w 1941"/>
                <a:gd name="T17" fmla="*/ 1353 h 1353"/>
                <a:gd name="T18" fmla="*/ 1597 w 1941"/>
                <a:gd name="T19" fmla="*/ 1353 h 1353"/>
                <a:gd name="T20" fmla="*/ 1597 w 1941"/>
                <a:gd name="T21" fmla="*/ 565 h 1353"/>
                <a:gd name="T22" fmla="*/ 1399 w 1941"/>
                <a:gd name="T23" fmla="*/ 267 h 1353"/>
                <a:gd name="T24" fmla="*/ 1142 w 1941"/>
                <a:gd name="T25" fmla="*/ 711 h 1353"/>
                <a:gd name="T26" fmla="*/ 1142 w 1941"/>
                <a:gd name="T27" fmla="*/ 1353 h 1353"/>
                <a:gd name="T28" fmla="*/ 798 w 1941"/>
                <a:gd name="T29" fmla="*/ 1353 h 1353"/>
                <a:gd name="T30" fmla="*/ 798 w 1941"/>
                <a:gd name="T31" fmla="*/ 565 h 1353"/>
                <a:gd name="T32" fmla="*/ 601 w 1941"/>
                <a:gd name="T33" fmla="*/ 267 h 1353"/>
                <a:gd name="T34" fmla="*/ 344 w 1941"/>
                <a:gd name="T35" fmla="*/ 711 h 1353"/>
                <a:gd name="T36" fmla="*/ 344 w 1941"/>
                <a:gd name="T37" fmla="*/ 1353 h 1353"/>
                <a:gd name="T38" fmla="*/ 0 w 1941"/>
                <a:gd name="T39" fmla="*/ 1353 h 1353"/>
                <a:gd name="T40" fmla="*/ 0 w 1941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1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6" y="216"/>
                    <a:pt x="326" y="216"/>
                    <a:pt x="326" y="216"/>
                  </a:cubicBezTo>
                  <a:cubicBezTo>
                    <a:pt x="434" y="54"/>
                    <a:pt x="590" y="0"/>
                    <a:pt x="719" y="0"/>
                  </a:cubicBezTo>
                  <a:cubicBezTo>
                    <a:pt x="904" y="0"/>
                    <a:pt x="1035" y="69"/>
                    <a:pt x="1109" y="234"/>
                  </a:cubicBezTo>
                  <a:cubicBezTo>
                    <a:pt x="1189" y="74"/>
                    <a:pt x="1361" y="0"/>
                    <a:pt x="1522" y="0"/>
                  </a:cubicBezTo>
                  <a:cubicBezTo>
                    <a:pt x="1848" y="0"/>
                    <a:pt x="1941" y="223"/>
                    <a:pt x="1941" y="519"/>
                  </a:cubicBezTo>
                  <a:cubicBezTo>
                    <a:pt x="1941" y="1353"/>
                    <a:pt x="1941" y="1353"/>
                    <a:pt x="1941" y="1353"/>
                  </a:cubicBezTo>
                  <a:cubicBezTo>
                    <a:pt x="1597" y="1353"/>
                    <a:pt x="1597" y="1353"/>
                    <a:pt x="1597" y="1353"/>
                  </a:cubicBezTo>
                  <a:cubicBezTo>
                    <a:pt x="1597" y="565"/>
                    <a:pt x="1597" y="565"/>
                    <a:pt x="1597" y="565"/>
                  </a:cubicBezTo>
                  <a:cubicBezTo>
                    <a:pt x="1597" y="442"/>
                    <a:pt x="1597" y="267"/>
                    <a:pt x="1399" y="267"/>
                  </a:cubicBezTo>
                  <a:cubicBezTo>
                    <a:pt x="1171" y="267"/>
                    <a:pt x="1142" y="539"/>
                    <a:pt x="1142" y="711"/>
                  </a:cubicBezTo>
                  <a:cubicBezTo>
                    <a:pt x="1142" y="1353"/>
                    <a:pt x="1142" y="1353"/>
                    <a:pt x="1142" y="1353"/>
                  </a:cubicBezTo>
                  <a:cubicBezTo>
                    <a:pt x="798" y="1353"/>
                    <a:pt x="798" y="1353"/>
                    <a:pt x="798" y="1353"/>
                  </a:cubicBezTo>
                  <a:cubicBezTo>
                    <a:pt x="798" y="565"/>
                    <a:pt x="798" y="565"/>
                    <a:pt x="798" y="565"/>
                  </a:cubicBezTo>
                  <a:cubicBezTo>
                    <a:pt x="798" y="442"/>
                    <a:pt x="798" y="267"/>
                    <a:pt x="601" y="267"/>
                  </a:cubicBezTo>
                  <a:cubicBezTo>
                    <a:pt x="372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F8135EF6-B8B0-4D9B-9DC8-0429A0137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7663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9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9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9" y="799"/>
                    <a:pt x="329" y="799"/>
                    <a:pt x="329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9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9DF44BB1-0DAF-4A21-97D8-DCA64145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6775" y="34624963"/>
              <a:ext cx="4587875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7351717F-C315-4C5A-9332-0703AAFAF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6800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F521D510-CBD6-4C68-8C35-29AE0444D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10239376"/>
              <a:ext cx="80989488" cy="16589375"/>
            </a:xfrm>
            <a:custGeom>
              <a:avLst/>
              <a:gdLst>
                <a:gd name="T0" fmla="*/ 5443 w 21455"/>
                <a:gd name="T1" fmla="*/ 958 h 4394"/>
                <a:gd name="T2" fmla="*/ 0 w 21455"/>
                <a:gd name="T3" fmla="*/ 2995 h 4394"/>
                <a:gd name="T4" fmla="*/ 21292 w 21455"/>
                <a:gd name="T5" fmla="*/ 999 h 4394"/>
                <a:gd name="T6" fmla="*/ 19020 w 21455"/>
                <a:gd name="T7" fmla="*/ 1920 h 4394"/>
                <a:gd name="T8" fmla="*/ 19967 w 21455"/>
                <a:gd name="T9" fmla="*/ 3754 h 4394"/>
                <a:gd name="T10" fmla="*/ 19053 w 21455"/>
                <a:gd name="T11" fmla="*/ 4250 h 4394"/>
                <a:gd name="T12" fmla="*/ 21455 w 21455"/>
                <a:gd name="T13" fmla="*/ 3297 h 4394"/>
                <a:gd name="T14" fmla="*/ 20450 w 21455"/>
                <a:gd name="T15" fmla="*/ 1515 h 4394"/>
                <a:gd name="T16" fmla="*/ 21292 w 21455"/>
                <a:gd name="T17" fmla="*/ 999 h 4394"/>
                <a:gd name="T18" fmla="*/ 16285 w 21455"/>
                <a:gd name="T19" fmla="*/ 4315 h 4394"/>
                <a:gd name="T20" fmla="*/ 17055 w 21455"/>
                <a:gd name="T21" fmla="*/ 1554 h 4394"/>
                <a:gd name="T22" fmla="*/ 17623 w 21455"/>
                <a:gd name="T23" fmla="*/ 4315 h 4394"/>
                <a:gd name="T24" fmla="*/ 18498 w 21455"/>
                <a:gd name="T25" fmla="*/ 2194 h 4394"/>
                <a:gd name="T26" fmla="*/ 16252 w 21455"/>
                <a:gd name="T27" fmla="*/ 1410 h 4394"/>
                <a:gd name="T28" fmla="*/ 16239 w 21455"/>
                <a:gd name="T29" fmla="*/ 953 h 4394"/>
                <a:gd name="T30" fmla="*/ 15410 w 21455"/>
                <a:gd name="T31" fmla="*/ 4315 h 4394"/>
                <a:gd name="T32" fmla="*/ 13537 w 21455"/>
                <a:gd name="T33" fmla="*/ 2762 h 4394"/>
                <a:gd name="T34" fmla="*/ 13733 w 21455"/>
                <a:gd name="T35" fmla="*/ 3454 h 4394"/>
                <a:gd name="T36" fmla="*/ 12564 w 21455"/>
                <a:gd name="T37" fmla="*/ 3343 h 4394"/>
                <a:gd name="T38" fmla="*/ 13158 w 21455"/>
                <a:gd name="T39" fmla="*/ 1515 h 4394"/>
                <a:gd name="T40" fmla="*/ 13432 w 21455"/>
                <a:gd name="T41" fmla="*/ 2239 h 4394"/>
                <a:gd name="T42" fmla="*/ 11728 w 21455"/>
                <a:gd name="T43" fmla="*/ 3395 h 4394"/>
                <a:gd name="T44" fmla="*/ 13942 w 21455"/>
                <a:gd name="T45" fmla="*/ 3813 h 4394"/>
                <a:gd name="T46" fmla="*/ 13994 w 21455"/>
                <a:gd name="T47" fmla="*/ 4315 h 4394"/>
                <a:gd name="T48" fmla="*/ 14725 w 21455"/>
                <a:gd name="T49" fmla="*/ 3565 h 4394"/>
                <a:gd name="T50" fmla="*/ 14712 w 21455"/>
                <a:gd name="T51" fmla="*/ 2292 h 4394"/>
                <a:gd name="T52" fmla="*/ 12094 w 21455"/>
                <a:gd name="T53" fmla="*/ 1130 h 4394"/>
                <a:gd name="T54" fmla="*/ 9587 w 21455"/>
                <a:gd name="T55" fmla="*/ 4315 h 4394"/>
                <a:gd name="T56" fmla="*/ 10462 w 21455"/>
                <a:gd name="T57" fmla="*/ 3082 h 4394"/>
                <a:gd name="T58" fmla="*/ 11565 w 21455"/>
                <a:gd name="T59" fmla="*/ 1782 h 4394"/>
                <a:gd name="T60" fmla="*/ 11298 w 21455"/>
                <a:gd name="T61" fmla="*/ 875 h 4394"/>
                <a:gd name="T62" fmla="*/ 10364 w 21455"/>
                <a:gd name="T63" fmla="*/ 1717 h 4394"/>
                <a:gd name="T64" fmla="*/ 9587 w 21455"/>
                <a:gd name="T65" fmla="*/ 953 h 4394"/>
                <a:gd name="T66" fmla="*/ 7479 w 21455"/>
                <a:gd name="T67" fmla="*/ 3304 h 4394"/>
                <a:gd name="T68" fmla="*/ 9189 w 21455"/>
                <a:gd name="T69" fmla="*/ 4315 h 4394"/>
                <a:gd name="T70" fmla="*/ 8765 w 21455"/>
                <a:gd name="T71" fmla="*/ 3715 h 4394"/>
                <a:gd name="T72" fmla="*/ 8353 w 21455"/>
                <a:gd name="T73" fmla="*/ 1593 h 4394"/>
                <a:gd name="T74" fmla="*/ 9130 w 21455"/>
                <a:gd name="T75" fmla="*/ 953 h 4394"/>
                <a:gd name="T76" fmla="*/ 8353 w 21455"/>
                <a:gd name="T77" fmla="*/ 0 h 4394"/>
                <a:gd name="T78" fmla="*/ 7479 w 21455"/>
                <a:gd name="T79" fmla="*/ 953 h 4394"/>
                <a:gd name="T80" fmla="*/ 6832 w 21455"/>
                <a:gd name="T81" fmla="*/ 1593 h 4394"/>
                <a:gd name="T82" fmla="*/ 7479 w 21455"/>
                <a:gd name="T83" fmla="*/ 3304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55" h="4394">
                  <a:moveTo>
                    <a:pt x="5971" y="958"/>
                  </a:moveTo>
                  <a:cubicBezTo>
                    <a:pt x="5443" y="958"/>
                    <a:pt x="5443" y="958"/>
                    <a:pt x="5443" y="958"/>
                  </a:cubicBezTo>
                  <a:cubicBezTo>
                    <a:pt x="5443" y="958"/>
                    <a:pt x="1204" y="2585"/>
                    <a:pt x="0" y="2585"/>
                  </a:cubicBezTo>
                  <a:cubicBezTo>
                    <a:pt x="0" y="2849"/>
                    <a:pt x="0" y="2995"/>
                    <a:pt x="0" y="2995"/>
                  </a:cubicBezTo>
                  <a:cubicBezTo>
                    <a:pt x="5971" y="2995"/>
                    <a:pt x="5971" y="2995"/>
                    <a:pt x="5971" y="2995"/>
                  </a:cubicBezTo>
                  <a:moveTo>
                    <a:pt x="21292" y="999"/>
                  </a:moveTo>
                  <a:cubicBezTo>
                    <a:pt x="21018" y="940"/>
                    <a:pt x="20750" y="875"/>
                    <a:pt x="20339" y="875"/>
                  </a:cubicBezTo>
                  <a:cubicBezTo>
                    <a:pt x="19654" y="875"/>
                    <a:pt x="19020" y="1195"/>
                    <a:pt x="19020" y="1920"/>
                  </a:cubicBezTo>
                  <a:cubicBezTo>
                    <a:pt x="19020" y="3134"/>
                    <a:pt x="20542" y="2683"/>
                    <a:pt x="20542" y="3343"/>
                  </a:cubicBezTo>
                  <a:cubicBezTo>
                    <a:pt x="20542" y="3669"/>
                    <a:pt x="20189" y="3754"/>
                    <a:pt x="19967" y="3754"/>
                  </a:cubicBezTo>
                  <a:cubicBezTo>
                    <a:pt x="19667" y="3754"/>
                    <a:pt x="19379" y="3669"/>
                    <a:pt x="19105" y="3532"/>
                  </a:cubicBezTo>
                  <a:cubicBezTo>
                    <a:pt x="19053" y="4250"/>
                    <a:pt x="19053" y="4250"/>
                    <a:pt x="19053" y="4250"/>
                  </a:cubicBezTo>
                  <a:cubicBezTo>
                    <a:pt x="19373" y="4335"/>
                    <a:pt x="19712" y="4394"/>
                    <a:pt x="20045" y="4394"/>
                  </a:cubicBezTo>
                  <a:cubicBezTo>
                    <a:pt x="20757" y="4394"/>
                    <a:pt x="21455" y="4080"/>
                    <a:pt x="21455" y="3297"/>
                  </a:cubicBezTo>
                  <a:cubicBezTo>
                    <a:pt x="21455" y="2083"/>
                    <a:pt x="19934" y="2422"/>
                    <a:pt x="19934" y="1887"/>
                  </a:cubicBezTo>
                  <a:cubicBezTo>
                    <a:pt x="19934" y="1600"/>
                    <a:pt x="20215" y="1515"/>
                    <a:pt x="20450" y="1515"/>
                  </a:cubicBezTo>
                  <a:cubicBezTo>
                    <a:pt x="20770" y="1515"/>
                    <a:pt x="20966" y="1567"/>
                    <a:pt x="21234" y="1658"/>
                  </a:cubicBezTo>
                  <a:lnTo>
                    <a:pt x="21292" y="999"/>
                  </a:lnTo>
                  <a:close/>
                  <a:moveTo>
                    <a:pt x="15410" y="4315"/>
                  </a:moveTo>
                  <a:cubicBezTo>
                    <a:pt x="16285" y="4315"/>
                    <a:pt x="16285" y="4315"/>
                    <a:pt x="16285" y="4315"/>
                  </a:cubicBezTo>
                  <a:cubicBezTo>
                    <a:pt x="16285" y="2670"/>
                    <a:pt x="16285" y="2670"/>
                    <a:pt x="16285" y="2670"/>
                  </a:cubicBezTo>
                  <a:cubicBezTo>
                    <a:pt x="16285" y="2239"/>
                    <a:pt x="16422" y="1554"/>
                    <a:pt x="17055" y="1554"/>
                  </a:cubicBezTo>
                  <a:cubicBezTo>
                    <a:pt x="17617" y="1554"/>
                    <a:pt x="17623" y="2109"/>
                    <a:pt x="17623" y="2520"/>
                  </a:cubicBezTo>
                  <a:cubicBezTo>
                    <a:pt x="17623" y="4315"/>
                    <a:pt x="17623" y="4315"/>
                    <a:pt x="17623" y="4315"/>
                  </a:cubicBezTo>
                  <a:cubicBezTo>
                    <a:pt x="18498" y="4315"/>
                    <a:pt x="18498" y="4315"/>
                    <a:pt x="18498" y="4315"/>
                  </a:cubicBezTo>
                  <a:cubicBezTo>
                    <a:pt x="18498" y="2194"/>
                    <a:pt x="18498" y="2194"/>
                    <a:pt x="18498" y="2194"/>
                  </a:cubicBezTo>
                  <a:cubicBezTo>
                    <a:pt x="18498" y="1436"/>
                    <a:pt x="18152" y="875"/>
                    <a:pt x="17356" y="875"/>
                  </a:cubicBezTo>
                  <a:cubicBezTo>
                    <a:pt x="16899" y="875"/>
                    <a:pt x="16527" y="1025"/>
                    <a:pt x="16252" y="1410"/>
                  </a:cubicBezTo>
                  <a:cubicBezTo>
                    <a:pt x="16239" y="1410"/>
                    <a:pt x="16239" y="1410"/>
                    <a:pt x="16239" y="1410"/>
                  </a:cubicBezTo>
                  <a:cubicBezTo>
                    <a:pt x="16239" y="953"/>
                    <a:pt x="16239" y="953"/>
                    <a:pt x="16239" y="953"/>
                  </a:cubicBezTo>
                  <a:cubicBezTo>
                    <a:pt x="15410" y="953"/>
                    <a:pt x="15410" y="953"/>
                    <a:pt x="15410" y="953"/>
                  </a:cubicBezTo>
                  <a:lnTo>
                    <a:pt x="15410" y="4315"/>
                  </a:lnTo>
                  <a:close/>
                  <a:moveTo>
                    <a:pt x="12564" y="3343"/>
                  </a:moveTo>
                  <a:cubicBezTo>
                    <a:pt x="12564" y="2827"/>
                    <a:pt x="13145" y="2762"/>
                    <a:pt x="13537" y="2762"/>
                  </a:cubicBezTo>
                  <a:cubicBezTo>
                    <a:pt x="13915" y="2762"/>
                    <a:pt x="13915" y="2762"/>
                    <a:pt x="13915" y="2762"/>
                  </a:cubicBezTo>
                  <a:cubicBezTo>
                    <a:pt x="13915" y="3023"/>
                    <a:pt x="13876" y="3264"/>
                    <a:pt x="13733" y="3454"/>
                  </a:cubicBezTo>
                  <a:cubicBezTo>
                    <a:pt x="13596" y="3637"/>
                    <a:pt x="13387" y="3754"/>
                    <a:pt x="13119" y="3754"/>
                  </a:cubicBezTo>
                  <a:cubicBezTo>
                    <a:pt x="12806" y="3754"/>
                    <a:pt x="12564" y="3630"/>
                    <a:pt x="12564" y="3343"/>
                  </a:cubicBezTo>
                  <a:close/>
                  <a:moveTo>
                    <a:pt x="12120" y="1880"/>
                  </a:moveTo>
                  <a:cubicBezTo>
                    <a:pt x="12414" y="1658"/>
                    <a:pt x="12786" y="1515"/>
                    <a:pt x="13158" y="1515"/>
                  </a:cubicBezTo>
                  <a:cubicBezTo>
                    <a:pt x="13674" y="1515"/>
                    <a:pt x="13915" y="1698"/>
                    <a:pt x="13915" y="2239"/>
                  </a:cubicBezTo>
                  <a:cubicBezTo>
                    <a:pt x="13432" y="2239"/>
                    <a:pt x="13432" y="2239"/>
                    <a:pt x="13432" y="2239"/>
                  </a:cubicBezTo>
                  <a:cubicBezTo>
                    <a:pt x="13067" y="2239"/>
                    <a:pt x="12636" y="2272"/>
                    <a:pt x="12303" y="2435"/>
                  </a:cubicBezTo>
                  <a:cubicBezTo>
                    <a:pt x="11970" y="2598"/>
                    <a:pt x="11728" y="2892"/>
                    <a:pt x="11728" y="3395"/>
                  </a:cubicBezTo>
                  <a:cubicBezTo>
                    <a:pt x="11728" y="4035"/>
                    <a:pt x="12309" y="4394"/>
                    <a:pt x="12904" y="4394"/>
                  </a:cubicBezTo>
                  <a:cubicBezTo>
                    <a:pt x="13302" y="4394"/>
                    <a:pt x="13739" y="4185"/>
                    <a:pt x="13942" y="3813"/>
                  </a:cubicBezTo>
                  <a:cubicBezTo>
                    <a:pt x="13955" y="3813"/>
                    <a:pt x="13955" y="3813"/>
                    <a:pt x="13955" y="3813"/>
                  </a:cubicBezTo>
                  <a:cubicBezTo>
                    <a:pt x="13961" y="3917"/>
                    <a:pt x="13961" y="4139"/>
                    <a:pt x="13994" y="4315"/>
                  </a:cubicBezTo>
                  <a:cubicBezTo>
                    <a:pt x="14764" y="4315"/>
                    <a:pt x="14764" y="4315"/>
                    <a:pt x="14764" y="4315"/>
                  </a:cubicBezTo>
                  <a:cubicBezTo>
                    <a:pt x="14745" y="4054"/>
                    <a:pt x="14731" y="3819"/>
                    <a:pt x="14725" y="3565"/>
                  </a:cubicBezTo>
                  <a:cubicBezTo>
                    <a:pt x="14718" y="3317"/>
                    <a:pt x="14712" y="3062"/>
                    <a:pt x="14712" y="2723"/>
                  </a:cubicBezTo>
                  <a:cubicBezTo>
                    <a:pt x="14712" y="2292"/>
                    <a:pt x="14712" y="2292"/>
                    <a:pt x="14712" y="2292"/>
                  </a:cubicBezTo>
                  <a:cubicBezTo>
                    <a:pt x="14712" y="1299"/>
                    <a:pt x="14288" y="875"/>
                    <a:pt x="13263" y="875"/>
                  </a:cubicBezTo>
                  <a:cubicBezTo>
                    <a:pt x="12890" y="875"/>
                    <a:pt x="12434" y="973"/>
                    <a:pt x="12094" y="1130"/>
                  </a:cubicBezTo>
                  <a:lnTo>
                    <a:pt x="12120" y="1880"/>
                  </a:lnTo>
                  <a:close/>
                  <a:moveTo>
                    <a:pt x="9587" y="4315"/>
                  </a:moveTo>
                  <a:cubicBezTo>
                    <a:pt x="10462" y="4315"/>
                    <a:pt x="10462" y="4315"/>
                    <a:pt x="10462" y="4315"/>
                  </a:cubicBezTo>
                  <a:cubicBezTo>
                    <a:pt x="10462" y="3082"/>
                    <a:pt x="10462" y="3082"/>
                    <a:pt x="10462" y="3082"/>
                  </a:cubicBezTo>
                  <a:cubicBezTo>
                    <a:pt x="10462" y="2598"/>
                    <a:pt x="10462" y="1711"/>
                    <a:pt x="11174" y="1711"/>
                  </a:cubicBezTo>
                  <a:cubicBezTo>
                    <a:pt x="11330" y="1711"/>
                    <a:pt x="11487" y="1737"/>
                    <a:pt x="11565" y="1782"/>
                  </a:cubicBezTo>
                  <a:cubicBezTo>
                    <a:pt x="11565" y="901"/>
                    <a:pt x="11565" y="901"/>
                    <a:pt x="11565" y="901"/>
                  </a:cubicBezTo>
                  <a:cubicBezTo>
                    <a:pt x="11474" y="875"/>
                    <a:pt x="11382" y="875"/>
                    <a:pt x="11298" y="875"/>
                  </a:cubicBezTo>
                  <a:cubicBezTo>
                    <a:pt x="10775" y="875"/>
                    <a:pt x="10416" y="1404"/>
                    <a:pt x="10377" y="1717"/>
                  </a:cubicBezTo>
                  <a:cubicBezTo>
                    <a:pt x="10364" y="1717"/>
                    <a:pt x="10364" y="1717"/>
                    <a:pt x="10364" y="1717"/>
                  </a:cubicBezTo>
                  <a:cubicBezTo>
                    <a:pt x="10364" y="953"/>
                    <a:pt x="10364" y="953"/>
                    <a:pt x="10364" y="953"/>
                  </a:cubicBezTo>
                  <a:cubicBezTo>
                    <a:pt x="9587" y="953"/>
                    <a:pt x="9587" y="953"/>
                    <a:pt x="9587" y="953"/>
                  </a:cubicBezTo>
                  <a:lnTo>
                    <a:pt x="9587" y="4315"/>
                  </a:lnTo>
                  <a:close/>
                  <a:moveTo>
                    <a:pt x="7479" y="3304"/>
                  </a:moveTo>
                  <a:cubicBezTo>
                    <a:pt x="7479" y="3970"/>
                    <a:pt x="7857" y="4394"/>
                    <a:pt x="8543" y="4394"/>
                  </a:cubicBezTo>
                  <a:cubicBezTo>
                    <a:pt x="8804" y="4394"/>
                    <a:pt x="9006" y="4368"/>
                    <a:pt x="9189" y="4315"/>
                  </a:cubicBezTo>
                  <a:cubicBezTo>
                    <a:pt x="9163" y="3623"/>
                    <a:pt x="9163" y="3623"/>
                    <a:pt x="9163" y="3623"/>
                  </a:cubicBezTo>
                  <a:cubicBezTo>
                    <a:pt x="9071" y="3682"/>
                    <a:pt x="8921" y="3715"/>
                    <a:pt x="8765" y="3715"/>
                  </a:cubicBezTo>
                  <a:cubicBezTo>
                    <a:pt x="8432" y="3715"/>
                    <a:pt x="8353" y="3447"/>
                    <a:pt x="8353" y="3160"/>
                  </a:cubicBezTo>
                  <a:cubicBezTo>
                    <a:pt x="8353" y="1593"/>
                    <a:pt x="8353" y="1593"/>
                    <a:pt x="8353" y="1593"/>
                  </a:cubicBezTo>
                  <a:cubicBezTo>
                    <a:pt x="9130" y="1593"/>
                    <a:pt x="9130" y="1593"/>
                    <a:pt x="9130" y="1593"/>
                  </a:cubicBezTo>
                  <a:cubicBezTo>
                    <a:pt x="9130" y="953"/>
                    <a:pt x="9130" y="953"/>
                    <a:pt x="9130" y="953"/>
                  </a:cubicBezTo>
                  <a:cubicBezTo>
                    <a:pt x="8353" y="953"/>
                    <a:pt x="8353" y="953"/>
                    <a:pt x="8353" y="953"/>
                  </a:cubicBezTo>
                  <a:cubicBezTo>
                    <a:pt x="8353" y="0"/>
                    <a:pt x="8353" y="0"/>
                    <a:pt x="8353" y="0"/>
                  </a:cubicBezTo>
                  <a:cubicBezTo>
                    <a:pt x="7479" y="281"/>
                    <a:pt x="7479" y="281"/>
                    <a:pt x="7479" y="281"/>
                  </a:cubicBezTo>
                  <a:cubicBezTo>
                    <a:pt x="7479" y="953"/>
                    <a:pt x="7479" y="953"/>
                    <a:pt x="7479" y="953"/>
                  </a:cubicBezTo>
                  <a:cubicBezTo>
                    <a:pt x="6832" y="953"/>
                    <a:pt x="6832" y="953"/>
                    <a:pt x="6832" y="953"/>
                  </a:cubicBezTo>
                  <a:cubicBezTo>
                    <a:pt x="6832" y="1593"/>
                    <a:pt x="6832" y="1593"/>
                    <a:pt x="6832" y="1593"/>
                  </a:cubicBezTo>
                  <a:cubicBezTo>
                    <a:pt x="7479" y="1593"/>
                    <a:pt x="7479" y="1593"/>
                    <a:pt x="7479" y="1593"/>
                  </a:cubicBezTo>
                  <a:lnTo>
                    <a:pt x="7479" y="3304"/>
                  </a:lnTo>
                  <a:close/>
                </a:path>
              </a:pathLst>
            </a:custGeom>
            <a:solidFill>
              <a:srgbClr val="008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7F8BF78E-1A10-4C27-A081-962FC396E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9517063"/>
              <a:ext cx="124755275" cy="33824863"/>
            </a:xfrm>
            <a:custGeom>
              <a:avLst/>
              <a:gdLst>
                <a:gd name="T0" fmla="*/ 6665 w 33049"/>
                <a:gd name="T1" fmla="*/ 4536 h 8959"/>
                <a:gd name="T2" fmla="*/ 0 w 33049"/>
                <a:gd name="T3" fmla="*/ 3828 h 8959"/>
                <a:gd name="T4" fmla="*/ 5971 w 33049"/>
                <a:gd name="T5" fmla="*/ 3514 h 8959"/>
                <a:gd name="T6" fmla="*/ 6720 w 33049"/>
                <a:gd name="T7" fmla="*/ 4524 h 8959"/>
                <a:gd name="T8" fmla="*/ 31652 w 33049"/>
                <a:gd name="T9" fmla="*/ 1451 h 8959"/>
                <a:gd name="T10" fmla="*/ 31652 w 33049"/>
                <a:gd name="T11" fmla="*/ 4232 h 8959"/>
                <a:gd name="T12" fmla="*/ 33049 w 33049"/>
                <a:gd name="T13" fmla="*/ 0 h 8959"/>
                <a:gd name="T14" fmla="*/ 32638 w 33049"/>
                <a:gd name="T15" fmla="*/ 1738 h 8959"/>
                <a:gd name="T16" fmla="*/ 31587 w 33049"/>
                <a:gd name="T17" fmla="*/ 1099 h 8959"/>
                <a:gd name="T18" fmla="*/ 31587 w 33049"/>
                <a:gd name="T19" fmla="*/ 4585 h 8959"/>
                <a:gd name="T20" fmla="*/ 32638 w 33049"/>
                <a:gd name="T21" fmla="*/ 3978 h 8959"/>
                <a:gd name="T22" fmla="*/ 33049 w 33049"/>
                <a:gd name="T23" fmla="*/ 4506 h 8959"/>
                <a:gd name="T24" fmla="*/ 27513 w 33049"/>
                <a:gd name="T25" fmla="*/ 2607 h 8959"/>
                <a:gd name="T26" fmla="*/ 29341 w 33049"/>
                <a:gd name="T27" fmla="*/ 2607 h 8959"/>
                <a:gd name="T28" fmla="*/ 29544 w 33049"/>
                <a:gd name="T29" fmla="*/ 3984 h 8959"/>
                <a:gd name="T30" fmla="*/ 27513 w 33049"/>
                <a:gd name="T31" fmla="*/ 2959 h 8959"/>
                <a:gd name="T32" fmla="*/ 29792 w 33049"/>
                <a:gd name="T33" fmla="*/ 2750 h 8959"/>
                <a:gd name="T34" fmla="*/ 27063 w 33049"/>
                <a:gd name="T35" fmla="*/ 2842 h 8959"/>
                <a:gd name="T36" fmla="*/ 29544 w 33049"/>
                <a:gd name="T37" fmla="*/ 4402 h 8959"/>
                <a:gd name="T38" fmla="*/ 26469 w 33049"/>
                <a:gd name="T39" fmla="*/ 4506 h 8959"/>
                <a:gd name="T40" fmla="*/ 25418 w 33049"/>
                <a:gd name="T41" fmla="*/ 1099 h 8959"/>
                <a:gd name="T42" fmla="*/ 24341 w 33049"/>
                <a:gd name="T43" fmla="*/ 1804 h 8959"/>
                <a:gd name="T44" fmla="*/ 22421 w 33049"/>
                <a:gd name="T45" fmla="*/ 1745 h 8959"/>
                <a:gd name="T46" fmla="*/ 22408 w 33049"/>
                <a:gd name="T47" fmla="*/ 1177 h 8959"/>
                <a:gd name="T48" fmla="*/ 22036 w 33049"/>
                <a:gd name="T49" fmla="*/ 1960 h 8959"/>
                <a:gd name="T50" fmla="*/ 22447 w 33049"/>
                <a:gd name="T51" fmla="*/ 4506 h 8959"/>
                <a:gd name="T52" fmla="*/ 23342 w 33049"/>
                <a:gd name="T53" fmla="*/ 1451 h 8959"/>
                <a:gd name="T54" fmla="*/ 24047 w 33049"/>
                <a:gd name="T55" fmla="*/ 4506 h 8959"/>
                <a:gd name="T56" fmla="*/ 24458 w 33049"/>
                <a:gd name="T57" fmla="*/ 2665 h 8959"/>
                <a:gd name="T58" fmla="*/ 26058 w 33049"/>
                <a:gd name="T59" fmla="*/ 2293 h 8959"/>
                <a:gd name="T60" fmla="*/ 26469 w 33049"/>
                <a:gd name="T61" fmla="*/ 4506 h 8959"/>
                <a:gd name="T62" fmla="*/ 8244 w 33049"/>
                <a:gd name="T63" fmla="*/ 5724 h 8959"/>
                <a:gd name="T64" fmla="*/ 7028 w 33049"/>
                <a:gd name="T65" fmla="*/ 5724 h 8959"/>
                <a:gd name="T66" fmla="*/ 18844 w 33049"/>
                <a:gd name="T67" fmla="*/ 8959 h 8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049" h="8959">
                  <a:moveTo>
                    <a:pt x="6720" y="4524"/>
                  </a:moveTo>
                  <a:cubicBezTo>
                    <a:pt x="6720" y="4536"/>
                    <a:pt x="6719" y="4536"/>
                    <a:pt x="6665" y="4536"/>
                  </a:cubicBezTo>
                  <a:cubicBezTo>
                    <a:pt x="5998" y="4536"/>
                    <a:pt x="5443" y="4536"/>
                    <a:pt x="5443" y="4536"/>
                  </a:cubicBezTo>
                  <a:cubicBezTo>
                    <a:pt x="5443" y="4536"/>
                    <a:pt x="2189" y="3828"/>
                    <a:pt x="0" y="3828"/>
                  </a:cubicBezTo>
                  <a:cubicBezTo>
                    <a:pt x="0" y="3679"/>
                    <a:pt x="0" y="3514"/>
                    <a:pt x="0" y="3514"/>
                  </a:cubicBezTo>
                  <a:cubicBezTo>
                    <a:pt x="5971" y="3514"/>
                    <a:pt x="5971" y="3514"/>
                    <a:pt x="5971" y="3514"/>
                  </a:cubicBezTo>
                  <a:cubicBezTo>
                    <a:pt x="5971" y="3514"/>
                    <a:pt x="5917" y="4289"/>
                    <a:pt x="6660" y="4500"/>
                  </a:cubicBezTo>
                  <a:cubicBezTo>
                    <a:pt x="6700" y="4509"/>
                    <a:pt x="6720" y="4512"/>
                    <a:pt x="6720" y="4524"/>
                  </a:cubicBezTo>
                  <a:moveTo>
                    <a:pt x="30666" y="2842"/>
                  </a:moveTo>
                  <a:cubicBezTo>
                    <a:pt x="30666" y="2195"/>
                    <a:pt x="30869" y="1451"/>
                    <a:pt x="31652" y="1451"/>
                  </a:cubicBezTo>
                  <a:cubicBezTo>
                    <a:pt x="32384" y="1451"/>
                    <a:pt x="32638" y="2235"/>
                    <a:pt x="32638" y="2842"/>
                  </a:cubicBezTo>
                  <a:cubicBezTo>
                    <a:pt x="32638" y="3449"/>
                    <a:pt x="32384" y="4232"/>
                    <a:pt x="31652" y="4232"/>
                  </a:cubicBezTo>
                  <a:cubicBezTo>
                    <a:pt x="30869" y="4232"/>
                    <a:pt x="30666" y="3488"/>
                    <a:pt x="30666" y="2842"/>
                  </a:cubicBezTo>
                  <a:close/>
                  <a:moveTo>
                    <a:pt x="33049" y="0"/>
                  </a:moveTo>
                  <a:cubicBezTo>
                    <a:pt x="32638" y="0"/>
                    <a:pt x="32638" y="0"/>
                    <a:pt x="32638" y="0"/>
                  </a:cubicBezTo>
                  <a:cubicBezTo>
                    <a:pt x="32638" y="1738"/>
                    <a:pt x="32638" y="1738"/>
                    <a:pt x="32638" y="1738"/>
                  </a:cubicBezTo>
                  <a:cubicBezTo>
                    <a:pt x="32625" y="1738"/>
                    <a:pt x="32625" y="1738"/>
                    <a:pt x="32625" y="1738"/>
                  </a:cubicBezTo>
                  <a:cubicBezTo>
                    <a:pt x="32566" y="1575"/>
                    <a:pt x="32240" y="1099"/>
                    <a:pt x="31587" y="1099"/>
                  </a:cubicBezTo>
                  <a:cubicBezTo>
                    <a:pt x="30608" y="1099"/>
                    <a:pt x="30216" y="1830"/>
                    <a:pt x="30216" y="2842"/>
                  </a:cubicBezTo>
                  <a:cubicBezTo>
                    <a:pt x="30216" y="3828"/>
                    <a:pt x="30673" y="4585"/>
                    <a:pt x="31587" y="4585"/>
                  </a:cubicBezTo>
                  <a:cubicBezTo>
                    <a:pt x="32064" y="4585"/>
                    <a:pt x="32403" y="4402"/>
                    <a:pt x="32625" y="3978"/>
                  </a:cubicBezTo>
                  <a:cubicBezTo>
                    <a:pt x="32638" y="3978"/>
                    <a:pt x="32638" y="3978"/>
                    <a:pt x="32638" y="3978"/>
                  </a:cubicBezTo>
                  <a:cubicBezTo>
                    <a:pt x="32638" y="4506"/>
                    <a:pt x="32638" y="4506"/>
                    <a:pt x="32638" y="4506"/>
                  </a:cubicBezTo>
                  <a:cubicBezTo>
                    <a:pt x="33049" y="4506"/>
                    <a:pt x="33049" y="4506"/>
                    <a:pt x="33049" y="4506"/>
                  </a:cubicBezTo>
                  <a:lnTo>
                    <a:pt x="33049" y="0"/>
                  </a:lnTo>
                  <a:close/>
                  <a:moveTo>
                    <a:pt x="27513" y="2607"/>
                  </a:moveTo>
                  <a:cubicBezTo>
                    <a:pt x="27513" y="2058"/>
                    <a:pt x="27886" y="1451"/>
                    <a:pt x="28493" y="1451"/>
                  </a:cubicBezTo>
                  <a:cubicBezTo>
                    <a:pt x="29106" y="1451"/>
                    <a:pt x="29341" y="2026"/>
                    <a:pt x="29341" y="2607"/>
                  </a:cubicBezTo>
                  <a:lnTo>
                    <a:pt x="27513" y="2607"/>
                  </a:lnTo>
                  <a:close/>
                  <a:moveTo>
                    <a:pt x="29544" y="3984"/>
                  </a:moveTo>
                  <a:cubicBezTo>
                    <a:pt x="29348" y="4108"/>
                    <a:pt x="28911" y="4232"/>
                    <a:pt x="28610" y="4232"/>
                  </a:cubicBezTo>
                  <a:cubicBezTo>
                    <a:pt x="27892" y="4232"/>
                    <a:pt x="27513" y="3664"/>
                    <a:pt x="27513" y="2959"/>
                  </a:cubicBezTo>
                  <a:cubicBezTo>
                    <a:pt x="29792" y="2959"/>
                    <a:pt x="29792" y="2959"/>
                    <a:pt x="29792" y="2959"/>
                  </a:cubicBezTo>
                  <a:cubicBezTo>
                    <a:pt x="29792" y="2750"/>
                    <a:pt x="29792" y="2750"/>
                    <a:pt x="29792" y="2750"/>
                  </a:cubicBezTo>
                  <a:cubicBezTo>
                    <a:pt x="29792" y="1856"/>
                    <a:pt x="29407" y="1099"/>
                    <a:pt x="28467" y="1099"/>
                  </a:cubicBezTo>
                  <a:cubicBezTo>
                    <a:pt x="27624" y="1099"/>
                    <a:pt x="27063" y="1823"/>
                    <a:pt x="27063" y="2842"/>
                  </a:cubicBezTo>
                  <a:cubicBezTo>
                    <a:pt x="27063" y="3841"/>
                    <a:pt x="27474" y="4585"/>
                    <a:pt x="28578" y="4585"/>
                  </a:cubicBezTo>
                  <a:cubicBezTo>
                    <a:pt x="28884" y="4585"/>
                    <a:pt x="29257" y="4519"/>
                    <a:pt x="29544" y="4402"/>
                  </a:cubicBezTo>
                  <a:lnTo>
                    <a:pt x="29544" y="3984"/>
                  </a:lnTo>
                  <a:close/>
                  <a:moveTo>
                    <a:pt x="26469" y="4506"/>
                  </a:moveTo>
                  <a:cubicBezTo>
                    <a:pt x="26469" y="2215"/>
                    <a:pt x="26469" y="2215"/>
                    <a:pt x="26469" y="2215"/>
                  </a:cubicBezTo>
                  <a:cubicBezTo>
                    <a:pt x="26469" y="1569"/>
                    <a:pt x="26090" y="1099"/>
                    <a:pt x="25418" y="1099"/>
                  </a:cubicBezTo>
                  <a:cubicBezTo>
                    <a:pt x="24896" y="1099"/>
                    <a:pt x="24504" y="1412"/>
                    <a:pt x="24354" y="1804"/>
                  </a:cubicBezTo>
                  <a:cubicBezTo>
                    <a:pt x="24341" y="1804"/>
                    <a:pt x="24341" y="1804"/>
                    <a:pt x="24341" y="1804"/>
                  </a:cubicBezTo>
                  <a:cubicBezTo>
                    <a:pt x="24236" y="1223"/>
                    <a:pt x="23753" y="1099"/>
                    <a:pt x="23459" y="1099"/>
                  </a:cubicBezTo>
                  <a:cubicBezTo>
                    <a:pt x="22748" y="1099"/>
                    <a:pt x="22552" y="1517"/>
                    <a:pt x="22421" y="1745"/>
                  </a:cubicBezTo>
                  <a:cubicBezTo>
                    <a:pt x="22408" y="1738"/>
                    <a:pt x="22408" y="1738"/>
                    <a:pt x="22408" y="1738"/>
                  </a:cubicBezTo>
                  <a:cubicBezTo>
                    <a:pt x="22408" y="1177"/>
                    <a:pt x="22408" y="1177"/>
                    <a:pt x="22408" y="1177"/>
                  </a:cubicBezTo>
                  <a:cubicBezTo>
                    <a:pt x="22010" y="1177"/>
                    <a:pt x="22010" y="1177"/>
                    <a:pt x="22010" y="1177"/>
                  </a:cubicBezTo>
                  <a:cubicBezTo>
                    <a:pt x="22036" y="1445"/>
                    <a:pt x="22036" y="1706"/>
                    <a:pt x="22036" y="1960"/>
                  </a:cubicBezTo>
                  <a:cubicBezTo>
                    <a:pt x="22036" y="4506"/>
                    <a:pt x="22036" y="4506"/>
                    <a:pt x="22036" y="4506"/>
                  </a:cubicBezTo>
                  <a:cubicBezTo>
                    <a:pt x="22447" y="4506"/>
                    <a:pt x="22447" y="4506"/>
                    <a:pt x="22447" y="4506"/>
                  </a:cubicBezTo>
                  <a:cubicBezTo>
                    <a:pt x="22447" y="2665"/>
                    <a:pt x="22447" y="2665"/>
                    <a:pt x="22447" y="2665"/>
                  </a:cubicBezTo>
                  <a:cubicBezTo>
                    <a:pt x="22447" y="1836"/>
                    <a:pt x="22891" y="1451"/>
                    <a:pt x="23342" y="1451"/>
                  </a:cubicBezTo>
                  <a:cubicBezTo>
                    <a:pt x="23871" y="1451"/>
                    <a:pt x="24047" y="1823"/>
                    <a:pt x="24047" y="2293"/>
                  </a:cubicBezTo>
                  <a:cubicBezTo>
                    <a:pt x="24047" y="4506"/>
                    <a:pt x="24047" y="4506"/>
                    <a:pt x="24047" y="4506"/>
                  </a:cubicBezTo>
                  <a:cubicBezTo>
                    <a:pt x="24458" y="4506"/>
                    <a:pt x="24458" y="4506"/>
                    <a:pt x="24458" y="4506"/>
                  </a:cubicBezTo>
                  <a:cubicBezTo>
                    <a:pt x="24458" y="2665"/>
                    <a:pt x="24458" y="2665"/>
                    <a:pt x="24458" y="2665"/>
                  </a:cubicBezTo>
                  <a:cubicBezTo>
                    <a:pt x="24458" y="1836"/>
                    <a:pt x="24902" y="1451"/>
                    <a:pt x="25353" y="1451"/>
                  </a:cubicBezTo>
                  <a:cubicBezTo>
                    <a:pt x="25881" y="1451"/>
                    <a:pt x="26058" y="1823"/>
                    <a:pt x="26058" y="2293"/>
                  </a:cubicBezTo>
                  <a:cubicBezTo>
                    <a:pt x="26058" y="4506"/>
                    <a:pt x="26058" y="4506"/>
                    <a:pt x="26058" y="4506"/>
                  </a:cubicBezTo>
                  <a:lnTo>
                    <a:pt x="26469" y="4506"/>
                  </a:lnTo>
                  <a:close/>
                  <a:moveTo>
                    <a:pt x="8244" y="5724"/>
                  </a:moveTo>
                  <a:cubicBezTo>
                    <a:pt x="8244" y="5724"/>
                    <a:pt x="8244" y="5724"/>
                    <a:pt x="8244" y="5724"/>
                  </a:cubicBezTo>
                  <a:moveTo>
                    <a:pt x="7028" y="5724"/>
                  </a:moveTo>
                  <a:cubicBezTo>
                    <a:pt x="7028" y="5724"/>
                    <a:pt x="7028" y="5724"/>
                    <a:pt x="7028" y="5724"/>
                  </a:cubicBezTo>
                  <a:moveTo>
                    <a:pt x="18844" y="8959"/>
                  </a:moveTo>
                  <a:cubicBezTo>
                    <a:pt x="18844" y="8959"/>
                    <a:pt x="18844" y="8959"/>
                    <a:pt x="18844" y="89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5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59" y="2962277"/>
            <a:ext cx="4775429" cy="1008000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6189"/>
            <a:ext cx="4763520" cy="252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4" name="Group 21">
            <a:extLst>
              <a:ext uri="{FF2B5EF4-FFF2-40B4-BE49-F238E27FC236}">
                <a16:creationId xmlns:a16="http://schemas.microsoft.com/office/drawing/2014/main" id="{D675D878-08A8-4902-8484-75E9044F220B}"/>
              </a:ext>
            </a:extLst>
          </p:cNvPr>
          <p:cNvGrpSpPr/>
          <p:nvPr/>
        </p:nvGrpSpPr>
        <p:grpSpPr>
          <a:xfrm>
            <a:off x="6457156" y="863204"/>
            <a:ext cx="2186302" cy="1088144"/>
            <a:chOff x="13290550" y="2843213"/>
            <a:chExt cx="3811588" cy="1897062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5CD6A394-337E-4A2C-B620-B3253751C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90625" y="2851150"/>
              <a:ext cx="422275" cy="461962"/>
            </a:xfrm>
            <a:custGeom>
              <a:avLst/>
              <a:gdLst>
                <a:gd name="T0" fmla="*/ 0 w 112"/>
                <a:gd name="T1" fmla="*/ 0 h 122"/>
                <a:gd name="T2" fmla="*/ 70 w 112"/>
                <a:gd name="T3" fmla="*/ 0 h 122"/>
                <a:gd name="T4" fmla="*/ 97 w 112"/>
                <a:gd name="T5" fmla="*/ 9 h 122"/>
                <a:gd name="T6" fmla="*/ 107 w 112"/>
                <a:gd name="T7" fmla="*/ 30 h 122"/>
                <a:gd name="T8" fmla="*/ 100 w 112"/>
                <a:gd name="T9" fmla="*/ 49 h 122"/>
                <a:gd name="T10" fmla="*/ 87 w 112"/>
                <a:gd name="T11" fmla="*/ 57 h 122"/>
                <a:gd name="T12" fmla="*/ 106 w 112"/>
                <a:gd name="T13" fmla="*/ 68 h 122"/>
                <a:gd name="T14" fmla="*/ 112 w 112"/>
                <a:gd name="T15" fmla="*/ 87 h 122"/>
                <a:gd name="T16" fmla="*/ 108 w 112"/>
                <a:gd name="T17" fmla="*/ 104 h 122"/>
                <a:gd name="T18" fmla="*/ 96 w 112"/>
                <a:gd name="T19" fmla="*/ 116 h 122"/>
                <a:gd name="T20" fmla="*/ 81 w 112"/>
                <a:gd name="T21" fmla="*/ 120 h 122"/>
                <a:gd name="T22" fmla="*/ 65 w 112"/>
                <a:gd name="T23" fmla="*/ 122 h 122"/>
                <a:gd name="T24" fmla="*/ 0 w 112"/>
                <a:gd name="T25" fmla="*/ 122 h 122"/>
                <a:gd name="T26" fmla="*/ 0 w 112"/>
                <a:gd name="T27" fmla="*/ 0 h 122"/>
                <a:gd name="T28" fmla="*/ 38 w 112"/>
                <a:gd name="T29" fmla="*/ 48 h 122"/>
                <a:gd name="T30" fmla="*/ 54 w 112"/>
                <a:gd name="T31" fmla="*/ 48 h 122"/>
                <a:gd name="T32" fmla="*/ 66 w 112"/>
                <a:gd name="T33" fmla="*/ 45 h 122"/>
                <a:gd name="T34" fmla="*/ 70 w 112"/>
                <a:gd name="T35" fmla="*/ 36 h 122"/>
                <a:gd name="T36" fmla="*/ 66 w 112"/>
                <a:gd name="T37" fmla="*/ 28 h 122"/>
                <a:gd name="T38" fmla="*/ 54 w 112"/>
                <a:gd name="T39" fmla="*/ 25 h 122"/>
                <a:gd name="T40" fmla="*/ 38 w 112"/>
                <a:gd name="T41" fmla="*/ 25 h 122"/>
                <a:gd name="T42" fmla="*/ 38 w 112"/>
                <a:gd name="T43" fmla="*/ 48 h 122"/>
                <a:gd name="T44" fmla="*/ 38 w 112"/>
                <a:gd name="T45" fmla="*/ 95 h 122"/>
                <a:gd name="T46" fmla="*/ 57 w 112"/>
                <a:gd name="T47" fmla="*/ 95 h 122"/>
                <a:gd name="T48" fmla="*/ 71 w 112"/>
                <a:gd name="T49" fmla="*/ 92 h 122"/>
                <a:gd name="T50" fmla="*/ 75 w 112"/>
                <a:gd name="T51" fmla="*/ 83 h 122"/>
                <a:gd name="T52" fmla="*/ 71 w 112"/>
                <a:gd name="T53" fmla="*/ 74 h 122"/>
                <a:gd name="T54" fmla="*/ 57 w 112"/>
                <a:gd name="T55" fmla="*/ 71 h 122"/>
                <a:gd name="T56" fmla="*/ 38 w 112"/>
                <a:gd name="T57" fmla="*/ 71 h 122"/>
                <a:gd name="T58" fmla="*/ 38 w 112"/>
                <a:gd name="T59" fmla="*/ 9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122">
                  <a:moveTo>
                    <a:pt x="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82" y="0"/>
                    <a:pt x="91" y="3"/>
                    <a:pt x="97" y="9"/>
                  </a:cubicBezTo>
                  <a:cubicBezTo>
                    <a:pt x="103" y="14"/>
                    <a:pt x="107" y="22"/>
                    <a:pt x="107" y="30"/>
                  </a:cubicBezTo>
                  <a:cubicBezTo>
                    <a:pt x="107" y="37"/>
                    <a:pt x="104" y="44"/>
                    <a:pt x="100" y="49"/>
                  </a:cubicBezTo>
                  <a:cubicBezTo>
                    <a:pt x="97" y="52"/>
                    <a:pt x="92" y="55"/>
                    <a:pt x="87" y="57"/>
                  </a:cubicBezTo>
                  <a:cubicBezTo>
                    <a:pt x="95" y="59"/>
                    <a:pt x="102" y="63"/>
                    <a:pt x="106" y="68"/>
                  </a:cubicBezTo>
                  <a:cubicBezTo>
                    <a:pt x="110" y="73"/>
                    <a:pt x="112" y="79"/>
                    <a:pt x="112" y="87"/>
                  </a:cubicBezTo>
                  <a:cubicBezTo>
                    <a:pt x="112" y="93"/>
                    <a:pt x="111" y="99"/>
                    <a:pt x="108" y="104"/>
                  </a:cubicBezTo>
                  <a:cubicBezTo>
                    <a:pt x="105" y="109"/>
                    <a:pt x="101" y="113"/>
                    <a:pt x="96" y="116"/>
                  </a:cubicBezTo>
                  <a:cubicBezTo>
                    <a:pt x="93" y="118"/>
                    <a:pt x="88" y="119"/>
                    <a:pt x="81" y="120"/>
                  </a:cubicBezTo>
                  <a:cubicBezTo>
                    <a:pt x="73" y="121"/>
                    <a:pt x="67" y="122"/>
                    <a:pt x="65" y="122"/>
                  </a:cubicBezTo>
                  <a:cubicBezTo>
                    <a:pt x="0" y="122"/>
                    <a:pt x="0" y="122"/>
                    <a:pt x="0" y="122"/>
                  </a:cubicBezTo>
                  <a:lnTo>
                    <a:pt x="0" y="0"/>
                  </a:lnTo>
                  <a:close/>
                  <a:moveTo>
                    <a:pt x="38" y="48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60" y="48"/>
                    <a:pt x="64" y="47"/>
                    <a:pt x="66" y="45"/>
                  </a:cubicBezTo>
                  <a:cubicBezTo>
                    <a:pt x="69" y="43"/>
                    <a:pt x="70" y="40"/>
                    <a:pt x="70" y="36"/>
                  </a:cubicBezTo>
                  <a:cubicBezTo>
                    <a:pt x="70" y="32"/>
                    <a:pt x="69" y="30"/>
                    <a:pt x="66" y="28"/>
                  </a:cubicBezTo>
                  <a:cubicBezTo>
                    <a:pt x="64" y="26"/>
                    <a:pt x="60" y="25"/>
                    <a:pt x="54" y="25"/>
                  </a:cubicBezTo>
                  <a:cubicBezTo>
                    <a:pt x="38" y="25"/>
                    <a:pt x="38" y="25"/>
                    <a:pt x="38" y="25"/>
                  </a:cubicBezTo>
                  <a:lnTo>
                    <a:pt x="38" y="48"/>
                  </a:lnTo>
                  <a:close/>
                  <a:moveTo>
                    <a:pt x="38" y="95"/>
                  </a:moveTo>
                  <a:cubicBezTo>
                    <a:pt x="57" y="95"/>
                    <a:pt x="57" y="95"/>
                    <a:pt x="57" y="95"/>
                  </a:cubicBezTo>
                  <a:cubicBezTo>
                    <a:pt x="63" y="95"/>
                    <a:pt x="68" y="94"/>
                    <a:pt x="71" y="92"/>
                  </a:cubicBezTo>
                  <a:cubicBezTo>
                    <a:pt x="73" y="90"/>
                    <a:pt x="75" y="87"/>
                    <a:pt x="75" y="83"/>
                  </a:cubicBezTo>
                  <a:cubicBezTo>
                    <a:pt x="75" y="79"/>
                    <a:pt x="73" y="76"/>
                    <a:pt x="71" y="74"/>
                  </a:cubicBezTo>
                  <a:cubicBezTo>
                    <a:pt x="68" y="72"/>
                    <a:pt x="63" y="71"/>
                    <a:pt x="57" y="71"/>
                  </a:cubicBezTo>
                  <a:cubicBezTo>
                    <a:pt x="38" y="71"/>
                    <a:pt x="38" y="71"/>
                    <a:pt x="38" y="71"/>
                  </a:cubicBezTo>
                  <a:lnTo>
                    <a:pt x="38" y="95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22D92475-9A06-444C-B078-937B1D02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2851150"/>
              <a:ext cx="361950" cy="461962"/>
            </a:xfrm>
            <a:custGeom>
              <a:avLst/>
              <a:gdLst>
                <a:gd name="T0" fmla="*/ 0 w 228"/>
                <a:gd name="T1" fmla="*/ 0 h 291"/>
                <a:gd name="T2" fmla="*/ 88 w 228"/>
                <a:gd name="T3" fmla="*/ 0 h 291"/>
                <a:gd name="T4" fmla="*/ 88 w 228"/>
                <a:gd name="T5" fmla="*/ 219 h 291"/>
                <a:gd name="T6" fmla="*/ 228 w 228"/>
                <a:gd name="T7" fmla="*/ 219 h 291"/>
                <a:gd name="T8" fmla="*/ 228 w 228"/>
                <a:gd name="T9" fmla="*/ 291 h 291"/>
                <a:gd name="T10" fmla="*/ 0 w 228"/>
                <a:gd name="T11" fmla="*/ 291 h 291"/>
                <a:gd name="T12" fmla="*/ 0 w 228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291">
                  <a:moveTo>
                    <a:pt x="0" y="0"/>
                  </a:moveTo>
                  <a:lnTo>
                    <a:pt x="88" y="0"/>
                  </a:lnTo>
                  <a:lnTo>
                    <a:pt x="88" y="219"/>
                  </a:lnTo>
                  <a:lnTo>
                    <a:pt x="228" y="219"/>
                  </a:lnTo>
                  <a:lnTo>
                    <a:pt x="228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7">
              <a:extLst>
                <a:ext uri="{FF2B5EF4-FFF2-40B4-BE49-F238E27FC236}">
                  <a16:creationId xmlns:a16="http://schemas.microsoft.com/office/drawing/2014/main" id="{C87BCD38-D609-45FE-9D28-B1794EBF4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1700" y="2851150"/>
              <a:ext cx="142875" cy="461962"/>
            </a:xfrm>
            <a:prstGeom prst="rect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071ED7EF-0E1E-421E-ADC7-98D812E0B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2050" y="2843213"/>
              <a:ext cx="415925" cy="477837"/>
            </a:xfrm>
            <a:custGeom>
              <a:avLst/>
              <a:gdLst>
                <a:gd name="T0" fmla="*/ 0 w 110"/>
                <a:gd name="T1" fmla="*/ 83 h 126"/>
                <a:gd name="T2" fmla="*/ 35 w 110"/>
                <a:gd name="T3" fmla="*/ 81 h 126"/>
                <a:gd name="T4" fmla="*/ 40 w 110"/>
                <a:gd name="T5" fmla="*/ 94 h 126"/>
                <a:gd name="T6" fmla="*/ 57 w 110"/>
                <a:gd name="T7" fmla="*/ 102 h 126"/>
                <a:gd name="T8" fmla="*/ 69 w 110"/>
                <a:gd name="T9" fmla="*/ 98 h 126"/>
                <a:gd name="T10" fmla="*/ 73 w 110"/>
                <a:gd name="T11" fmla="*/ 89 h 126"/>
                <a:gd name="T12" fmla="*/ 69 w 110"/>
                <a:gd name="T13" fmla="*/ 81 h 126"/>
                <a:gd name="T14" fmla="*/ 50 w 110"/>
                <a:gd name="T15" fmla="*/ 74 h 126"/>
                <a:gd name="T16" fmla="*/ 15 w 110"/>
                <a:gd name="T17" fmla="*/ 59 h 126"/>
                <a:gd name="T18" fmla="*/ 4 w 110"/>
                <a:gd name="T19" fmla="*/ 35 h 126"/>
                <a:gd name="T20" fmla="*/ 10 w 110"/>
                <a:gd name="T21" fmla="*/ 18 h 126"/>
                <a:gd name="T22" fmla="*/ 26 w 110"/>
                <a:gd name="T23" fmla="*/ 5 h 126"/>
                <a:gd name="T24" fmla="*/ 56 w 110"/>
                <a:gd name="T25" fmla="*/ 0 h 126"/>
                <a:gd name="T26" fmla="*/ 91 w 110"/>
                <a:gd name="T27" fmla="*/ 8 h 126"/>
                <a:gd name="T28" fmla="*/ 106 w 110"/>
                <a:gd name="T29" fmla="*/ 36 h 126"/>
                <a:gd name="T30" fmla="*/ 70 w 110"/>
                <a:gd name="T31" fmla="*/ 38 h 126"/>
                <a:gd name="T32" fmla="*/ 65 w 110"/>
                <a:gd name="T33" fmla="*/ 26 h 126"/>
                <a:gd name="T34" fmla="*/ 52 w 110"/>
                <a:gd name="T35" fmla="*/ 22 h 126"/>
                <a:gd name="T36" fmla="*/ 42 w 110"/>
                <a:gd name="T37" fmla="*/ 25 h 126"/>
                <a:gd name="T38" fmla="*/ 39 w 110"/>
                <a:gd name="T39" fmla="*/ 32 h 126"/>
                <a:gd name="T40" fmla="*/ 42 w 110"/>
                <a:gd name="T41" fmla="*/ 37 h 126"/>
                <a:gd name="T42" fmla="*/ 54 w 110"/>
                <a:gd name="T43" fmla="*/ 42 h 126"/>
                <a:gd name="T44" fmla="*/ 90 w 110"/>
                <a:gd name="T45" fmla="*/ 52 h 126"/>
                <a:gd name="T46" fmla="*/ 105 w 110"/>
                <a:gd name="T47" fmla="*/ 66 h 126"/>
                <a:gd name="T48" fmla="*/ 110 w 110"/>
                <a:gd name="T49" fmla="*/ 84 h 126"/>
                <a:gd name="T50" fmla="*/ 103 w 110"/>
                <a:gd name="T51" fmla="*/ 106 h 126"/>
                <a:gd name="T52" fmla="*/ 85 w 110"/>
                <a:gd name="T53" fmla="*/ 121 h 126"/>
                <a:gd name="T54" fmla="*/ 56 w 110"/>
                <a:gd name="T55" fmla="*/ 126 h 126"/>
                <a:gd name="T56" fmla="*/ 13 w 110"/>
                <a:gd name="T57" fmla="*/ 114 h 126"/>
                <a:gd name="T58" fmla="*/ 0 w 110"/>
                <a:gd name="T59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126">
                  <a:moveTo>
                    <a:pt x="0" y="83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6" y="87"/>
                    <a:pt x="38" y="91"/>
                    <a:pt x="40" y="94"/>
                  </a:cubicBezTo>
                  <a:cubicBezTo>
                    <a:pt x="44" y="99"/>
                    <a:pt x="49" y="102"/>
                    <a:pt x="57" y="102"/>
                  </a:cubicBezTo>
                  <a:cubicBezTo>
                    <a:pt x="62" y="102"/>
                    <a:pt x="66" y="100"/>
                    <a:pt x="69" y="98"/>
                  </a:cubicBezTo>
                  <a:cubicBezTo>
                    <a:pt x="72" y="95"/>
                    <a:pt x="73" y="93"/>
                    <a:pt x="73" y="89"/>
                  </a:cubicBezTo>
                  <a:cubicBezTo>
                    <a:pt x="73" y="86"/>
                    <a:pt x="72" y="83"/>
                    <a:pt x="69" y="81"/>
                  </a:cubicBezTo>
                  <a:cubicBezTo>
                    <a:pt x="66" y="78"/>
                    <a:pt x="60" y="76"/>
                    <a:pt x="50" y="74"/>
                  </a:cubicBezTo>
                  <a:cubicBezTo>
                    <a:pt x="34" y="70"/>
                    <a:pt x="22" y="65"/>
                    <a:pt x="15" y="59"/>
                  </a:cubicBezTo>
                  <a:cubicBezTo>
                    <a:pt x="8" y="53"/>
                    <a:pt x="4" y="45"/>
                    <a:pt x="4" y="35"/>
                  </a:cubicBezTo>
                  <a:cubicBezTo>
                    <a:pt x="4" y="29"/>
                    <a:pt x="6" y="23"/>
                    <a:pt x="10" y="18"/>
                  </a:cubicBezTo>
                  <a:cubicBezTo>
                    <a:pt x="13" y="12"/>
                    <a:pt x="19" y="8"/>
                    <a:pt x="26" y="5"/>
                  </a:cubicBezTo>
                  <a:cubicBezTo>
                    <a:pt x="33" y="1"/>
                    <a:pt x="43" y="0"/>
                    <a:pt x="56" y="0"/>
                  </a:cubicBezTo>
                  <a:cubicBezTo>
                    <a:pt x="71" y="0"/>
                    <a:pt x="83" y="3"/>
                    <a:pt x="91" y="8"/>
                  </a:cubicBezTo>
                  <a:cubicBezTo>
                    <a:pt x="100" y="14"/>
                    <a:pt x="104" y="23"/>
                    <a:pt x="106" y="3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3"/>
                    <a:pt x="68" y="29"/>
                    <a:pt x="65" y="26"/>
                  </a:cubicBezTo>
                  <a:cubicBezTo>
                    <a:pt x="62" y="24"/>
                    <a:pt x="57" y="22"/>
                    <a:pt x="52" y="22"/>
                  </a:cubicBezTo>
                  <a:cubicBezTo>
                    <a:pt x="48" y="22"/>
                    <a:pt x="44" y="23"/>
                    <a:pt x="42" y="25"/>
                  </a:cubicBezTo>
                  <a:cubicBezTo>
                    <a:pt x="40" y="27"/>
                    <a:pt x="39" y="29"/>
                    <a:pt x="39" y="32"/>
                  </a:cubicBezTo>
                  <a:cubicBezTo>
                    <a:pt x="39" y="34"/>
                    <a:pt x="40" y="36"/>
                    <a:pt x="42" y="37"/>
                  </a:cubicBezTo>
                  <a:cubicBezTo>
                    <a:pt x="43" y="39"/>
                    <a:pt x="48" y="40"/>
                    <a:pt x="54" y="42"/>
                  </a:cubicBezTo>
                  <a:cubicBezTo>
                    <a:pt x="71" y="45"/>
                    <a:pt x="82" y="49"/>
                    <a:pt x="90" y="52"/>
                  </a:cubicBezTo>
                  <a:cubicBezTo>
                    <a:pt x="97" y="56"/>
                    <a:pt x="102" y="61"/>
                    <a:pt x="105" y="66"/>
                  </a:cubicBezTo>
                  <a:cubicBezTo>
                    <a:pt x="108" y="71"/>
                    <a:pt x="110" y="77"/>
                    <a:pt x="110" y="84"/>
                  </a:cubicBezTo>
                  <a:cubicBezTo>
                    <a:pt x="110" y="92"/>
                    <a:pt x="108" y="99"/>
                    <a:pt x="103" y="106"/>
                  </a:cubicBezTo>
                  <a:cubicBezTo>
                    <a:pt x="99" y="112"/>
                    <a:pt x="93" y="117"/>
                    <a:pt x="85" y="121"/>
                  </a:cubicBezTo>
                  <a:cubicBezTo>
                    <a:pt x="78" y="124"/>
                    <a:pt x="68" y="126"/>
                    <a:pt x="56" y="126"/>
                  </a:cubicBezTo>
                  <a:cubicBezTo>
                    <a:pt x="35" y="126"/>
                    <a:pt x="21" y="122"/>
                    <a:pt x="13" y="114"/>
                  </a:cubicBezTo>
                  <a:cubicBezTo>
                    <a:pt x="5" y="106"/>
                    <a:pt x="1" y="96"/>
                    <a:pt x="0" y="83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ADDFB611-7B5E-44EB-87E4-54E87675B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1475" y="2851150"/>
              <a:ext cx="430213" cy="461962"/>
            </a:xfrm>
            <a:custGeom>
              <a:avLst/>
              <a:gdLst>
                <a:gd name="T0" fmla="*/ 0 w 271"/>
                <a:gd name="T1" fmla="*/ 0 h 291"/>
                <a:gd name="T2" fmla="*/ 271 w 271"/>
                <a:gd name="T3" fmla="*/ 0 h 291"/>
                <a:gd name="T4" fmla="*/ 271 w 271"/>
                <a:gd name="T5" fmla="*/ 71 h 291"/>
                <a:gd name="T6" fmla="*/ 181 w 271"/>
                <a:gd name="T7" fmla="*/ 71 h 291"/>
                <a:gd name="T8" fmla="*/ 181 w 271"/>
                <a:gd name="T9" fmla="*/ 291 h 291"/>
                <a:gd name="T10" fmla="*/ 90 w 271"/>
                <a:gd name="T11" fmla="*/ 291 h 291"/>
                <a:gd name="T12" fmla="*/ 90 w 271"/>
                <a:gd name="T13" fmla="*/ 71 h 291"/>
                <a:gd name="T14" fmla="*/ 0 w 271"/>
                <a:gd name="T15" fmla="*/ 71 h 291"/>
                <a:gd name="T16" fmla="*/ 0 w 271"/>
                <a:gd name="T1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291">
                  <a:moveTo>
                    <a:pt x="0" y="0"/>
                  </a:moveTo>
                  <a:lnTo>
                    <a:pt x="271" y="0"/>
                  </a:lnTo>
                  <a:lnTo>
                    <a:pt x="271" y="71"/>
                  </a:lnTo>
                  <a:lnTo>
                    <a:pt x="181" y="71"/>
                  </a:lnTo>
                  <a:lnTo>
                    <a:pt x="181" y="291"/>
                  </a:lnTo>
                  <a:lnTo>
                    <a:pt x="90" y="291"/>
                  </a:lnTo>
                  <a:lnTo>
                    <a:pt x="90" y="71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47E9CE81-6198-45B9-9359-8790906B3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3288" y="2851150"/>
              <a:ext cx="388938" cy="461962"/>
            </a:xfrm>
            <a:custGeom>
              <a:avLst/>
              <a:gdLst>
                <a:gd name="T0" fmla="*/ 0 w 245"/>
                <a:gd name="T1" fmla="*/ 0 h 291"/>
                <a:gd name="T2" fmla="*/ 240 w 245"/>
                <a:gd name="T3" fmla="*/ 0 h 291"/>
                <a:gd name="T4" fmla="*/ 240 w 245"/>
                <a:gd name="T5" fmla="*/ 62 h 291"/>
                <a:gd name="T6" fmla="*/ 91 w 245"/>
                <a:gd name="T7" fmla="*/ 62 h 291"/>
                <a:gd name="T8" fmla="*/ 91 w 245"/>
                <a:gd name="T9" fmla="*/ 107 h 291"/>
                <a:gd name="T10" fmla="*/ 231 w 245"/>
                <a:gd name="T11" fmla="*/ 107 h 291"/>
                <a:gd name="T12" fmla="*/ 231 w 245"/>
                <a:gd name="T13" fmla="*/ 167 h 291"/>
                <a:gd name="T14" fmla="*/ 91 w 245"/>
                <a:gd name="T15" fmla="*/ 167 h 291"/>
                <a:gd name="T16" fmla="*/ 91 w 245"/>
                <a:gd name="T17" fmla="*/ 224 h 291"/>
                <a:gd name="T18" fmla="*/ 245 w 245"/>
                <a:gd name="T19" fmla="*/ 224 h 291"/>
                <a:gd name="T20" fmla="*/ 245 w 245"/>
                <a:gd name="T21" fmla="*/ 291 h 291"/>
                <a:gd name="T22" fmla="*/ 0 w 245"/>
                <a:gd name="T23" fmla="*/ 291 h 291"/>
                <a:gd name="T24" fmla="*/ 0 w 245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91">
                  <a:moveTo>
                    <a:pt x="0" y="0"/>
                  </a:moveTo>
                  <a:lnTo>
                    <a:pt x="240" y="0"/>
                  </a:lnTo>
                  <a:lnTo>
                    <a:pt x="240" y="62"/>
                  </a:lnTo>
                  <a:lnTo>
                    <a:pt x="91" y="62"/>
                  </a:lnTo>
                  <a:lnTo>
                    <a:pt x="91" y="107"/>
                  </a:lnTo>
                  <a:lnTo>
                    <a:pt x="231" y="107"/>
                  </a:lnTo>
                  <a:lnTo>
                    <a:pt x="231" y="167"/>
                  </a:lnTo>
                  <a:lnTo>
                    <a:pt x="91" y="167"/>
                  </a:lnTo>
                  <a:lnTo>
                    <a:pt x="91" y="224"/>
                  </a:lnTo>
                  <a:lnTo>
                    <a:pt x="245" y="224"/>
                  </a:lnTo>
                  <a:lnTo>
                    <a:pt x="245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B8526AED-6ECE-4900-B4A0-91B3414E1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9700" y="2851150"/>
              <a:ext cx="452438" cy="461962"/>
            </a:xfrm>
            <a:custGeom>
              <a:avLst/>
              <a:gdLst>
                <a:gd name="T0" fmla="*/ 0 w 120"/>
                <a:gd name="T1" fmla="*/ 122 h 122"/>
                <a:gd name="T2" fmla="*/ 0 w 120"/>
                <a:gd name="T3" fmla="*/ 0 h 122"/>
                <a:gd name="T4" fmla="*/ 63 w 120"/>
                <a:gd name="T5" fmla="*/ 0 h 122"/>
                <a:gd name="T6" fmla="*/ 89 w 120"/>
                <a:gd name="T7" fmla="*/ 3 h 122"/>
                <a:gd name="T8" fmla="*/ 104 w 120"/>
                <a:gd name="T9" fmla="*/ 14 h 122"/>
                <a:gd name="T10" fmla="*/ 110 w 120"/>
                <a:gd name="T11" fmla="*/ 34 h 122"/>
                <a:gd name="T12" fmla="*/ 105 w 120"/>
                <a:gd name="T13" fmla="*/ 51 h 122"/>
                <a:gd name="T14" fmla="*/ 94 w 120"/>
                <a:gd name="T15" fmla="*/ 63 h 122"/>
                <a:gd name="T16" fmla="*/ 80 w 120"/>
                <a:gd name="T17" fmla="*/ 68 h 122"/>
                <a:gd name="T18" fmla="*/ 90 w 120"/>
                <a:gd name="T19" fmla="*/ 72 h 122"/>
                <a:gd name="T20" fmla="*/ 96 w 120"/>
                <a:gd name="T21" fmla="*/ 79 h 122"/>
                <a:gd name="T22" fmla="*/ 101 w 120"/>
                <a:gd name="T23" fmla="*/ 86 h 122"/>
                <a:gd name="T24" fmla="*/ 120 w 120"/>
                <a:gd name="T25" fmla="*/ 122 h 122"/>
                <a:gd name="T26" fmla="*/ 77 w 120"/>
                <a:gd name="T27" fmla="*/ 122 h 122"/>
                <a:gd name="T28" fmla="*/ 57 w 120"/>
                <a:gd name="T29" fmla="*/ 84 h 122"/>
                <a:gd name="T30" fmla="*/ 50 w 120"/>
                <a:gd name="T31" fmla="*/ 75 h 122"/>
                <a:gd name="T32" fmla="*/ 41 w 120"/>
                <a:gd name="T33" fmla="*/ 72 h 122"/>
                <a:gd name="T34" fmla="*/ 38 w 120"/>
                <a:gd name="T35" fmla="*/ 72 h 122"/>
                <a:gd name="T36" fmla="*/ 38 w 120"/>
                <a:gd name="T37" fmla="*/ 122 h 122"/>
                <a:gd name="T38" fmla="*/ 0 w 120"/>
                <a:gd name="T39" fmla="*/ 122 h 122"/>
                <a:gd name="T40" fmla="*/ 38 w 120"/>
                <a:gd name="T41" fmla="*/ 49 h 122"/>
                <a:gd name="T42" fmla="*/ 54 w 120"/>
                <a:gd name="T43" fmla="*/ 49 h 122"/>
                <a:gd name="T44" fmla="*/ 64 w 120"/>
                <a:gd name="T45" fmla="*/ 48 h 122"/>
                <a:gd name="T46" fmla="*/ 70 w 120"/>
                <a:gd name="T47" fmla="*/ 44 h 122"/>
                <a:gd name="T48" fmla="*/ 72 w 120"/>
                <a:gd name="T49" fmla="*/ 37 h 122"/>
                <a:gd name="T50" fmla="*/ 68 w 120"/>
                <a:gd name="T51" fmla="*/ 28 h 122"/>
                <a:gd name="T52" fmla="*/ 54 w 120"/>
                <a:gd name="T53" fmla="*/ 24 h 122"/>
                <a:gd name="T54" fmla="*/ 38 w 120"/>
                <a:gd name="T55" fmla="*/ 24 h 122"/>
                <a:gd name="T56" fmla="*/ 38 w 120"/>
                <a:gd name="T57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22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4" y="0"/>
                    <a:pt x="83" y="1"/>
                    <a:pt x="89" y="3"/>
                  </a:cubicBezTo>
                  <a:cubicBezTo>
                    <a:pt x="95" y="5"/>
                    <a:pt x="100" y="9"/>
                    <a:pt x="104" y="14"/>
                  </a:cubicBezTo>
                  <a:cubicBezTo>
                    <a:pt x="108" y="19"/>
                    <a:pt x="110" y="26"/>
                    <a:pt x="110" y="34"/>
                  </a:cubicBezTo>
                  <a:cubicBezTo>
                    <a:pt x="110" y="40"/>
                    <a:pt x="108" y="46"/>
                    <a:pt x="105" y="51"/>
                  </a:cubicBezTo>
                  <a:cubicBezTo>
                    <a:pt x="103" y="56"/>
                    <a:pt x="99" y="60"/>
                    <a:pt x="94" y="63"/>
                  </a:cubicBezTo>
                  <a:cubicBezTo>
                    <a:pt x="90" y="65"/>
                    <a:pt x="86" y="67"/>
                    <a:pt x="80" y="68"/>
                  </a:cubicBezTo>
                  <a:cubicBezTo>
                    <a:pt x="85" y="69"/>
                    <a:pt x="88" y="71"/>
                    <a:pt x="90" y="72"/>
                  </a:cubicBezTo>
                  <a:cubicBezTo>
                    <a:pt x="92" y="73"/>
                    <a:pt x="94" y="75"/>
                    <a:pt x="96" y="79"/>
                  </a:cubicBezTo>
                  <a:cubicBezTo>
                    <a:pt x="99" y="82"/>
                    <a:pt x="101" y="85"/>
                    <a:pt x="101" y="86"/>
                  </a:cubicBezTo>
                  <a:cubicBezTo>
                    <a:pt x="120" y="122"/>
                    <a:pt x="120" y="122"/>
                    <a:pt x="120" y="122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0"/>
                    <a:pt x="52" y="76"/>
                    <a:pt x="50" y="75"/>
                  </a:cubicBezTo>
                  <a:cubicBezTo>
                    <a:pt x="48" y="73"/>
                    <a:pt x="44" y="72"/>
                    <a:pt x="41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122"/>
                    <a:pt x="38" y="122"/>
                    <a:pt x="38" y="122"/>
                  </a:cubicBezTo>
                  <a:lnTo>
                    <a:pt x="0" y="122"/>
                  </a:lnTo>
                  <a:close/>
                  <a:moveTo>
                    <a:pt x="38" y="49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5" y="49"/>
                    <a:pt x="59" y="49"/>
                    <a:pt x="64" y="48"/>
                  </a:cubicBezTo>
                  <a:cubicBezTo>
                    <a:pt x="66" y="47"/>
                    <a:pt x="68" y="46"/>
                    <a:pt x="70" y="44"/>
                  </a:cubicBezTo>
                  <a:cubicBezTo>
                    <a:pt x="71" y="42"/>
                    <a:pt x="72" y="39"/>
                    <a:pt x="72" y="37"/>
                  </a:cubicBezTo>
                  <a:cubicBezTo>
                    <a:pt x="72" y="33"/>
                    <a:pt x="71" y="30"/>
                    <a:pt x="68" y="28"/>
                  </a:cubicBezTo>
                  <a:cubicBezTo>
                    <a:pt x="66" y="26"/>
                    <a:pt x="61" y="24"/>
                    <a:pt x="54" y="24"/>
                  </a:cubicBezTo>
                  <a:cubicBezTo>
                    <a:pt x="38" y="24"/>
                    <a:pt x="38" y="24"/>
                    <a:pt x="38" y="24"/>
                  </a:cubicBezTo>
                  <a:lnTo>
                    <a:pt x="38" y="49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2EE82FA1-4C87-47F1-9DD5-CCD9B086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6975" y="3513138"/>
              <a:ext cx="242888" cy="292100"/>
            </a:xfrm>
            <a:custGeom>
              <a:avLst/>
              <a:gdLst>
                <a:gd name="T0" fmla="*/ 50 w 64"/>
                <a:gd name="T1" fmla="*/ 48 h 77"/>
                <a:gd name="T2" fmla="*/ 64 w 64"/>
                <a:gd name="T3" fmla="*/ 53 h 77"/>
                <a:gd name="T4" fmla="*/ 53 w 64"/>
                <a:gd name="T5" fmla="*/ 71 h 77"/>
                <a:gd name="T6" fmla="*/ 34 w 64"/>
                <a:gd name="T7" fmla="*/ 77 h 77"/>
                <a:gd name="T8" fmla="*/ 9 w 64"/>
                <a:gd name="T9" fmla="*/ 67 h 77"/>
                <a:gd name="T10" fmla="*/ 0 w 64"/>
                <a:gd name="T11" fmla="*/ 39 h 77"/>
                <a:gd name="T12" fmla="*/ 9 w 64"/>
                <a:gd name="T13" fmla="*/ 10 h 77"/>
                <a:gd name="T14" fmla="*/ 34 w 64"/>
                <a:gd name="T15" fmla="*/ 0 h 77"/>
                <a:gd name="T16" fmla="*/ 57 w 64"/>
                <a:gd name="T17" fmla="*/ 8 h 77"/>
                <a:gd name="T18" fmla="*/ 64 w 64"/>
                <a:gd name="T19" fmla="*/ 22 h 77"/>
                <a:gd name="T20" fmla="*/ 49 w 64"/>
                <a:gd name="T21" fmla="*/ 25 h 77"/>
                <a:gd name="T22" fmla="*/ 44 w 64"/>
                <a:gd name="T23" fmla="*/ 16 h 77"/>
                <a:gd name="T24" fmla="*/ 34 w 64"/>
                <a:gd name="T25" fmla="*/ 13 h 77"/>
                <a:gd name="T26" fmla="*/ 20 w 64"/>
                <a:gd name="T27" fmla="*/ 19 h 77"/>
                <a:gd name="T28" fmla="*/ 15 w 64"/>
                <a:gd name="T29" fmla="*/ 38 h 77"/>
                <a:gd name="T30" fmla="*/ 20 w 64"/>
                <a:gd name="T31" fmla="*/ 58 h 77"/>
                <a:gd name="T32" fmla="*/ 33 w 64"/>
                <a:gd name="T33" fmla="*/ 64 h 77"/>
                <a:gd name="T34" fmla="*/ 44 w 64"/>
                <a:gd name="T35" fmla="*/ 60 h 77"/>
                <a:gd name="T36" fmla="*/ 50 w 64"/>
                <a:gd name="T37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77">
                  <a:moveTo>
                    <a:pt x="50" y="48"/>
                  </a:moveTo>
                  <a:cubicBezTo>
                    <a:pt x="64" y="53"/>
                    <a:pt x="64" y="53"/>
                    <a:pt x="64" y="53"/>
                  </a:cubicBezTo>
                  <a:cubicBezTo>
                    <a:pt x="62" y="61"/>
                    <a:pt x="58" y="67"/>
                    <a:pt x="53" y="71"/>
                  </a:cubicBezTo>
                  <a:cubicBezTo>
                    <a:pt x="48" y="75"/>
                    <a:pt x="41" y="77"/>
                    <a:pt x="34" y="77"/>
                  </a:cubicBezTo>
                  <a:cubicBezTo>
                    <a:pt x="24" y="77"/>
                    <a:pt x="16" y="73"/>
                    <a:pt x="9" y="67"/>
                  </a:cubicBezTo>
                  <a:cubicBezTo>
                    <a:pt x="3" y="60"/>
                    <a:pt x="0" y="51"/>
                    <a:pt x="0" y="39"/>
                  </a:cubicBezTo>
                  <a:cubicBezTo>
                    <a:pt x="0" y="27"/>
                    <a:pt x="3" y="17"/>
                    <a:pt x="9" y="10"/>
                  </a:cubicBezTo>
                  <a:cubicBezTo>
                    <a:pt x="16" y="4"/>
                    <a:pt x="24" y="0"/>
                    <a:pt x="34" y="0"/>
                  </a:cubicBezTo>
                  <a:cubicBezTo>
                    <a:pt x="44" y="0"/>
                    <a:pt x="51" y="3"/>
                    <a:pt x="57" y="8"/>
                  </a:cubicBezTo>
                  <a:cubicBezTo>
                    <a:pt x="60" y="11"/>
                    <a:pt x="62" y="16"/>
                    <a:pt x="64" y="22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8" y="21"/>
                    <a:pt x="47" y="18"/>
                    <a:pt x="44" y="16"/>
                  </a:cubicBezTo>
                  <a:cubicBezTo>
                    <a:pt x="41" y="14"/>
                    <a:pt x="38" y="13"/>
                    <a:pt x="34" y="13"/>
                  </a:cubicBezTo>
                  <a:cubicBezTo>
                    <a:pt x="28" y="13"/>
                    <a:pt x="24" y="15"/>
                    <a:pt x="20" y="19"/>
                  </a:cubicBezTo>
                  <a:cubicBezTo>
                    <a:pt x="17" y="23"/>
                    <a:pt x="15" y="29"/>
                    <a:pt x="15" y="38"/>
                  </a:cubicBezTo>
                  <a:cubicBezTo>
                    <a:pt x="15" y="47"/>
                    <a:pt x="17" y="54"/>
                    <a:pt x="20" y="58"/>
                  </a:cubicBezTo>
                  <a:cubicBezTo>
                    <a:pt x="24" y="62"/>
                    <a:pt x="28" y="64"/>
                    <a:pt x="33" y="64"/>
                  </a:cubicBezTo>
                  <a:cubicBezTo>
                    <a:pt x="37" y="64"/>
                    <a:pt x="41" y="63"/>
                    <a:pt x="44" y="60"/>
                  </a:cubicBezTo>
                  <a:cubicBezTo>
                    <a:pt x="47" y="58"/>
                    <a:pt x="49" y="54"/>
                    <a:pt x="50" y="4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36B6A2AF-F72A-4550-B08C-289C67CE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0 w 133"/>
                <a:gd name="T5" fmla="*/ 0 h 176"/>
                <a:gd name="T6" fmla="*/ 130 w 133"/>
                <a:gd name="T7" fmla="*/ 31 h 176"/>
                <a:gd name="T8" fmla="*/ 35 w 133"/>
                <a:gd name="T9" fmla="*/ 31 h 176"/>
                <a:gd name="T10" fmla="*/ 35 w 133"/>
                <a:gd name="T11" fmla="*/ 69 h 176"/>
                <a:gd name="T12" fmla="*/ 123 w 133"/>
                <a:gd name="T13" fmla="*/ 69 h 176"/>
                <a:gd name="T14" fmla="*/ 123 w 133"/>
                <a:gd name="T15" fmla="*/ 100 h 176"/>
                <a:gd name="T16" fmla="*/ 35 w 133"/>
                <a:gd name="T17" fmla="*/ 100 h 176"/>
                <a:gd name="T18" fmla="*/ 35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0" y="0"/>
                  </a:lnTo>
                  <a:lnTo>
                    <a:pt x="130" y="31"/>
                  </a:lnTo>
                  <a:lnTo>
                    <a:pt x="35" y="31"/>
                  </a:lnTo>
                  <a:lnTo>
                    <a:pt x="35" y="69"/>
                  </a:lnTo>
                  <a:lnTo>
                    <a:pt x="123" y="69"/>
                  </a:lnTo>
                  <a:lnTo>
                    <a:pt x="123" y="100"/>
                  </a:lnTo>
                  <a:lnTo>
                    <a:pt x="35" y="100"/>
                  </a:lnTo>
                  <a:lnTo>
                    <a:pt x="35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31C8B0ED-2792-4397-B5CA-05FE9FD2F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0775" y="3517900"/>
              <a:ext cx="219075" cy="279400"/>
            </a:xfrm>
            <a:custGeom>
              <a:avLst/>
              <a:gdLst>
                <a:gd name="T0" fmla="*/ 0 w 138"/>
                <a:gd name="T1" fmla="*/ 176 h 176"/>
                <a:gd name="T2" fmla="*/ 0 w 138"/>
                <a:gd name="T3" fmla="*/ 0 h 176"/>
                <a:gd name="T4" fmla="*/ 33 w 138"/>
                <a:gd name="T5" fmla="*/ 0 h 176"/>
                <a:gd name="T6" fmla="*/ 104 w 138"/>
                <a:gd name="T7" fmla="*/ 119 h 176"/>
                <a:gd name="T8" fmla="*/ 104 w 138"/>
                <a:gd name="T9" fmla="*/ 0 h 176"/>
                <a:gd name="T10" fmla="*/ 138 w 138"/>
                <a:gd name="T11" fmla="*/ 0 h 176"/>
                <a:gd name="T12" fmla="*/ 138 w 138"/>
                <a:gd name="T13" fmla="*/ 176 h 176"/>
                <a:gd name="T14" fmla="*/ 102 w 138"/>
                <a:gd name="T15" fmla="*/ 176 h 176"/>
                <a:gd name="T16" fmla="*/ 33 w 138"/>
                <a:gd name="T17" fmla="*/ 62 h 176"/>
                <a:gd name="T18" fmla="*/ 33 w 138"/>
                <a:gd name="T19" fmla="*/ 176 h 176"/>
                <a:gd name="T20" fmla="*/ 0 w 138"/>
                <a:gd name="T2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6">
                  <a:moveTo>
                    <a:pt x="0" y="176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104" y="119"/>
                  </a:lnTo>
                  <a:lnTo>
                    <a:pt x="104" y="0"/>
                  </a:lnTo>
                  <a:lnTo>
                    <a:pt x="138" y="0"/>
                  </a:lnTo>
                  <a:lnTo>
                    <a:pt x="138" y="176"/>
                  </a:lnTo>
                  <a:lnTo>
                    <a:pt x="102" y="176"/>
                  </a:lnTo>
                  <a:lnTo>
                    <a:pt x="33" y="62"/>
                  </a:lnTo>
                  <a:lnTo>
                    <a:pt x="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BFAF2158-CADA-4DAB-B4F3-9A54B84D7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1800" y="3517900"/>
              <a:ext cx="219075" cy="279400"/>
            </a:xfrm>
            <a:custGeom>
              <a:avLst/>
              <a:gdLst>
                <a:gd name="T0" fmla="*/ 52 w 138"/>
                <a:gd name="T1" fmla="*/ 176 h 176"/>
                <a:gd name="T2" fmla="*/ 52 w 138"/>
                <a:gd name="T3" fmla="*/ 31 h 176"/>
                <a:gd name="T4" fmla="*/ 0 w 138"/>
                <a:gd name="T5" fmla="*/ 31 h 176"/>
                <a:gd name="T6" fmla="*/ 0 w 138"/>
                <a:gd name="T7" fmla="*/ 0 h 176"/>
                <a:gd name="T8" fmla="*/ 138 w 138"/>
                <a:gd name="T9" fmla="*/ 0 h 176"/>
                <a:gd name="T10" fmla="*/ 138 w 138"/>
                <a:gd name="T11" fmla="*/ 31 h 176"/>
                <a:gd name="T12" fmla="*/ 86 w 138"/>
                <a:gd name="T13" fmla="*/ 31 h 176"/>
                <a:gd name="T14" fmla="*/ 86 w 138"/>
                <a:gd name="T15" fmla="*/ 176 h 176"/>
                <a:gd name="T16" fmla="*/ 52 w 138"/>
                <a:gd name="T1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76">
                  <a:moveTo>
                    <a:pt x="52" y="176"/>
                  </a:moveTo>
                  <a:lnTo>
                    <a:pt x="5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31"/>
                  </a:lnTo>
                  <a:lnTo>
                    <a:pt x="86" y="31"/>
                  </a:lnTo>
                  <a:lnTo>
                    <a:pt x="86" y="176"/>
                  </a:lnTo>
                  <a:lnTo>
                    <a:pt x="52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9BCE0D40-1822-4AE4-A964-C9B0116FB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96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1 w 133"/>
                <a:gd name="T5" fmla="*/ 0 h 176"/>
                <a:gd name="T6" fmla="*/ 131 w 133"/>
                <a:gd name="T7" fmla="*/ 31 h 176"/>
                <a:gd name="T8" fmla="*/ 36 w 133"/>
                <a:gd name="T9" fmla="*/ 31 h 176"/>
                <a:gd name="T10" fmla="*/ 36 w 133"/>
                <a:gd name="T11" fmla="*/ 69 h 176"/>
                <a:gd name="T12" fmla="*/ 124 w 133"/>
                <a:gd name="T13" fmla="*/ 69 h 176"/>
                <a:gd name="T14" fmla="*/ 124 w 133"/>
                <a:gd name="T15" fmla="*/ 100 h 176"/>
                <a:gd name="T16" fmla="*/ 36 w 133"/>
                <a:gd name="T17" fmla="*/ 100 h 176"/>
                <a:gd name="T18" fmla="*/ 36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31"/>
                  </a:lnTo>
                  <a:lnTo>
                    <a:pt x="36" y="31"/>
                  </a:lnTo>
                  <a:lnTo>
                    <a:pt x="36" y="69"/>
                  </a:lnTo>
                  <a:lnTo>
                    <a:pt x="124" y="69"/>
                  </a:lnTo>
                  <a:lnTo>
                    <a:pt x="124" y="100"/>
                  </a:lnTo>
                  <a:lnTo>
                    <a:pt x="36" y="100"/>
                  </a:lnTo>
                  <a:lnTo>
                    <a:pt x="36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614487B0-467B-4E6A-A24E-113D77F31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27500" y="3517900"/>
              <a:ext cx="252413" cy="279400"/>
            </a:xfrm>
            <a:custGeom>
              <a:avLst/>
              <a:gdLst>
                <a:gd name="T0" fmla="*/ 0 w 67"/>
                <a:gd name="T1" fmla="*/ 74 h 74"/>
                <a:gd name="T2" fmla="*/ 0 w 67"/>
                <a:gd name="T3" fmla="*/ 0 h 74"/>
                <a:gd name="T4" fmla="*/ 32 w 67"/>
                <a:gd name="T5" fmla="*/ 0 h 74"/>
                <a:gd name="T6" fmla="*/ 49 w 67"/>
                <a:gd name="T7" fmla="*/ 2 h 74"/>
                <a:gd name="T8" fmla="*/ 58 w 67"/>
                <a:gd name="T9" fmla="*/ 9 h 74"/>
                <a:gd name="T10" fmla="*/ 61 w 67"/>
                <a:gd name="T11" fmla="*/ 21 h 74"/>
                <a:gd name="T12" fmla="*/ 56 w 67"/>
                <a:gd name="T13" fmla="*/ 35 h 74"/>
                <a:gd name="T14" fmla="*/ 41 w 67"/>
                <a:gd name="T15" fmla="*/ 42 h 74"/>
                <a:gd name="T16" fmla="*/ 49 w 67"/>
                <a:gd name="T17" fmla="*/ 48 h 74"/>
                <a:gd name="T18" fmla="*/ 58 w 67"/>
                <a:gd name="T19" fmla="*/ 60 h 74"/>
                <a:gd name="T20" fmla="*/ 67 w 67"/>
                <a:gd name="T21" fmla="*/ 74 h 74"/>
                <a:gd name="T22" fmla="*/ 49 w 67"/>
                <a:gd name="T23" fmla="*/ 74 h 74"/>
                <a:gd name="T24" fmla="*/ 38 w 67"/>
                <a:gd name="T25" fmla="*/ 58 h 74"/>
                <a:gd name="T26" fmla="*/ 30 w 67"/>
                <a:gd name="T27" fmla="*/ 47 h 74"/>
                <a:gd name="T28" fmla="*/ 26 w 67"/>
                <a:gd name="T29" fmla="*/ 44 h 74"/>
                <a:gd name="T30" fmla="*/ 18 w 67"/>
                <a:gd name="T31" fmla="*/ 44 h 74"/>
                <a:gd name="T32" fmla="*/ 15 w 67"/>
                <a:gd name="T33" fmla="*/ 44 h 74"/>
                <a:gd name="T34" fmla="*/ 15 w 67"/>
                <a:gd name="T35" fmla="*/ 74 h 74"/>
                <a:gd name="T36" fmla="*/ 0 w 67"/>
                <a:gd name="T37" fmla="*/ 74 h 74"/>
                <a:gd name="T38" fmla="*/ 15 w 67"/>
                <a:gd name="T39" fmla="*/ 32 h 74"/>
                <a:gd name="T40" fmla="*/ 26 w 67"/>
                <a:gd name="T41" fmla="*/ 32 h 74"/>
                <a:gd name="T42" fmla="*/ 40 w 67"/>
                <a:gd name="T43" fmla="*/ 31 h 74"/>
                <a:gd name="T44" fmla="*/ 44 w 67"/>
                <a:gd name="T45" fmla="*/ 28 h 74"/>
                <a:gd name="T46" fmla="*/ 46 w 67"/>
                <a:gd name="T47" fmla="*/ 22 h 74"/>
                <a:gd name="T48" fmla="*/ 44 w 67"/>
                <a:gd name="T49" fmla="*/ 16 h 74"/>
                <a:gd name="T50" fmla="*/ 38 w 67"/>
                <a:gd name="T51" fmla="*/ 13 h 74"/>
                <a:gd name="T52" fmla="*/ 27 w 67"/>
                <a:gd name="T53" fmla="*/ 13 h 74"/>
                <a:gd name="T54" fmla="*/ 15 w 67"/>
                <a:gd name="T55" fmla="*/ 13 h 74"/>
                <a:gd name="T56" fmla="*/ 15 w 67"/>
                <a:gd name="T57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0" y="0"/>
                    <a:pt x="46" y="1"/>
                    <a:pt x="49" y="2"/>
                  </a:cubicBezTo>
                  <a:cubicBezTo>
                    <a:pt x="53" y="4"/>
                    <a:pt x="56" y="6"/>
                    <a:pt x="58" y="9"/>
                  </a:cubicBezTo>
                  <a:cubicBezTo>
                    <a:pt x="60" y="13"/>
                    <a:pt x="61" y="17"/>
                    <a:pt x="61" y="21"/>
                  </a:cubicBezTo>
                  <a:cubicBezTo>
                    <a:pt x="61" y="27"/>
                    <a:pt x="59" y="31"/>
                    <a:pt x="56" y="35"/>
                  </a:cubicBezTo>
                  <a:cubicBezTo>
                    <a:pt x="53" y="39"/>
                    <a:pt x="48" y="41"/>
                    <a:pt x="41" y="42"/>
                  </a:cubicBezTo>
                  <a:cubicBezTo>
                    <a:pt x="45" y="44"/>
                    <a:pt x="47" y="46"/>
                    <a:pt x="49" y="48"/>
                  </a:cubicBezTo>
                  <a:cubicBezTo>
                    <a:pt x="52" y="50"/>
                    <a:pt x="54" y="54"/>
                    <a:pt x="58" y="60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4" y="53"/>
                    <a:pt x="32" y="49"/>
                    <a:pt x="30" y="47"/>
                  </a:cubicBezTo>
                  <a:cubicBezTo>
                    <a:pt x="29" y="46"/>
                    <a:pt x="28" y="45"/>
                    <a:pt x="26" y="44"/>
                  </a:cubicBezTo>
                  <a:cubicBezTo>
                    <a:pt x="24" y="44"/>
                    <a:pt x="22" y="44"/>
                    <a:pt x="18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4"/>
                    <a:pt x="15" y="74"/>
                    <a:pt x="15" y="74"/>
                  </a:cubicBezTo>
                  <a:lnTo>
                    <a:pt x="0" y="74"/>
                  </a:lnTo>
                  <a:close/>
                  <a:moveTo>
                    <a:pt x="15" y="32"/>
                  </a:moveTo>
                  <a:cubicBezTo>
                    <a:pt x="26" y="32"/>
                    <a:pt x="26" y="32"/>
                    <a:pt x="26" y="32"/>
                  </a:cubicBezTo>
                  <a:cubicBezTo>
                    <a:pt x="34" y="32"/>
                    <a:pt x="38" y="31"/>
                    <a:pt x="40" y="31"/>
                  </a:cubicBezTo>
                  <a:cubicBezTo>
                    <a:pt x="42" y="30"/>
                    <a:pt x="43" y="29"/>
                    <a:pt x="44" y="28"/>
                  </a:cubicBezTo>
                  <a:cubicBezTo>
                    <a:pt x="45" y="26"/>
                    <a:pt x="46" y="24"/>
                    <a:pt x="46" y="22"/>
                  </a:cubicBezTo>
                  <a:cubicBezTo>
                    <a:pt x="46" y="20"/>
                    <a:pt x="45" y="18"/>
                    <a:pt x="44" y="16"/>
                  </a:cubicBezTo>
                  <a:cubicBezTo>
                    <a:pt x="42" y="15"/>
                    <a:pt x="40" y="14"/>
                    <a:pt x="38" y="13"/>
                  </a:cubicBezTo>
                  <a:cubicBezTo>
                    <a:pt x="37" y="13"/>
                    <a:pt x="33" y="13"/>
                    <a:pt x="27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18">
              <a:extLst>
                <a:ext uri="{FF2B5EF4-FFF2-40B4-BE49-F238E27FC236}">
                  <a16:creationId xmlns:a16="http://schemas.microsoft.com/office/drawing/2014/main" id="{BA3DE6B2-476B-4317-81F9-41705ADB9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5350" y="3573463"/>
              <a:ext cx="147638" cy="147637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19">
              <a:extLst>
                <a:ext uri="{FF2B5EF4-FFF2-40B4-BE49-F238E27FC236}">
                  <a16:creationId xmlns:a16="http://schemas.microsoft.com/office/drawing/2014/main" id="{8E90508C-B9D8-4C11-9741-021CEDA55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5675" y="2938463"/>
              <a:ext cx="26988" cy="301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8E745E6E-6F8D-4B43-A2A0-0F8B4508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1525" y="2982913"/>
              <a:ext cx="36513" cy="38100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3 h 10"/>
                <a:gd name="T4" fmla="*/ 3 w 10"/>
                <a:gd name="T5" fmla="*/ 1 h 10"/>
                <a:gd name="T6" fmla="*/ 1 w 10"/>
                <a:gd name="T7" fmla="*/ 7 h 10"/>
                <a:gd name="T8" fmla="*/ 7 w 10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10" y="8"/>
                    <a:pt x="10" y="5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10"/>
                    <a:pt x="5" y="10"/>
                    <a:pt x="7" y="9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DA919B66-89C0-429E-82EB-B9E3F32C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00" y="3100388"/>
              <a:ext cx="60325" cy="60325"/>
            </a:xfrm>
            <a:custGeom>
              <a:avLst/>
              <a:gdLst>
                <a:gd name="T0" fmla="*/ 14 w 16"/>
                <a:gd name="T1" fmla="*/ 12 h 16"/>
                <a:gd name="T2" fmla="*/ 12 w 16"/>
                <a:gd name="T3" fmla="*/ 2 h 16"/>
                <a:gd name="T4" fmla="*/ 2 w 16"/>
                <a:gd name="T5" fmla="*/ 5 h 16"/>
                <a:gd name="T6" fmla="*/ 5 w 16"/>
                <a:gd name="T7" fmla="*/ 14 h 16"/>
                <a:gd name="T8" fmla="*/ 14 w 16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12"/>
                  </a:moveTo>
                  <a:cubicBezTo>
                    <a:pt x="16" y="8"/>
                    <a:pt x="15" y="4"/>
                    <a:pt x="12" y="2"/>
                  </a:cubicBezTo>
                  <a:cubicBezTo>
                    <a:pt x="8" y="0"/>
                    <a:pt x="4" y="1"/>
                    <a:pt x="2" y="5"/>
                  </a:cubicBezTo>
                  <a:cubicBezTo>
                    <a:pt x="0" y="8"/>
                    <a:pt x="1" y="12"/>
                    <a:pt x="5" y="14"/>
                  </a:cubicBezTo>
                  <a:cubicBezTo>
                    <a:pt x="8" y="16"/>
                    <a:pt x="12" y="15"/>
                    <a:pt x="14" y="12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22">
              <a:extLst>
                <a:ext uri="{FF2B5EF4-FFF2-40B4-BE49-F238E27FC236}">
                  <a16:creationId xmlns:a16="http://schemas.microsoft.com/office/drawing/2014/main" id="{886EFA3B-01FC-4DD9-9F5F-9FF9306A1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0550" y="3255963"/>
              <a:ext cx="63500" cy="682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BC480ACD-03DC-46D7-9CF0-7B6EBCE00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1663" y="3395663"/>
              <a:ext cx="109538" cy="109537"/>
            </a:xfrm>
            <a:custGeom>
              <a:avLst/>
              <a:gdLst>
                <a:gd name="T0" fmla="*/ 25 w 29"/>
                <a:gd name="T1" fmla="*/ 8 h 29"/>
                <a:gd name="T2" fmla="*/ 8 w 29"/>
                <a:gd name="T3" fmla="*/ 3 h 29"/>
                <a:gd name="T4" fmla="*/ 3 w 29"/>
                <a:gd name="T5" fmla="*/ 20 h 29"/>
                <a:gd name="T6" fmla="*/ 20 w 29"/>
                <a:gd name="T7" fmla="*/ 25 h 29"/>
                <a:gd name="T8" fmla="*/ 25 w 29"/>
                <a:gd name="T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5" y="8"/>
                  </a:moveTo>
                  <a:cubicBezTo>
                    <a:pt x="22" y="2"/>
                    <a:pt x="14" y="0"/>
                    <a:pt x="8" y="3"/>
                  </a:cubicBezTo>
                  <a:cubicBezTo>
                    <a:pt x="2" y="7"/>
                    <a:pt x="0" y="14"/>
                    <a:pt x="3" y="20"/>
                  </a:cubicBezTo>
                  <a:cubicBezTo>
                    <a:pt x="7" y="26"/>
                    <a:pt x="14" y="29"/>
                    <a:pt x="20" y="25"/>
                  </a:cubicBezTo>
                  <a:cubicBezTo>
                    <a:pt x="26" y="22"/>
                    <a:pt x="29" y="14"/>
                    <a:pt x="25" y="8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6B9EEFF3-17A6-42DF-BB84-02E736B9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3263" y="3521075"/>
              <a:ext cx="134938" cy="131762"/>
            </a:xfrm>
            <a:custGeom>
              <a:avLst/>
              <a:gdLst>
                <a:gd name="T0" fmla="*/ 25 w 36"/>
                <a:gd name="T1" fmla="*/ 4 h 35"/>
                <a:gd name="T2" fmla="*/ 4 w 36"/>
                <a:gd name="T3" fmla="*/ 10 h 35"/>
                <a:gd name="T4" fmla="*/ 10 w 36"/>
                <a:gd name="T5" fmla="*/ 31 h 35"/>
                <a:gd name="T6" fmla="*/ 31 w 36"/>
                <a:gd name="T7" fmla="*/ 25 h 35"/>
                <a:gd name="T8" fmla="*/ 25 w 36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5" y="4"/>
                  </a:moveTo>
                  <a:cubicBezTo>
                    <a:pt x="18" y="0"/>
                    <a:pt x="8" y="2"/>
                    <a:pt x="4" y="10"/>
                  </a:cubicBezTo>
                  <a:cubicBezTo>
                    <a:pt x="0" y="17"/>
                    <a:pt x="2" y="27"/>
                    <a:pt x="10" y="31"/>
                  </a:cubicBezTo>
                  <a:cubicBezTo>
                    <a:pt x="17" y="35"/>
                    <a:pt x="27" y="33"/>
                    <a:pt x="31" y="25"/>
                  </a:cubicBezTo>
                  <a:cubicBezTo>
                    <a:pt x="36" y="18"/>
                    <a:pt x="33" y="8"/>
                    <a:pt x="25" y="4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60AB8A2C-D2BE-4934-AB14-3A5F46FDB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5163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5 w 49"/>
                <a:gd name="T7" fmla="*/ 51 h 55"/>
                <a:gd name="T8" fmla="*/ 0 w 49"/>
                <a:gd name="T9" fmla="*/ 40 h 55"/>
                <a:gd name="T10" fmla="*/ 2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5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2 w 49"/>
                <a:gd name="T31" fmla="*/ 16 h 55"/>
                <a:gd name="T32" fmla="*/ 6 w 49"/>
                <a:gd name="T33" fmla="*/ 7 h 55"/>
                <a:gd name="T34" fmla="*/ 14 w 49"/>
                <a:gd name="T35" fmla="*/ 1 h 55"/>
                <a:gd name="T36" fmla="*/ 26 w 49"/>
                <a:gd name="T37" fmla="*/ 0 h 55"/>
                <a:gd name="T38" fmla="*/ 37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40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5 w 49"/>
                <a:gd name="T61" fmla="*/ 33 h 55"/>
                <a:gd name="T62" fmla="*/ 11 w 49"/>
                <a:gd name="T63" fmla="*/ 36 h 55"/>
                <a:gd name="T64" fmla="*/ 10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30 w 49"/>
                <a:gd name="T71" fmla="*/ 46 h 55"/>
                <a:gd name="T72" fmla="*/ 36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5" y="50"/>
                    <a:pt x="31" y="52"/>
                    <a:pt x="28" y="54"/>
                  </a:cubicBezTo>
                  <a:cubicBezTo>
                    <a:pt x="25" y="55"/>
                    <a:pt x="22" y="55"/>
                    <a:pt x="18" y="55"/>
                  </a:cubicBezTo>
                  <a:cubicBezTo>
                    <a:pt x="12" y="55"/>
                    <a:pt x="8" y="54"/>
                    <a:pt x="5" y="51"/>
                  </a:cubicBezTo>
                  <a:cubicBezTo>
                    <a:pt x="2" y="48"/>
                    <a:pt x="0" y="45"/>
                    <a:pt x="0" y="40"/>
                  </a:cubicBezTo>
                  <a:cubicBezTo>
                    <a:pt x="0" y="37"/>
                    <a:pt x="1" y="35"/>
                    <a:pt x="2" y="33"/>
                  </a:cubicBezTo>
                  <a:cubicBezTo>
                    <a:pt x="3" y="31"/>
                    <a:pt x="5" y="29"/>
                    <a:pt x="6" y="28"/>
                  </a:cubicBezTo>
                  <a:cubicBezTo>
                    <a:pt x="8" y="26"/>
                    <a:pt x="11" y="25"/>
                    <a:pt x="13" y="25"/>
                  </a:cubicBezTo>
                  <a:cubicBezTo>
                    <a:pt x="15" y="24"/>
                    <a:pt x="17" y="24"/>
                    <a:pt x="21" y="23"/>
                  </a:cubicBezTo>
                  <a:cubicBezTo>
                    <a:pt x="28" y="23"/>
                    <a:pt x="34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5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2"/>
                    <a:pt x="4" y="9"/>
                    <a:pt x="6" y="7"/>
                  </a:cubicBezTo>
                  <a:cubicBezTo>
                    <a:pt x="7" y="4"/>
                    <a:pt x="10" y="3"/>
                    <a:pt x="14" y="1"/>
                  </a:cubicBezTo>
                  <a:cubicBezTo>
                    <a:pt x="17" y="0"/>
                    <a:pt x="21" y="0"/>
                    <a:pt x="26" y="0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0" y="2"/>
                    <a:pt x="42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7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9" y="31"/>
                    <a:pt x="16" y="32"/>
                    <a:pt x="15" y="33"/>
                  </a:cubicBezTo>
                  <a:cubicBezTo>
                    <a:pt x="13" y="33"/>
                    <a:pt x="12" y="34"/>
                    <a:pt x="11" y="36"/>
                  </a:cubicBezTo>
                  <a:cubicBezTo>
                    <a:pt x="10" y="37"/>
                    <a:pt x="10" y="38"/>
                    <a:pt x="10" y="40"/>
                  </a:cubicBezTo>
                  <a:cubicBezTo>
                    <a:pt x="10" y="42"/>
                    <a:pt x="11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30" y="46"/>
                  </a:cubicBezTo>
                  <a:cubicBezTo>
                    <a:pt x="32" y="44"/>
                    <a:pt x="34" y="42"/>
                    <a:pt x="36" y="40"/>
                  </a:cubicBezTo>
                  <a:cubicBezTo>
                    <a:pt x="37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6">
              <a:extLst>
                <a:ext uri="{FF2B5EF4-FFF2-40B4-BE49-F238E27FC236}">
                  <a16:creationId xmlns:a16="http://schemas.microsoft.com/office/drawing/2014/main" id="{C86DE3CF-971B-466E-83C0-787A7A1AF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0763" y="4376738"/>
              <a:ext cx="211138" cy="280987"/>
            </a:xfrm>
            <a:custGeom>
              <a:avLst/>
              <a:gdLst>
                <a:gd name="T0" fmla="*/ 0 w 56"/>
                <a:gd name="T1" fmla="*/ 74 h 74"/>
                <a:gd name="T2" fmla="*/ 0 w 56"/>
                <a:gd name="T3" fmla="*/ 0 h 74"/>
                <a:gd name="T4" fmla="*/ 28 w 56"/>
                <a:gd name="T5" fmla="*/ 0 h 74"/>
                <a:gd name="T6" fmla="*/ 39 w 56"/>
                <a:gd name="T7" fmla="*/ 1 h 74"/>
                <a:gd name="T8" fmla="*/ 48 w 56"/>
                <a:gd name="T9" fmla="*/ 5 h 74"/>
                <a:gd name="T10" fmla="*/ 54 w 56"/>
                <a:gd name="T11" fmla="*/ 12 h 74"/>
                <a:gd name="T12" fmla="*/ 56 w 56"/>
                <a:gd name="T13" fmla="*/ 22 h 74"/>
                <a:gd name="T14" fmla="*/ 51 w 56"/>
                <a:gd name="T15" fmla="*/ 38 h 74"/>
                <a:gd name="T16" fmla="*/ 29 w 56"/>
                <a:gd name="T17" fmla="*/ 44 h 74"/>
                <a:gd name="T18" fmla="*/ 10 w 56"/>
                <a:gd name="T19" fmla="*/ 44 h 74"/>
                <a:gd name="T20" fmla="*/ 10 w 56"/>
                <a:gd name="T21" fmla="*/ 74 h 74"/>
                <a:gd name="T22" fmla="*/ 0 w 56"/>
                <a:gd name="T23" fmla="*/ 74 h 74"/>
                <a:gd name="T24" fmla="*/ 10 w 56"/>
                <a:gd name="T25" fmla="*/ 35 h 74"/>
                <a:gd name="T26" fmla="*/ 29 w 56"/>
                <a:gd name="T27" fmla="*/ 35 h 74"/>
                <a:gd name="T28" fmla="*/ 42 w 56"/>
                <a:gd name="T29" fmla="*/ 32 h 74"/>
                <a:gd name="T30" fmla="*/ 46 w 56"/>
                <a:gd name="T31" fmla="*/ 22 h 74"/>
                <a:gd name="T32" fmla="*/ 44 w 56"/>
                <a:gd name="T33" fmla="*/ 14 h 74"/>
                <a:gd name="T34" fmla="*/ 38 w 56"/>
                <a:gd name="T35" fmla="*/ 10 h 74"/>
                <a:gd name="T36" fmla="*/ 29 w 56"/>
                <a:gd name="T37" fmla="*/ 9 h 74"/>
                <a:gd name="T38" fmla="*/ 10 w 56"/>
                <a:gd name="T39" fmla="*/ 9 h 74"/>
                <a:gd name="T40" fmla="*/ 10 w 56"/>
                <a:gd name="T41" fmla="*/ 3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7" y="1"/>
                    <a:pt x="39" y="1"/>
                  </a:cubicBezTo>
                  <a:cubicBezTo>
                    <a:pt x="43" y="2"/>
                    <a:pt x="46" y="3"/>
                    <a:pt x="48" y="5"/>
                  </a:cubicBezTo>
                  <a:cubicBezTo>
                    <a:pt x="51" y="6"/>
                    <a:pt x="53" y="9"/>
                    <a:pt x="54" y="12"/>
                  </a:cubicBezTo>
                  <a:cubicBezTo>
                    <a:pt x="56" y="15"/>
                    <a:pt x="56" y="18"/>
                    <a:pt x="56" y="22"/>
                  </a:cubicBezTo>
                  <a:cubicBezTo>
                    <a:pt x="56" y="28"/>
                    <a:pt x="54" y="33"/>
                    <a:pt x="51" y="38"/>
                  </a:cubicBezTo>
                  <a:cubicBezTo>
                    <a:pt x="47" y="42"/>
                    <a:pt x="39" y="44"/>
                    <a:pt x="2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74"/>
                    <a:pt x="10" y="74"/>
                    <a:pt x="10" y="74"/>
                  </a:cubicBezTo>
                  <a:lnTo>
                    <a:pt x="0" y="74"/>
                  </a:lnTo>
                  <a:close/>
                  <a:moveTo>
                    <a:pt x="10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35" y="35"/>
                    <a:pt x="40" y="34"/>
                    <a:pt x="42" y="32"/>
                  </a:cubicBezTo>
                  <a:cubicBezTo>
                    <a:pt x="45" y="30"/>
                    <a:pt x="46" y="26"/>
                    <a:pt x="46" y="22"/>
                  </a:cubicBezTo>
                  <a:cubicBezTo>
                    <a:pt x="46" y="19"/>
                    <a:pt x="46" y="16"/>
                    <a:pt x="44" y="14"/>
                  </a:cubicBezTo>
                  <a:cubicBezTo>
                    <a:pt x="43" y="12"/>
                    <a:pt x="40" y="11"/>
                    <a:pt x="38" y="10"/>
                  </a:cubicBezTo>
                  <a:cubicBezTo>
                    <a:pt x="36" y="9"/>
                    <a:pt x="33" y="9"/>
                    <a:pt x="29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3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id="{6CE16AF4-F00E-42DF-A8B6-0EE5529F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4 w 138"/>
                <a:gd name="T5" fmla="*/ 0 h 177"/>
                <a:gd name="T6" fmla="*/ 24 w 138"/>
                <a:gd name="T7" fmla="*/ 74 h 177"/>
                <a:gd name="T8" fmla="*/ 114 w 138"/>
                <a:gd name="T9" fmla="*/ 74 h 177"/>
                <a:gd name="T10" fmla="*/ 114 w 138"/>
                <a:gd name="T11" fmla="*/ 0 h 177"/>
                <a:gd name="T12" fmla="*/ 138 w 138"/>
                <a:gd name="T13" fmla="*/ 0 h 177"/>
                <a:gd name="T14" fmla="*/ 138 w 138"/>
                <a:gd name="T15" fmla="*/ 177 h 177"/>
                <a:gd name="T16" fmla="*/ 114 w 138"/>
                <a:gd name="T17" fmla="*/ 177 h 177"/>
                <a:gd name="T18" fmla="*/ 114 w 138"/>
                <a:gd name="T19" fmla="*/ 93 h 177"/>
                <a:gd name="T20" fmla="*/ 24 w 138"/>
                <a:gd name="T21" fmla="*/ 93 h 177"/>
                <a:gd name="T22" fmla="*/ 24 w 138"/>
                <a:gd name="T23" fmla="*/ 177 h 177"/>
                <a:gd name="T24" fmla="*/ 0 w 138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74"/>
                  </a:lnTo>
                  <a:lnTo>
                    <a:pt x="114" y="74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114" y="93"/>
                  </a:lnTo>
                  <a:lnTo>
                    <a:pt x="24" y="93"/>
                  </a:lnTo>
                  <a:lnTo>
                    <a:pt x="24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id="{5B5BC13C-3461-4370-85D7-A63DFE2E3C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25588" y="4373563"/>
              <a:ext cx="268288" cy="287337"/>
            </a:xfrm>
            <a:custGeom>
              <a:avLst/>
              <a:gdLst>
                <a:gd name="T0" fmla="*/ 0 w 71"/>
                <a:gd name="T1" fmla="*/ 39 h 76"/>
                <a:gd name="T2" fmla="*/ 10 w 71"/>
                <a:gd name="T3" fmla="*/ 11 h 76"/>
                <a:gd name="T4" fmla="*/ 35 w 71"/>
                <a:gd name="T5" fmla="*/ 0 h 76"/>
                <a:gd name="T6" fmla="*/ 54 w 71"/>
                <a:gd name="T7" fmla="*/ 5 h 76"/>
                <a:gd name="T8" fmla="*/ 66 w 71"/>
                <a:gd name="T9" fmla="*/ 19 h 76"/>
                <a:gd name="T10" fmla="*/ 71 w 71"/>
                <a:gd name="T11" fmla="*/ 38 h 76"/>
                <a:gd name="T12" fmla="*/ 66 w 71"/>
                <a:gd name="T13" fmla="*/ 58 h 76"/>
                <a:gd name="T14" fmla="*/ 53 w 71"/>
                <a:gd name="T15" fmla="*/ 72 h 76"/>
                <a:gd name="T16" fmla="*/ 35 w 71"/>
                <a:gd name="T17" fmla="*/ 76 h 76"/>
                <a:gd name="T18" fmla="*/ 17 w 71"/>
                <a:gd name="T19" fmla="*/ 71 h 76"/>
                <a:gd name="T20" fmla="*/ 4 w 71"/>
                <a:gd name="T21" fmla="*/ 58 h 76"/>
                <a:gd name="T22" fmla="*/ 0 w 71"/>
                <a:gd name="T23" fmla="*/ 39 h 76"/>
                <a:gd name="T24" fmla="*/ 10 w 71"/>
                <a:gd name="T25" fmla="*/ 39 h 76"/>
                <a:gd name="T26" fmla="*/ 17 w 71"/>
                <a:gd name="T27" fmla="*/ 60 h 76"/>
                <a:gd name="T28" fmla="*/ 35 w 71"/>
                <a:gd name="T29" fmla="*/ 68 h 76"/>
                <a:gd name="T30" fmla="*/ 53 w 71"/>
                <a:gd name="T31" fmla="*/ 60 h 76"/>
                <a:gd name="T32" fmla="*/ 61 w 71"/>
                <a:gd name="T33" fmla="*/ 38 h 76"/>
                <a:gd name="T34" fmla="*/ 58 w 71"/>
                <a:gd name="T35" fmla="*/ 23 h 76"/>
                <a:gd name="T36" fmla="*/ 49 w 71"/>
                <a:gd name="T37" fmla="*/ 12 h 76"/>
                <a:gd name="T38" fmla="*/ 35 w 71"/>
                <a:gd name="T39" fmla="*/ 9 h 76"/>
                <a:gd name="T40" fmla="*/ 18 w 71"/>
                <a:gd name="T41" fmla="*/ 16 h 76"/>
                <a:gd name="T42" fmla="*/ 10 w 71"/>
                <a:gd name="T43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76">
                  <a:moveTo>
                    <a:pt x="0" y="39"/>
                  </a:moveTo>
                  <a:cubicBezTo>
                    <a:pt x="0" y="27"/>
                    <a:pt x="3" y="17"/>
                    <a:pt x="10" y="11"/>
                  </a:cubicBezTo>
                  <a:cubicBezTo>
                    <a:pt x="17" y="4"/>
                    <a:pt x="25" y="0"/>
                    <a:pt x="35" y="0"/>
                  </a:cubicBezTo>
                  <a:cubicBezTo>
                    <a:pt x="42" y="0"/>
                    <a:pt x="48" y="2"/>
                    <a:pt x="54" y="5"/>
                  </a:cubicBezTo>
                  <a:cubicBezTo>
                    <a:pt x="59" y="8"/>
                    <a:pt x="63" y="13"/>
                    <a:pt x="66" y="19"/>
                  </a:cubicBezTo>
                  <a:cubicBezTo>
                    <a:pt x="69" y="24"/>
                    <a:pt x="71" y="31"/>
                    <a:pt x="71" y="38"/>
                  </a:cubicBezTo>
                  <a:cubicBezTo>
                    <a:pt x="71" y="46"/>
                    <a:pt x="69" y="53"/>
                    <a:pt x="66" y="58"/>
                  </a:cubicBezTo>
                  <a:cubicBezTo>
                    <a:pt x="63" y="64"/>
                    <a:pt x="59" y="69"/>
                    <a:pt x="53" y="72"/>
                  </a:cubicBezTo>
                  <a:cubicBezTo>
                    <a:pt x="48" y="75"/>
                    <a:pt x="42" y="76"/>
                    <a:pt x="35" y="76"/>
                  </a:cubicBezTo>
                  <a:cubicBezTo>
                    <a:pt x="28" y="76"/>
                    <a:pt x="22" y="75"/>
                    <a:pt x="17" y="71"/>
                  </a:cubicBezTo>
                  <a:cubicBezTo>
                    <a:pt x="11" y="68"/>
                    <a:pt x="7" y="63"/>
                    <a:pt x="4" y="58"/>
                  </a:cubicBezTo>
                  <a:cubicBezTo>
                    <a:pt x="2" y="52"/>
                    <a:pt x="0" y="46"/>
                    <a:pt x="0" y="39"/>
                  </a:cubicBezTo>
                  <a:close/>
                  <a:moveTo>
                    <a:pt x="10" y="39"/>
                  </a:moveTo>
                  <a:cubicBezTo>
                    <a:pt x="10" y="48"/>
                    <a:pt x="13" y="55"/>
                    <a:pt x="17" y="60"/>
                  </a:cubicBezTo>
                  <a:cubicBezTo>
                    <a:pt x="22" y="66"/>
                    <a:pt x="28" y="68"/>
                    <a:pt x="35" y="68"/>
                  </a:cubicBezTo>
                  <a:cubicBezTo>
                    <a:pt x="43" y="68"/>
                    <a:pt x="49" y="65"/>
                    <a:pt x="53" y="60"/>
                  </a:cubicBezTo>
                  <a:cubicBezTo>
                    <a:pt x="58" y="55"/>
                    <a:pt x="61" y="48"/>
                    <a:pt x="61" y="38"/>
                  </a:cubicBezTo>
                  <a:cubicBezTo>
                    <a:pt x="61" y="32"/>
                    <a:pt x="60" y="27"/>
                    <a:pt x="58" y="23"/>
                  </a:cubicBezTo>
                  <a:cubicBezTo>
                    <a:pt x="55" y="18"/>
                    <a:pt x="53" y="15"/>
                    <a:pt x="49" y="12"/>
                  </a:cubicBezTo>
                  <a:cubicBezTo>
                    <a:pt x="45" y="10"/>
                    <a:pt x="40" y="9"/>
                    <a:pt x="35" y="9"/>
                  </a:cubicBezTo>
                  <a:cubicBezTo>
                    <a:pt x="29" y="9"/>
                    <a:pt x="23" y="11"/>
                    <a:pt x="18" y="16"/>
                  </a:cubicBezTo>
                  <a:cubicBezTo>
                    <a:pt x="13" y="20"/>
                    <a:pt x="10" y="28"/>
                    <a:pt x="10" y="3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01E44CE4-1C3D-487A-9AB7-BCB335A58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9913" y="4376738"/>
              <a:ext cx="206375" cy="280987"/>
            </a:xfrm>
            <a:custGeom>
              <a:avLst/>
              <a:gdLst>
                <a:gd name="T0" fmla="*/ 0 w 130"/>
                <a:gd name="T1" fmla="*/ 177 h 177"/>
                <a:gd name="T2" fmla="*/ 0 w 130"/>
                <a:gd name="T3" fmla="*/ 0 h 177"/>
                <a:gd name="T4" fmla="*/ 128 w 130"/>
                <a:gd name="T5" fmla="*/ 0 h 177"/>
                <a:gd name="T6" fmla="*/ 128 w 130"/>
                <a:gd name="T7" fmla="*/ 22 h 177"/>
                <a:gd name="T8" fmla="*/ 23 w 130"/>
                <a:gd name="T9" fmla="*/ 22 h 177"/>
                <a:gd name="T10" fmla="*/ 23 w 130"/>
                <a:gd name="T11" fmla="*/ 76 h 177"/>
                <a:gd name="T12" fmla="*/ 121 w 130"/>
                <a:gd name="T13" fmla="*/ 76 h 177"/>
                <a:gd name="T14" fmla="*/ 121 w 130"/>
                <a:gd name="T15" fmla="*/ 96 h 177"/>
                <a:gd name="T16" fmla="*/ 23 w 130"/>
                <a:gd name="T17" fmla="*/ 96 h 177"/>
                <a:gd name="T18" fmla="*/ 23 w 130"/>
                <a:gd name="T19" fmla="*/ 155 h 177"/>
                <a:gd name="T20" fmla="*/ 130 w 130"/>
                <a:gd name="T21" fmla="*/ 155 h 177"/>
                <a:gd name="T22" fmla="*/ 130 w 130"/>
                <a:gd name="T23" fmla="*/ 177 h 177"/>
                <a:gd name="T24" fmla="*/ 0 w 130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7">
                  <a:moveTo>
                    <a:pt x="0" y="177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22"/>
                  </a:lnTo>
                  <a:lnTo>
                    <a:pt x="23" y="22"/>
                  </a:lnTo>
                  <a:lnTo>
                    <a:pt x="23" y="76"/>
                  </a:lnTo>
                  <a:lnTo>
                    <a:pt x="121" y="76"/>
                  </a:lnTo>
                  <a:lnTo>
                    <a:pt x="121" y="96"/>
                  </a:lnTo>
                  <a:lnTo>
                    <a:pt x="23" y="96"/>
                  </a:lnTo>
                  <a:lnTo>
                    <a:pt x="23" y="155"/>
                  </a:lnTo>
                  <a:lnTo>
                    <a:pt x="130" y="155"/>
                  </a:lnTo>
                  <a:lnTo>
                    <a:pt x="130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0">
              <a:extLst>
                <a:ext uri="{FF2B5EF4-FFF2-40B4-BE49-F238E27FC236}">
                  <a16:creationId xmlns:a16="http://schemas.microsoft.com/office/drawing/2014/main" id="{35F527A6-5CA3-47B1-84BC-4BAE4C459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0263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3 w 138"/>
                <a:gd name="T5" fmla="*/ 0 h 177"/>
                <a:gd name="T6" fmla="*/ 114 w 138"/>
                <a:gd name="T7" fmla="*/ 138 h 177"/>
                <a:gd name="T8" fmla="*/ 114 w 138"/>
                <a:gd name="T9" fmla="*/ 0 h 177"/>
                <a:gd name="T10" fmla="*/ 138 w 138"/>
                <a:gd name="T11" fmla="*/ 0 h 177"/>
                <a:gd name="T12" fmla="*/ 138 w 138"/>
                <a:gd name="T13" fmla="*/ 177 h 177"/>
                <a:gd name="T14" fmla="*/ 114 w 138"/>
                <a:gd name="T15" fmla="*/ 177 h 177"/>
                <a:gd name="T16" fmla="*/ 21 w 138"/>
                <a:gd name="T17" fmla="*/ 38 h 177"/>
                <a:gd name="T18" fmla="*/ 21 w 138"/>
                <a:gd name="T19" fmla="*/ 177 h 177"/>
                <a:gd name="T20" fmla="*/ 0 w 138"/>
                <a:gd name="T2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114" y="138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21" y="38"/>
                  </a:lnTo>
                  <a:lnTo>
                    <a:pt x="21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31">
              <a:extLst>
                <a:ext uri="{FF2B5EF4-FFF2-40B4-BE49-F238E27FC236}">
                  <a16:creationId xmlns:a16="http://schemas.microsoft.com/office/drawing/2014/main" id="{545590DB-A5D7-4C4B-8CE1-8FE37E129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6013" y="4376738"/>
              <a:ext cx="38100" cy="28098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04B03C19-548F-44BE-BEDC-0C1E42C41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9038" y="4376738"/>
              <a:ext cx="255588" cy="280987"/>
            </a:xfrm>
            <a:custGeom>
              <a:avLst/>
              <a:gdLst>
                <a:gd name="T0" fmla="*/ 0 w 68"/>
                <a:gd name="T1" fmla="*/ 74 h 74"/>
                <a:gd name="T2" fmla="*/ 29 w 68"/>
                <a:gd name="T3" fmla="*/ 36 h 74"/>
                <a:gd name="T4" fmla="*/ 4 w 68"/>
                <a:gd name="T5" fmla="*/ 0 h 74"/>
                <a:gd name="T6" fmla="*/ 15 w 68"/>
                <a:gd name="T7" fmla="*/ 0 h 74"/>
                <a:gd name="T8" fmla="*/ 29 w 68"/>
                <a:gd name="T9" fmla="*/ 19 h 74"/>
                <a:gd name="T10" fmla="*/ 35 w 68"/>
                <a:gd name="T11" fmla="*/ 28 h 74"/>
                <a:gd name="T12" fmla="*/ 40 w 68"/>
                <a:gd name="T13" fmla="*/ 20 h 74"/>
                <a:gd name="T14" fmla="*/ 55 w 68"/>
                <a:gd name="T15" fmla="*/ 0 h 74"/>
                <a:gd name="T16" fmla="*/ 66 w 68"/>
                <a:gd name="T17" fmla="*/ 0 h 74"/>
                <a:gd name="T18" fmla="*/ 40 w 68"/>
                <a:gd name="T19" fmla="*/ 35 h 74"/>
                <a:gd name="T20" fmla="*/ 68 w 68"/>
                <a:gd name="T21" fmla="*/ 74 h 74"/>
                <a:gd name="T22" fmla="*/ 56 w 68"/>
                <a:gd name="T23" fmla="*/ 74 h 74"/>
                <a:gd name="T24" fmla="*/ 37 w 68"/>
                <a:gd name="T25" fmla="*/ 48 h 74"/>
                <a:gd name="T26" fmla="*/ 34 w 68"/>
                <a:gd name="T27" fmla="*/ 43 h 74"/>
                <a:gd name="T28" fmla="*/ 31 w 68"/>
                <a:gd name="T29" fmla="*/ 48 h 74"/>
                <a:gd name="T30" fmla="*/ 12 w 68"/>
                <a:gd name="T31" fmla="*/ 74 h 74"/>
                <a:gd name="T32" fmla="*/ 0 w 68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74">
                  <a:moveTo>
                    <a:pt x="0" y="74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23"/>
                    <a:pt x="33" y="26"/>
                    <a:pt x="35" y="28"/>
                  </a:cubicBezTo>
                  <a:cubicBezTo>
                    <a:pt x="36" y="26"/>
                    <a:pt x="38" y="23"/>
                    <a:pt x="40" y="2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6" y="46"/>
                    <a:pt x="35" y="45"/>
                    <a:pt x="34" y="43"/>
                  </a:cubicBezTo>
                  <a:cubicBezTo>
                    <a:pt x="32" y="46"/>
                    <a:pt x="31" y="47"/>
                    <a:pt x="31" y="48"/>
                  </a:cubicBezTo>
                  <a:cubicBezTo>
                    <a:pt x="12" y="74"/>
                    <a:pt x="12" y="74"/>
                    <a:pt x="12" y="74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346F2C6E-6257-4788-B848-C6BFD6506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0038" y="4452938"/>
              <a:ext cx="177800" cy="207962"/>
            </a:xfrm>
            <a:custGeom>
              <a:avLst/>
              <a:gdLst>
                <a:gd name="T0" fmla="*/ 38 w 47"/>
                <a:gd name="T1" fmla="*/ 35 h 55"/>
                <a:gd name="T2" fmla="*/ 47 w 47"/>
                <a:gd name="T3" fmla="*/ 36 h 55"/>
                <a:gd name="T4" fmla="*/ 39 w 47"/>
                <a:gd name="T5" fmla="*/ 50 h 55"/>
                <a:gd name="T6" fmla="*/ 24 w 47"/>
                <a:gd name="T7" fmla="*/ 55 h 55"/>
                <a:gd name="T8" fmla="*/ 7 w 47"/>
                <a:gd name="T9" fmla="*/ 48 h 55"/>
                <a:gd name="T10" fmla="*/ 0 w 47"/>
                <a:gd name="T11" fmla="*/ 28 h 55"/>
                <a:gd name="T12" fmla="*/ 3 w 47"/>
                <a:gd name="T13" fmla="*/ 13 h 55"/>
                <a:gd name="T14" fmla="*/ 12 w 47"/>
                <a:gd name="T15" fmla="*/ 3 h 55"/>
                <a:gd name="T16" fmla="*/ 25 w 47"/>
                <a:gd name="T17" fmla="*/ 0 h 55"/>
                <a:gd name="T18" fmla="*/ 39 w 47"/>
                <a:gd name="T19" fmla="*/ 4 h 55"/>
                <a:gd name="T20" fmla="*/ 46 w 47"/>
                <a:gd name="T21" fmla="*/ 16 h 55"/>
                <a:gd name="T22" fmla="*/ 37 w 47"/>
                <a:gd name="T23" fmla="*/ 18 h 55"/>
                <a:gd name="T24" fmla="*/ 33 w 47"/>
                <a:gd name="T25" fmla="*/ 10 h 55"/>
                <a:gd name="T26" fmla="*/ 25 w 47"/>
                <a:gd name="T27" fmla="*/ 7 h 55"/>
                <a:gd name="T28" fmla="*/ 14 w 47"/>
                <a:gd name="T29" fmla="*/ 12 h 55"/>
                <a:gd name="T30" fmla="*/ 9 w 47"/>
                <a:gd name="T31" fmla="*/ 27 h 55"/>
                <a:gd name="T32" fmla="*/ 14 w 47"/>
                <a:gd name="T33" fmla="*/ 43 h 55"/>
                <a:gd name="T34" fmla="*/ 24 w 47"/>
                <a:gd name="T35" fmla="*/ 48 h 55"/>
                <a:gd name="T36" fmla="*/ 33 w 47"/>
                <a:gd name="T37" fmla="*/ 45 h 55"/>
                <a:gd name="T38" fmla="*/ 38 w 47"/>
                <a:gd name="T3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55">
                  <a:moveTo>
                    <a:pt x="38" y="35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6" y="42"/>
                    <a:pt x="43" y="47"/>
                    <a:pt x="39" y="50"/>
                  </a:cubicBezTo>
                  <a:cubicBezTo>
                    <a:pt x="35" y="54"/>
                    <a:pt x="30" y="55"/>
                    <a:pt x="24" y="55"/>
                  </a:cubicBezTo>
                  <a:cubicBezTo>
                    <a:pt x="17" y="55"/>
                    <a:pt x="11" y="53"/>
                    <a:pt x="7" y="48"/>
                  </a:cubicBezTo>
                  <a:cubicBezTo>
                    <a:pt x="2" y="43"/>
                    <a:pt x="0" y="37"/>
                    <a:pt x="0" y="28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8"/>
                    <a:pt x="8" y="5"/>
                    <a:pt x="12" y="3"/>
                  </a:cubicBezTo>
                  <a:cubicBezTo>
                    <a:pt x="16" y="1"/>
                    <a:pt x="20" y="0"/>
                    <a:pt x="25" y="0"/>
                  </a:cubicBezTo>
                  <a:cubicBezTo>
                    <a:pt x="30" y="0"/>
                    <a:pt x="35" y="1"/>
                    <a:pt x="39" y="4"/>
                  </a:cubicBezTo>
                  <a:cubicBezTo>
                    <a:pt x="42" y="7"/>
                    <a:pt x="45" y="11"/>
                    <a:pt x="46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4"/>
                    <a:pt x="35" y="12"/>
                    <a:pt x="33" y="10"/>
                  </a:cubicBezTo>
                  <a:cubicBezTo>
                    <a:pt x="30" y="8"/>
                    <a:pt x="28" y="7"/>
                    <a:pt x="25" y="7"/>
                  </a:cubicBezTo>
                  <a:cubicBezTo>
                    <a:pt x="20" y="7"/>
                    <a:pt x="17" y="9"/>
                    <a:pt x="14" y="12"/>
                  </a:cubicBezTo>
                  <a:cubicBezTo>
                    <a:pt x="11" y="15"/>
                    <a:pt x="9" y="20"/>
                    <a:pt x="9" y="27"/>
                  </a:cubicBezTo>
                  <a:cubicBezTo>
                    <a:pt x="9" y="35"/>
                    <a:pt x="11" y="40"/>
                    <a:pt x="14" y="43"/>
                  </a:cubicBezTo>
                  <a:cubicBezTo>
                    <a:pt x="16" y="46"/>
                    <a:pt x="20" y="48"/>
                    <a:pt x="24" y="48"/>
                  </a:cubicBezTo>
                  <a:cubicBezTo>
                    <a:pt x="28" y="48"/>
                    <a:pt x="31" y="47"/>
                    <a:pt x="33" y="45"/>
                  </a:cubicBezTo>
                  <a:cubicBezTo>
                    <a:pt x="36" y="42"/>
                    <a:pt x="37" y="39"/>
                    <a:pt x="38" y="35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2C107916-892A-4D8D-9DE5-AAB8FE3E6D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2125" y="4452938"/>
              <a:ext cx="188913" cy="207962"/>
            </a:xfrm>
            <a:custGeom>
              <a:avLst/>
              <a:gdLst>
                <a:gd name="T0" fmla="*/ 0 w 50"/>
                <a:gd name="T1" fmla="*/ 27 h 55"/>
                <a:gd name="T2" fmla="*/ 8 w 50"/>
                <a:gd name="T3" fmla="*/ 5 h 55"/>
                <a:gd name="T4" fmla="*/ 25 w 50"/>
                <a:gd name="T5" fmla="*/ 0 h 55"/>
                <a:gd name="T6" fmla="*/ 43 w 50"/>
                <a:gd name="T7" fmla="*/ 7 h 55"/>
                <a:gd name="T8" fmla="*/ 50 w 50"/>
                <a:gd name="T9" fmla="*/ 27 h 55"/>
                <a:gd name="T10" fmla="*/ 47 w 50"/>
                <a:gd name="T11" fmla="*/ 43 h 55"/>
                <a:gd name="T12" fmla="*/ 38 w 50"/>
                <a:gd name="T13" fmla="*/ 52 h 55"/>
                <a:gd name="T14" fmla="*/ 25 w 50"/>
                <a:gd name="T15" fmla="*/ 55 h 55"/>
                <a:gd name="T16" fmla="*/ 7 w 50"/>
                <a:gd name="T17" fmla="*/ 48 h 55"/>
                <a:gd name="T18" fmla="*/ 0 w 50"/>
                <a:gd name="T19" fmla="*/ 27 h 55"/>
                <a:gd name="T20" fmla="*/ 9 w 50"/>
                <a:gd name="T21" fmla="*/ 27 h 55"/>
                <a:gd name="T22" fmla="*/ 14 w 50"/>
                <a:gd name="T23" fmla="*/ 43 h 55"/>
                <a:gd name="T24" fmla="*/ 25 w 50"/>
                <a:gd name="T25" fmla="*/ 48 h 55"/>
                <a:gd name="T26" fmla="*/ 36 w 50"/>
                <a:gd name="T27" fmla="*/ 43 h 55"/>
                <a:gd name="T28" fmla="*/ 41 w 50"/>
                <a:gd name="T29" fmla="*/ 27 h 55"/>
                <a:gd name="T30" fmla="*/ 36 w 50"/>
                <a:gd name="T31" fmla="*/ 12 h 55"/>
                <a:gd name="T32" fmla="*/ 25 w 50"/>
                <a:gd name="T33" fmla="*/ 7 h 55"/>
                <a:gd name="T34" fmla="*/ 14 w 50"/>
                <a:gd name="T35" fmla="*/ 12 h 55"/>
                <a:gd name="T36" fmla="*/ 9 w 50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55">
                  <a:moveTo>
                    <a:pt x="0" y="27"/>
                  </a:moveTo>
                  <a:cubicBezTo>
                    <a:pt x="0" y="18"/>
                    <a:pt x="3" y="10"/>
                    <a:pt x="8" y="5"/>
                  </a:cubicBezTo>
                  <a:cubicBezTo>
                    <a:pt x="13" y="2"/>
                    <a:pt x="19" y="0"/>
                    <a:pt x="25" y="0"/>
                  </a:cubicBezTo>
                  <a:cubicBezTo>
                    <a:pt x="32" y="0"/>
                    <a:pt x="38" y="2"/>
                    <a:pt x="43" y="7"/>
                  </a:cubicBezTo>
                  <a:cubicBezTo>
                    <a:pt x="48" y="12"/>
                    <a:pt x="50" y="18"/>
                    <a:pt x="50" y="27"/>
                  </a:cubicBezTo>
                  <a:cubicBezTo>
                    <a:pt x="50" y="34"/>
                    <a:pt x="49" y="39"/>
                    <a:pt x="47" y="43"/>
                  </a:cubicBezTo>
                  <a:cubicBezTo>
                    <a:pt x="45" y="47"/>
                    <a:pt x="42" y="50"/>
                    <a:pt x="38" y="52"/>
                  </a:cubicBezTo>
                  <a:cubicBezTo>
                    <a:pt x="34" y="54"/>
                    <a:pt x="30" y="55"/>
                    <a:pt x="25" y="55"/>
                  </a:cubicBezTo>
                  <a:cubicBezTo>
                    <a:pt x="18" y="55"/>
                    <a:pt x="12" y="53"/>
                    <a:pt x="7" y="48"/>
                  </a:cubicBezTo>
                  <a:cubicBezTo>
                    <a:pt x="2" y="43"/>
                    <a:pt x="0" y="36"/>
                    <a:pt x="0" y="27"/>
                  </a:cubicBezTo>
                  <a:close/>
                  <a:moveTo>
                    <a:pt x="9" y="27"/>
                  </a:moveTo>
                  <a:cubicBezTo>
                    <a:pt x="9" y="34"/>
                    <a:pt x="11" y="39"/>
                    <a:pt x="14" y="43"/>
                  </a:cubicBezTo>
                  <a:cubicBezTo>
                    <a:pt x="17" y="46"/>
                    <a:pt x="21" y="48"/>
                    <a:pt x="25" y="48"/>
                  </a:cubicBezTo>
                  <a:cubicBezTo>
                    <a:pt x="30" y="48"/>
                    <a:pt x="33" y="46"/>
                    <a:pt x="36" y="43"/>
                  </a:cubicBezTo>
                  <a:cubicBezTo>
                    <a:pt x="39" y="39"/>
                    <a:pt x="41" y="34"/>
                    <a:pt x="41" y="27"/>
                  </a:cubicBezTo>
                  <a:cubicBezTo>
                    <a:pt x="41" y="21"/>
                    <a:pt x="39" y="16"/>
                    <a:pt x="36" y="12"/>
                  </a:cubicBezTo>
                  <a:cubicBezTo>
                    <a:pt x="33" y="9"/>
                    <a:pt x="30" y="7"/>
                    <a:pt x="25" y="7"/>
                  </a:cubicBezTo>
                  <a:cubicBezTo>
                    <a:pt x="21" y="7"/>
                    <a:pt x="17" y="9"/>
                    <a:pt x="14" y="12"/>
                  </a:cubicBezTo>
                  <a:cubicBezTo>
                    <a:pt x="11" y="16"/>
                    <a:pt x="9" y="21"/>
                    <a:pt x="9" y="2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A4FF2639-BFD1-4A03-AA57-7F7592A7D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2313" y="4452938"/>
              <a:ext cx="271463" cy="204787"/>
            </a:xfrm>
            <a:custGeom>
              <a:avLst/>
              <a:gdLst>
                <a:gd name="T0" fmla="*/ 0 w 72"/>
                <a:gd name="T1" fmla="*/ 54 h 54"/>
                <a:gd name="T2" fmla="*/ 0 w 72"/>
                <a:gd name="T3" fmla="*/ 1 h 54"/>
                <a:gd name="T4" fmla="*/ 8 w 72"/>
                <a:gd name="T5" fmla="*/ 1 h 54"/>
                <a:gd name="T6" fmla="*/ 8 w 72"/>
                <a:gd name="T7" fmla="*/ 8 h 54"/>
                <a:gd name="T8" fmla="*/ 14 w 72"/>
                <a:gd name="T9" fmla="*/ 2 h 54"/>
                <a:gd name="T10" fmla="*/ 24 w 72"/>
                <a:gd name="T11" fmla="*/ 0 h 54"/>
                <a:gd name="T12" fmla="*/ 34 w 72"/>
                <a:gd name="T13" fmla="*/ 2 h 54"/>
                <a:gd name="T14" fmla="*/ 39 w 72"/>
                <a:gd name="T15" fmla="*/ 9 h 54"/>
                <a:gd name="T16" fmla="*/ 56 w 72"/>
                <a:gd name="T17" fmla="*/ 0 h 54"/>
                <a:gd name="T18" fmla="*/ 68 w 72"/>
                <a:gd name="T19" fmla="*/ 4 h 54"/>
                <a:gd name="T20" fmla="*/ 72 w 72"/>
                <a:gd name="T21" fmla="*/ 18 h 54"/>
                <a:gd name="T22" fmla="*/ 72 w 72"/>
                <a:gd name="T23" fmla="*/ 54 h 54"/>
                <a:gd name="T24" fmla="*/ 63 w 72"/>
                <a:gd name="T25" fmla="*/ 54 h 54"/>
                <a:gd name="T26" fmla="*/ 63 w 72"/>
                <a:gd name="T27" fmla="*/ 21 h 54"/>
                <a:gd name="T28" fmla="*/ 62 w 72"/>
                <a:gd name="T29" fmla="*/ 13 h 54"/>
                <a:gd name="T30" fmla="*/ 59 w 72"/>
                <a:gd name="T31" fmla="*/ 9 h 54"/>
                <a:gd name="T32" fmla="*/ 54 w 72"/>
                <a:gd name="T33" fmla="*/ 7 h 54"/>
                <a:gd name="T34" fmla="*/ 44 w 72"/>
                <a:gd name="T35" fmla="*/ 11 h 54"/>
                <a:gd name="T36" fmla="*/ 40 w 72"/>
                <a:gd name="T37" fmla="*/ 23 h 54"/>
                <a:gd name="T38" fmla="*/ 40 w 72"/>
                <a:gd name="T39" fmla="*/ 54 h 54"/>
                <a:gd name="T40" fmla="*/ 31 w 72"/>
                <a:gd name="T41" fmla="*/ 54 h 54"/>
                <a:gd name="T42" fmla="*/ 31 w 72"/>
                <a:gd name="T43" fmla="*/ 19 h 54"/>
                <a:gd name="T44" fmla="*/ 29 w 72"/>
                <a:gd name="T45" fmla="*/ 10 h 54"/>
                <a:gd name="T46" fmla="*/ 22 w 72"/>
                <a:gd name="T47" fmla="*/ 7 h 54"/>
                <a:gd name="T48" fmla="*/ 15 w 72"/>
                <a:gd name="T49" fmla="*/ 9 h 54"/>
                <a:gd name="T50" fmla="*/ 10 w 72"/>
                <a:gd name="T51" fmla="*/ 15 h 54"/>
                <a:gd name="T52" fmla="*/ 9 w 72"/>
                <a:gd name="T53" fmla="*/ 26 h 54"/>
                <a:gd name="T54" fmla="*/ 9 w 72"/>
                <a:gd name="T55" fmla="*/ 54 h 54"/>
                <a:gd name="T56" fmla="*/ 0 w 7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6"/>
                    <a:pt x="12" y="4"/>
                    <a:pt x="14" y="2"/>
                  </a:cubicBezTo>
                  <a:cubicBezTo>
                    <a:pt x="17" y="0"/>
                    <a:pt x="20" y="0"/>
                    <a:pt x="24" y="0"/>
                  </a:cubicBezTo>
                  <a:cubicBezTo>
                    <a:pt x="28" y="0"/>
                    <a:pt x="31" y="0"/>
                    <a:pt x="34" y="2"/>
                  </a:cubicBezTo>
                  <a:cubicBezTo>
                    <a:pt x="36" y="4"/>
                    <a:pt x="38" y="6"/>
                    <a:pt x="39" y="9"/>
                  </a:cubicBezTo>
                  <a:cubicBezTo>
                    <a:pt x="43" y="3"/>
                    <a:pt x="49" y="0"/>
                    <a:pt x="56" y="0"/>
                  </a:cubicBezTo>
                  <a:cubicBezTo>
                    <a:pt x="61" y="0"/>
                    <a:pt x="65" y="1"/>
                    <a:pt x="68" y="4"/>
                  </a:cubicBezTo>
                  <a:cubicBezTo>
                    <a:pt x="71" y="7"/>
                    <a:pt x="72" y="11"/>
                    <a:pt x="72" y="18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17"/>
                    <a:pt x="63" y="14"/>
                    <a:pt x="62" y="13"/>
                  </a:cubicBezTo>
                  <a:cubicBezTo>
                    <a:pt x="62" y="11"/>
                    <a:pt x="61" y="10"/>
                    <a:pt x="59" y="9"/>
                  </a:cubicBezTo>
                  <a:cubicBezTo>
                    <a:pt x="57" y="8"/>
                    <a:pt x="56" y="7"/>
                    <a:pt x="54" y="7"/>
                  </a:cubicBezTo>
                  <a:cubicBezTo>
                    <a:pt x="50" y="7"/>
                    <a:pt x="47" y="9"/>
                    <a:pt x="44" y="11"/>
                  </a:cubicBezTo>
                  <a:cubicBezTo>
                    <a:pt x="42" y="14"/>
                    <a:pt x="40" y="18"/>
                    <a:pt x="40" y="2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5"/>
                    <a:pt x="31" y="12"/>
                    <a:pt x="29" y="10"/>
                  </a:cubicBezTo>
                  <a:cubicBezTo>
                    <a:pt x="28" y="8"/>
                    <a:pt x="25" y="7"/>
                    <a:pt x="22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5"/>
                  </a:cubicBezTo>
                  <a:cubicBezTo>
                    <a:pt x="9" y="18"/>
                    <a:pt x="9" y="22"/>
                    <a:pt x="9" y="26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A468EF2F-136E-48A0-9576-59F4F5467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82988" y="4452938"/>
              <a:ext cx="177800" cy="284162"/>
            </a:xfrm>
            <a:custGeom>
              <a:avLst/>
              <a:gdLst>
                <a:gd name="T0" fmla="*/ 0 w 47"/>
                <a:gd name="T1" fmla="*/ 75 h 75"/>
                <a:gd name="T2" fmla="*/ 0 w 47"/>
                <a:gd name="T3" fmla="*/ 1 h 75"/>
                <a:gd name="T4" fmla="*/ 9 w 47"/>
                <a:gd name="T5" fmla="*/ 1 h 75"/>
                <a:gd name="T6" fmla="*/ 9 w 47"/>
                <a:gd name="T7" fmla="*/ 8 h 75"/>
                <a:gd name="T8" fmla="*/ 15 w 47"/>
                <a:gd name="T9" fmla="*/ 2 h 75"/>
                <a:gd name="T10" fmla="*/ 24 w 47"/>
                <a:gd name="T11" fmla="*/ 0 h 75"/>
                <a:gd name="T12" fmla="*/ 36 w 47"/>
                <a:gd name="T13" fmla="*/ 3 h 75"/>
                <a:gd name="T14" fmla="*/ 44 w 47"/>
                <a:gd name="T15" fmla="*/ 13 h 75"/>
                <a:gd name="T16" fmla="*/ 47 w 47"/>
                <a:gd name="T17" fmla="*/ 27 h 75"/>
                <a:gd name="T18" fmla="*/ 44 w 47"/>
                <a:gd name="T19" fmla="*/ 42 h 75"/>
                <a:gd name="T20" fmla="*/ 35 w 47"/>
                <a:gd name="T21" fmla="*/ 52 h 75"/>
                <a:gd name="T22" fmla="*/ 24 w 47"/>
                <a:gd name="T23" fmla="*/ 55 h 75"/>
                <a:gd name="T24" fmla="*/ 15 w 47"/>
                <a:gd name="T25" fmla="*/ 53 h 75"/>
                <a:gd name="T26" fmla="*/ 10 w 47"/>
                <a:gd name="T27" fmla="*/ 49 h 75"/>
                <a:gd name="T28" fmla="*/ 10 w 47"/>
                <a:gd name="T29" fmla="*/ 75 h 75"/>
                <a:gd name="T30" fmla="*/ 0 w 47"/>
                <a:gd name="T31" fmla="*/ 75 h 75"/>
                <a:gd name="T32" fmla="*/ 9 w 47"/>
                <a:gd name="T33" fmla="*/ 28 h 75"/>
                <a:gd name="T34" fmla="*/ 13 w 47"/>
                <a:gd name="T35" fmla="*/ 43 h 75"/>
                <a:gd name="T36" fmla="*/ 23 w 47"/>
                <a:gd name="T37" fmla="*/ 48 h 75"/>
                <a:gd name="T38" fmla="*/ 33 w 47"/>
                <a:gd name="T39" fmla="*/ 43 h 75"/>
                <a:gd name="T40" fmla="*/ 38 w 47"/>
                <a:gd name="T41" fmla="*/ 27 h 75"/>
                <a:gd name="T42" fmla="*/ 33 w 47"/>
                <a:gd name="T43" fmla="*/ 12 h 75"/>
                <a:gd name="T44" fmla="*/ 23 w 47"/>
                <a:gd name="T45" fmla="*/ 7 h 75"/>
                <a:gd name="T46" fmla="*/ 13 w 47"/>
                <a:gd name="T47" fmla="*/ 12 h 75"/>
                <a:gd name="T48" fmla="*/ 9 w 47"/>
                <a:gd name="T49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5">
                  <a:moveTo>
                    <a:pt x="0" y="7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5"/>
                    <a:pt x="13" y="3"/>
                    <a:pt x="15" y="2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9" y="0"/>
                    <a:pt x="33" y="1"/>
                    <a:pt x="36" y="3"/>
                  </a:cubicBezTo>
                  <a:cubicBezTo>
                    <a:pt x="40" y="5"/>
                    <a:pt x="42" y="9"/>
                    <a:pt x="44" y="13"/>
                  </a:cubicBezTo>
                  <a:cubicBezTo>
                    <a:pt x="46" y="17"/>
                    <a:pt x="47" y="22"/>
                    <a:pt x="47" y="27"/>
                  </a:cubicBezTo>
                  <a:cubicBezTo>
                    <a:pt x="47" y="33"/>
                    <a:pt x="46" y="37"/>
                    <a:pt x="44" y="42"/>
                  </a:cubicBezTo>
                  <a:cubicBezTo>
                    <a:pt x="42" y="46"/>
                    <a:pt x="39" y="50"/>
                    <a:pt x="35" y="52"/>
                  </a:cubicBezTo>
                  <a:cubicBezTo>
                    <a:pt x="32" y="54"/>
                    <a:pt x="28" y="55"/>
                    <a:pt x="24" y="55"/>
                  </a:cubicBezTo>
                  <a:cubicBezTo>
                    <a:pt x="21" y="55"/>
                    <a:pt x="18" y="55"/>
                    <a:pt x="15" y="53"/>
                  </a:cubicBezTo>
                  <a:cubicBezTo>
                    <a:pt x="13" y="52"/>
                    <a:pt x="11" y="51"/>
                    <a:pt x="10" y="49"/>
                  </a:cubicBezTo>
                  <a:cubicBezTo>
                    <a:pt x="10" y="75"/>
                    <a:pt x="10" y="75"/>
                    <a:pt x="10" y="75"/>
                  </a:cubicBezTo>
                  <a:lnTo>
                    <a:pt x="0" y="75"/>
                  </a:lnTo>
                  <a:close/>
                  <a:moveTo>
                    <a:pt x="9" y="28"/>
                  </a:moveTo>
                  <a:cubicBezTo>
                    <a:pt x="9" y="35"/>
                    <a:pt x="10" y="40"/>
                    <a:pt x="13" y="43"/>
                  </a:cubicBezTo>
                  <a:cubicBezTo>
                    <a:pt x="16" y="46"/>
                    <a:pt x="19" y="48"/>
                    <a:pt x="23" y="48"/>
                  </a:cubicBezTo>
                  <a:cubicBezTo>
                    <a:pt x="27" y="48"/>
                    <a:pt x="30" y="46"/>
                    <a:pt x="33" y="43"/>
                  </a:cubicBezTo>
                  <a:cubicBezTo>
                    <a:pt x="36" y="39"/>
                    <a:pt x="38" y="34"/>
                    <a:pt x="38" y="27"/>
                  </a:cubicBezTo>
                  <a:cubicBezTo>
                    <a:pt x="38" y="20"/>
                    <a:pt x="36" y="15"/>
                    <a:pt x="33" y="12"/>
                  </a:cubicBezTo>
                  <a:cubicBezTo>
                    <a:pt x="31" y="8"/>
                    <a:pt x="27" y="7"/>
                    <a:pt x="23" y="7"/>
                  </a:cubicBezTo>
                  <a:cubicBezTo>
                    <a:pt x="19" y="7"/>
                    <a:pt x="16" y="8"/>
                    <a:pt x="13" y="12"/>
                  </a:cubicBezTo>
                  <a:cubicBezTo>
                    <a:pt x="10" y="16"/>
                    <a:pt x="9" y="21"/>
                    <a:pt x="9" y="2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92B3C4BB-2A0C-4940-9FE6-98CF0DDD3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90950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4 w 49"/>
                <a:gd name="T7" fmla="*/ 51 h 55"/>
                <a:gd name="T8" fmla="*/ 0 w 49"/>
                <a:gd name="T9" fmla="*/ 40 h 55"/>
                <a:gd name="T10" fmla="*/ 1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4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1 w 49"/>
                <a:gd name="T31" fmla="*/ 16 h 55"/>
                <a:gd name="T32" fmla="*/ 5 w 49"/>
                <a:gd name="T33" fmla="*/ 7 h 55"/>
                <a:gd name="T34" fmla="*/ 13 w 49"/>
                <a:gd name="T35" fmla="*/ 1 h 55"/>
                <a:gd name="T36" fmla="*/ 25 w 49"/>
                <a:gd name="T37" fmla="*/ 0 h 55"/>
                <a:gd name="T38" fmla="*/ 36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39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4 w 49"/>
                <a:gd name="T61" fmla="*/ 33 h 55"/>
                <a:gd name="T62" fmla="*/ 11 w 49"/>
                <a:gd name="T63" fmla="*/ 36 h 55"/>
                <a:gd name="T64" fmla="*/ 9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29 w 49"/>
                <a:gd name="T71" fmla="*/ 46 h 55"/>
                <a:gd name="T72" fmla="*/ 35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4" y="50"/>
                    <a:pt x="31" y="52"/>
                    <a:pt x="28" y="54"/>
                  </a:cubicBezTo>
                  <a:cubicBezTo>
                    <a:pt x="25" y="55"/>
                    <a:pt x="21" y="55"/>
                    <a:pt x="18" y="55"/>
                  </a:cubicBezTo>
                  <a:cubicBezTo>
                    <a:pt x="12" y="55"/>
                    <a:pt x="8" y="54"/>
                    <a:pt x="4" y="51"/>
                  </a:cubicBezTo>
                  <a:cubicBezTo>
                    <a:pt x="1" y="48"/>
                    <a:pt x="0" y="45"/>
                    <a:pt x="0" y="40"/>
                  </a:cubicBezTo>
                  <a:cubicBezTo>
                    <a:pt x="0" y="37"/>
                    <a:pt x="0" y="35"/>
                    <a:pt x="1" y="33"/>
                  </a:cubicBezTo>
                  <a:cubicBezTo>
                    <a:pt x="3" y="31"/>
                    <a:pt x="4" y="29"/>
                    <a:pt x="6" y="28"/>
                  </a:cubicBezTo>
                  <a:cubicBezTo>
                    <a:pt x="8" y="26"/>
                    <a:pt x="10" y="25"/>
                    <a:pt x="13" y="25"/>
                  </a:cubicBezTo>
                  <a:cubicBezTo>
                    <a:pt x="14" y="24"/>
                    <a:pt x="17" y="24"/>
                    <a:pt x="21" y="23"/>
                  </a:cubicBezTo>
                  <a:cubicBezTo>
                    <a:pt x="28" y="23"/>
                    <a:pt x="33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4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2"/>
                    <a:pt x="3" y="9"/>
                    <a:pt x="5" y="7"/>
                  </a:cubicBezTo>
                  <a:cubicBezTo>
                    <a:pt x="7" y="4"/>
                    <a:pt x="10" y="3"/>
                    <a:pt x="13" y="1"/>
                  </a:cubicBezTo>
                  <a:cubicBezTo>
                    <a:pt x="17" y="0"/>
                    <a:pt x="21" y="0"/>
                    <a:pt x="25" y="0"/>
                  </a:cubicBezTo>
                  <a:cubicBezTo>
                    <a:pt x="30" y="0"/>
                    <a:pt x="34" y="0"/>
                    <a:pt x="36" y="1"/>
                  </a:cubicBezTo>
                  <a:cubicBezTo>
                    <a:pt x="39" y="2"/>
                    <a:pt x="41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6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8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8" y="31"/>
                    <a:pt x="16" y="32"/>
                    <a:pt x="14" y="33"/>
                  </a:cubicBezTo>
                  <a:cubicBezTo>
                    <a:pt x="13" y="33"/>
                    <a:pt x="11" y="34"/>
                    <a:pt x="11" y="36"/>
                  </a:cubicBezTo>
                  <a:cubicBezTo>
                    <a:pt x="10" y="37"/>
                    <a:pt x="9" y="38"/>
                    <a:pt x="9" y="40"/>
                  </a:cubicBezTo>
                  <a:cubicBezTo>
                    <a:pt x="9" y="42"/>
                    <a:pt x="10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29" y="46"/>
                  </a:cubicBezTo>
                  <a:cubicBezTo>
                    <a:pt x="32" y="44"/>
                    <a:pt x="34" y="42"/>
                    <a:pt x="35" y="40"/>
                  </a:cubicBezTo>
                  <a:cubicBezTo>
                    <a:pt x="36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C79B3ED8-A776-441D-9D6E-1A778CE5F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963" y="4452938"/>
              <a:ext cx="161925" cy="204787"/>
            </a:xfrm>
            <a:custGeom>
              <a:avLst/>
              <a:gdLst>
                <a:gd name="T0" fmla="*/ 0 w 43"/>
                <a:gd name="T1" fmla="*/ 54 h 54"/>
                <a:gd name="T2" fmla="*/ 0 w 43"/>
                <a:gd name="T3" fmla="*/ 1 h 54"/>
                <a:gd name="T4" fmla="*/ 8 w 43"/>
                <a:gd name="T5" fmla="*/ 1 h 54"/>
                <a:gd name="T6" fmla="*/ 8 w 43"/>
                <a:gd name="T7" fmla="*/ 8 h 54"/>
                <a:gd name="T8" fmla="*/ 25 w 43"/>
                <a:gd name="T9" fmla="*/ 0 h 54"/>
                <a:gd name="T10" fmla="*/ 34 w 43"/>
                <a:gd name="T11" fmla="*/ 1 h 54"/>
                <a:gd name="T12" fmla="*/ 40 w 43"/>
                <a:gd name="T13" fmla="*/ 6 h 54"/>
                <a:gd name="T14" fmla="*/ 43 w 43"/>
                <a:gd name="T15" fmla="*/ 13 h 54"/>
                <a:gd name="T16" fmla="*/ 43 w 43"/>
                <a:gd name="T17" fmla="*/ 21 h 54"/>
                <a:gd name="T18" fmla="*/ 43 w 43"/>
                <a:gd name="T19" fmla="*/ 54 h 54"/>
                <a:gd name="T20" fmla="*/ 34 w 43"/>
                <a:gd name="T21" fmla="*/ 54 h 54"/>
                <a:gd name="T22" fmla="*/ 34 w 43"/>
                <a:gd name="T23" fmla="*/ 22 h 54"/>
                <a:gd name="T24" fmla="*/ 33 w 43"/>
                <a:gd name="T25" fmla="*/ 13 h 54"/>
                <a:gd name="T26" fmla="*/ 30 w 43"/>
                <a:gd name="T27" fmla="*/ 9 h 54"/>
                <a:gd name="T28" fmla="*/ 23 w 43"/>
                <a:gd name="T29" fmla="*/ 7 h 54"/>
                <a:gd name="T30" fmla="*/ 13 w 43"/>
                <a:gd name="T31" fmla="*/ 11 h 54"/>
                <a:gd name="T32" fmla="*/ 9 w 43"/>
                <a:gd name="T33" fmla="*/ 25 h 54"/>
                <a:gd name="T34" fmla="*/ 9 w 43"/>
                <a:gd name="T35" fmla="*/ 54 h 54"/>
                <a:gd name="T36" fmla="*/ 0 w 43"/>
                <a:gd name="T3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28" y="0"/>
                    <a:pt x="31" y="0"/>
                    <a:pt x="34" y="1"/>
                  </a:cubicBezTo>
                  <a:cubicBezTo>
                    <a:pt x="37" y="2"/>
                    <a:pt x="39" y="4"/>
                    <a:pt x="40" y="6"/>
                  </a:cubicBezTo>
                  <a:cubicBezTo>
                    <a:pt x="41" y="8"/>
                    <a:pt x="42" y="10"/>
                    <a:pt x="43" y="13"/>
                  </a:cubicBezTo>
                  <a:cubicBezTo>
                    <a:pt x="43" y="14"/>
                    <a:pt x="43" y="17"/>
                    <a:pt x="43" y="2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18"/>
                    <a:pt x="34" y="15"/>
                    <a:pt x="33" y="13"/>
                  </a:cubicBezTo>
                  <a:cubicBezTo>
                    <a:pt x="33" y="12"/>
                    <a:pt x="31" y="10"/>
                    <a:pt x="30" y="9"/>
                  </a:cubicBezTo>
                  <a:cubicBezTo>
                    <a:pt x="28" y="8"/>
                    <a:pt x="26" y="7"/>
                    <a:pt x="23" y="7"/>
                  </a:cubicBezTo>
                  <a:cubicBezTo>
                    <a:pt x="19" y="7"/>
                    <a:pt x="16" y="9"/>
                    <a:pt x="13" y="11"/>
                  </a:cubicBezTo>
                  <a:cubicBezTo>
                    <a:pt x="10" y="14"/>
                    <a:pt x="9" y="18"/>
                    <a:pt x="9" y="25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9">
              <a:extLst>
                <a:ext uri="{FF2B5EF4-FFF2-40B4-BE49-F238E27FC236}">
                  <a16:creationId xmlns:a16="http://schemas.microsoft.com/office/drawing/2014/main" id="{5322866E-62E8-44D2-973E-CC3EF229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3225" y="4456113"/>
              <a:ext cx="185738" cy="284162"/>
            </a:xfrm>
            <a:custGeom>
              <a:avLst/>
              <a:gdLst>
                <a:gd name="T0" fmla="*/ 5 w 49"/>
                <a:gd name="T1" fmla="*/ 74 h 75"/>
                <a:gd name="T2" fmla="*/ 4 w 49"/>
                <a:gd name="T3" fmla="*/ 65 h 75"/>
                <a:gd name="T4" fmla="*/ 9 w 49"/>
                <a:gd name="T5" fmla="*/ 66 h 75"/>
                <a:gd name="T6" fmla="*/ 14 w 49"/>
                <a:gd name="T7" fmla="*/ 65 h 75"/>
                <a:gd name="T8" fmla="*/ 17 w 49"/>
                <a:gd name="T9" fmla="*/ 62 h 75"/>
                <a:gd name="T10" fmla="*/ 20 w 49"/>
                <a:gd name="T11" fmla="*/ 55 h 75"/>
                <a:gd name="T12" fmla="*/ 20 w 49"/>
                <a:gd name="T13" fmla="*/ 53 h 75"/>
                <a:gd name="T14" fmla="*/ 0 w 49"/>
                <a:gd name="T15" fmla="*/ 0 h 75"/>
                <a:gd name="T16" fmla="*/ 10 w 49"/>
                <a:gd name="T17" fmla="*/ 0 h 75"/>
                <a:gd name="T18" fmla="*/ 21 w 49"/>
                <a:gd name="T19" fmla="*/ 31 h 75"/>
                <a:gd name="T20" fmla="*/ 25 w 49"/>
                <a:gd name="T21" fmla="*/ 43 h 75"/>
                <a:gd name="T22" fmla="*/ 29 w 49"/>
                <a:gd name="T23" fmla="*/ 31 h 75"/>
                <a:gd name="T24" fmla="*/ 40 w 49"/>
                <a:gd name="T25" fmla="*/ 0 h 75"/>
                <a:gd name="T26" fmla="*/ 49 w 49"/>
                <a:gd name="T27" fmla="*/ 0 h 75"/>
                <a:gd name="T28" fmla="*/ 29 w 49"/>
                <a:gd name="T29" fmla="*/ 54 h 75"/>
                <a:gd name="T30" fmla="*/ 24 w 49"/>
                <a:gd name="T31" fmla="*/ 66 h 75"/>
                <a:gd name="T32" fmla="*/ 18 w 49"/>
                <a:gd name="T33" fmla="*/ 73 h 75"/>
                <a:gd name="T34" fmla="*/ 11 w 49"/>
                <a:gd name="T35" fmla="*/ 75 h 75"/>
                <a:gd name="T36" fmla="*/ 5 w 49"/>
                <a:gd name="T3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75">
                  <a:moveTo>
                    <a:pt x="5" y="7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6" y="66"/>
                    <a:pt x="8" y="66"/>
                    <a:pt x="9" y="66"/>
                  </a:cubicBezTo>
                  <a:cubicBezTo>
                    <a:pt x="11" y="66"/>
                    <a:pt x="13" y="66"/>
                    <a:pt x="14" y="65"/>
                  </a:cubicBezTo>
                  <a:cubicBezTo>
                    <a:pt x="15" y="64"/>
                    <a:pt x="16" y="63"/>
                    <a:pt x="17" y="62"/>
                  </a:cubicBezTo>
                  <a:cubicBezTo>
                    <a:pt x="17" y="61"/>
                    <a:pt x="18" y="59"/>
                    <a:pt x="20" y="55"/>
                  </a:cubicBezTo>
                  <a:cubicBezTo>
                    <a:pt x="20" y="55"/>
                    <a:pt x="20" y="54"/>
                    <a:pt x="2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5"/>
                    <a:pt x="24" y="39"/>
                    <a:pt x="25" y="43"/>
                  </a:cubicBezTo>
                  <a:cubicBezTo>
                    <a:pt x="26" y="39"/>
                    <a:pt x="27" y="35"/>
                    <a:pt x="29" y="3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7" y="60"/>
                    <a:pt x="25" y="64"/>
                    <a:pt x="24" y="66"/>
                  </a:cubicBezTo>
                  <a:cubicBezTo>
                    <a:pt x="22" y="69"/>
                    <a:pt x="20" y="71"/>
                    <a:pt x="18" y="73"/>
                  </a:cubicBezTo>
                  <a:cubicBezTo>
                    <a:pt x="16" y="74"/>
                    <a:pt x="14" y="75"/>
                    <a:pt x="11" y="75"/>
                  </a:cubicBezTo>
                  <a:cubicBezTo>
                    <a:pt x="9" y="75"/>
                    <a:pt x="7" y="74"/>
                    <a:pt x="5" y="7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75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CD73BF94-7889-4167-B0BD-12E6BB7D3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D0CA53AB-E506-4FFB-B8C4-7C5B20402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443" y="1733896"/>
            <a:ext cx="6505108" cy="4504979"/>
          </a:xfrm>
        </p:spPr>
        <p:txBody>
          <a:bodyPr anchor="t"/>
          <a:lstStyle>
            <a:lvl1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 b="0"/>
            </a:lvl1pPr>
            <a:lvl2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2pPr>
            <a:lvl3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3pPr>
            <a:lvl4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4pPr>
            <a:lvl5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5pPr>
            <a:lvl6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6pPr>
            <a:lvl7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7pPr>
            <a:lvl8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8pPr>
            <a:lvl9pPr marL="252000" indent="-25200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6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13" y="1032744"/>
            <a:ext cx="3600000" cy="1008000"/>
          </a:xfrm>
        </p:spPr>
        <p:txBody>
          <a:bodyPr anchor="b"/>
          <a:lstStyle>
            <a:lvl1pPr algn="l">
              <a:defRPr sz="7200" b="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9C16AEF2-F802-470C-8926-5DE750597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9440EBBF-AB88-411C-8A8F-5BDB85ED60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19621" y="0"/>
            <a:ext cx="7672379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3" name="Untertitel 2">
            <a:extLst>
              <a:ext uri="{FF2B5EF4-FFF2-40B4-BE49-F238E27FC236}">
                <a16:creationId xmlns:a16="http://schemas.microsoft.com/office/drawing/2014/main" id="{6D343F6D-100B-4942-A97F-49D84388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286" y="2848718"/>
            <a:ext cx="3584127" cy="1730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8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1111408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908E-879F-492A-9228-D54D66BA1B0B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5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5197454" cy="45049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22EA-4835-4B6B-B980-2520F8F791A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9E8D03D-4097-4289-87C5-C0908832C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078" y="1733896"/>
            <a:ext cx="5197454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E3EB8B2-867D-46AB-9E72-F15ADC9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8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019" y="1733896"/>
            <a:ext cx="6499531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9B7FFEA9-ED00-45B2-A8F1-E1F90B5CB283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E57F8EA8-C28A-488E-97D9-391A4B4EC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5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11114084" cy="4504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908E-879F-492A-9228-D54D66BA1B0B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2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2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379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52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76716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4861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2758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5471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0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) +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23" name="Bildplatzhalt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0658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8799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5" name="Bildplatzhalt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127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941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7" name="Bildplatzhalter 40">
            <a:extLst>
              <a:ext uri="{FF2B5EF4-FFF2-40B4-BE49-F238E27FC236}">
                <a16:creationId xmlns:a16="http://schemas.microsoft.com/office/drawing/2014/main" id="{13A3A05B-5399-488E-9E5A-14A6F8231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1887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0720AB-5658-4FA9-86FF-B428A6893E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0028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0658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71272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119F6002-516A-4A56-A16B-A127E72589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1887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4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0">
            <a:extLst>
              <a:ext uri="{FF2B5EF4-FFF2-40B4-BE49-F238E27FC236}">
                <a16:creationId xmlns:a16="http://schemas.microsoft.com/office/drawing/2014/main" id="{CBA0632A-42CC-44FB-853F-6E13B8DDE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F31B82F5-C156-41E3-9D15-F611ED897B39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noFill/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0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1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B0235DB6-B34B-463D-88CF-11483E68880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438239" y="5060425"/>
            <a:ext cx="234000" cy="23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8" name="Medienplatzhalter 9">
            <a:extLst>
              <a:ext uri="{FF2B5EF4-FFF2-40B4-BE49-F238E27FC236}">
                <a16:creationId xmlns:a16="http://schemas.microsoft.com/office/drawing/2014/main" id="{7170CC09-F9D6-45EA-BA6F-EAFFC3870E72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6438239" y="5388574"/>
            <a:ext cx="234000" cy="234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39" name="Medienplatzhalter 9">
            <a:extLst>
              <a:ext uri="{FF2B5EF4-FFF2-40B4-BE49-F238E27FC236}">
                <a16:creationId xmlns:a16="http://schemas.microsoft.com/office/drawing/2014/main" id="{6C3F8D8C-0C34-4900-A777-A5BF3AD1F987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6438239" y="5716723"/>
            <a:ext cx="234000" cy="234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de-DE"/>
              <a:t>Mediaclip durch Klicken auf Symbol hinzufügen</a:t>
            </a:r>
            <a:endParaRPr lang="en-GB"/>
          </a:p>
        </p:txBody>
      </p:sp>
      <p:sp>
        <p:nvSpPr>
          <p:cNvPr id="86" name="Rechteck 6">
            <a:extLst>
              <a:ext uri="{FF2B5EF4-FFF2-40B4-BE49-F238E27FC236}">
                <a16:creationId xmlns:a16="http://schemas.microsoft.com/office/drawing/2014/main" id="{D32BE6A3-0674-4DF2-BBCD-6A21C21DDB8D}"/>
              </a:ext>
            </a:extLst>
          </p:cNvPr>
          <p:cNvSpPr/>
          <p:nvPr/>
        </p:nvSpPr>
        <p:spPr>
          <a:xfrm>
            <a:off x="6357448" y="3437560"/>
            <a:ext cx="528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502"/>
            <a:r>
              <a:rPr lang="en-GB" sz="32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ucida Sans Unicode"/>
              </a:rPr>
              <a:t>WIR BRINGEN GESUNDHEIT</a:t>
            </a:r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9EF0E2F-B047-4E56-B377-0D0B63411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35638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105B5F-DE53-4F33-BE3E-C6A889F97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6000" cy="36000"/>
          </a:xfrm>
        </p:spPr>
        <p:txBody>
          <a:bodyPr anchor="b"/>
          <a:lstStyle>
            <a:lvl1pPr algn="l">
              <a:defRPr sz="100">
                <a:noFill/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55F356-3B8D-4DF4-80E2-8CDF08FFD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4682"/>
            <a:ext cx="4763520" cy="58477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 b="0"/>
            </a:lvl1pPr>
            <a:lvl2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9DC67-E49D-4919-BEE7-DFADAF1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36A81C9-887D-4D3A-A97B-329288E14E80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9DD5D-A25B-4935-8D1D-3FCD452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2005" y="6482694"/>
            <a:ext cx="3600000" cy="1188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E0CB1C-EA72-4C78-B0C8-2BAA52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8C3EA45-185F-43DD-B49E-8B47BD8F1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4695" y="5048411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7" name="Textplatzhalter 8">
            <a:extLst>
              <a:ext uri="{FF2B5EF4-FFF2-40B4-BE49-F238E27FC236}">
                <a16:creationId xmlns:a16="http://schemas.microsoft.com/office/drawing/2014/main" id="{228A2F8C-E7E8-4A46-9765-8F438960C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4695" y="5380685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83A68809-1FE0-4E77-88B3-C2F44666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94695" y="5712959"/>
            <a:ext cx="4408294" cy="2520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grpSp>
        <p:nvGrpSpPr>
          <p:cNvPr id="82" name="Group 21">
            <a:extLst>
              <a:ext uri="{FF2B5EF4-FFF2-40B4-BE49-F238E27FC236}">
                <a16:creationId xmlns:a16="http://schemas.microsoft.com/office/drawing/2014/main" id="{BD812E0A-1CFF-4E51-BA90-2B45E68B70B4}"/>
              </a:ext>
            </a:extLst>
          </p:cNvPr>
          <p:cNvGrpSpPr/>
          <p:nvPr/>
        </p:nvGrpSpPr>
        <p:grpSpPr>
          <a:xfrm>
            <a:off x="6457156" y="863204"/>
            <a:ext cx="2186302" cy="1088144"/>
            <a:chOff x="13290550" y="2843213"/>
            <a:chExt cx="3811588" cy="1897062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6E754F6-7804-40D4-9FB4-81291CA6C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90625" y="2851150"/>
              <a:ext cx="422275" cy="461962"/>
            </a:xfrm>
            <a:custGeom>
              <a:avLst/>
              <a:gdLst>
                <a:gd name="T0" fmla="*/ 0 w 112"/>
                <a:gd name="T1" fmla="*/ 0 h 122"/>
                <a:gd name="T2" fmla="*/ 70 w 112"/>
                <a:gd name="T3" fmla="*/ 0 h 122"/>
                <a:gd name="T4" fmla="*/ 97 w 112"/>
                <a:gd name="T5" fmla="*/ 9 h 122"/>
                <a:gd name="T6" fmla="*/ 107 w 112"/>
                <a:gd name="T7" fmla="*/ 30 h 122"/>
                <a:gd name="T8" fmla="*/ 100 w 112"/>
                <a:gd name="T9" fmla="*/ 49 h 122"/>
                <a:gd name="T10" fmla="*/ 87 w 112"/>
                <a:gd name="T11" fmla="*/ 57 h 122"/>
                <a:gd name="T12" fmla="*/ 106 w 112"/>
                <a:gd name="T13" fmla="*/ 68 h 122"/>
                <a:gd name="T14" fmla="*/ 112 w 112"/>
                <a:gd name="T15" fmla="*/ 87 h 122"/>
                <a:gd name="T16" fmla="*/ 108 w 112"/>
                <a:gd name="T17" fmla="*/ 104 h 122"/>
                <a:gd name="T18" fmla="*/ 96 w 112"/>
                <a:gd name="T19" fmla="*/ 116 h 122"/>
                <a:gd name="T20" fmla="*/ 81 w 112"/>
                <a:gd name="T21" fmla="*/ 120 h 122"/>
                <a:gd name="T22" fmla="*/ 65 w 112"/>
                <a:gd name="T23" fmla="*/ 122 h 122"/>
                <a:gd name="T24" fmla="*/ 0 w 112"/>
                <a:gd name="T25" fmla="*/ 122 h 122"/>
                <a:gd name="T26" fmla="*/ 0 w 112"/>
                <a:gd name="T27" fmla="*/ 0 h 122"/>
                <a:gd name="T28" fmla="*/ 38 w 112"/>
                <a:gd name="T29" fmla="*/ 48 h 122"/>
                <a:gd name="T30" fmla="*/ 54 w 112"/>
                <a:gd name="T31" fmla="*/ 48 h 122"/>
                <a:gd name="T32" fmla="*/ 66 w 112"/>
                <a:gd name="T33" fmla="*/ 45 h 122"/>
                <a:gd name="T34" fmla="*/ 70 w 112"/>
                <a:gd name="T35" fmla="*/ 36 h 122"/>
                <a:gd name="T36" fmla="*/ 66 w 112"/>
                <a:gd name="T37" fmla="*/ 28 h 122"/>
                <a:gd name="T38" fmla="*/ 54 w 112"/>
                <a:gd name="T39" fmla="*/ 25 h 122"/>
                <a:gd name="T40" fmla="*/ 38 w 112"/>
                <a:gd name="T41" fmla="*/ 25 h 122"/>
                <a:gd name="T42" fmla="*/ 38 w 112"/>
                <a:gd name="T43" fmla="*/ 48 h 122"/>
                <a:gd name="T44" fmla="*/ 38 w 112"/>
                <a:gd name="T45" fmla="*/ 95 h 122"/>
                <a:gd name="T46" fmla="*/ 57 w 112"/>
                <a:gd name="T47" fmla="*/ 95 h 122"/>
                <a:gd name="T48" fmla="*/ 71 w 112"/>
                <a:gd name="T49" fmla="*/ 92 h 122"/>
                <a:gd name="T50" fmla="*/ 75 w 112"/>
                <a:gd name="T51" fmla="*/ 83 h 122"/>
                <a:gd name="T52" fmla="*/ 71 w 112"/>
                <a:gd name="T53" fmla="*/ 74 h 122"/>
                <a:gd name="T54" fmla="*/ 57 w 112"/>
                <a:gd name="T55" fmla="*/ 71 h 122"/>
                <a:gd name="T56" fmla="*/ 38 w 112"/>
                <a:gd name="T57" fmla="*/ 71 h 122"/>
                <a:gd name="T58" fmla="*/ 38 w 112"/>
                <a:gd name="T59" fmla="*/ 9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122">
                  <a:moveTo>
                    <a:pt x="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82" y="0"/>
                    <a:pt x="91" y="3"/>
                    <a:pt x="97" y="9"/>
                  </a:cubicBezTo>
                  <a:cubicBezTo>
                    <a:pt x="103" y="14"/>
                    <a:pt x="107" y="22"/>
                    <a:pt x="107" y="30"/>
                  </a:cubicBezTo>
                  <a:cubicBezTo>
                    <a:pt x="107" y="37"/>
                    <a:pt x="104" y="44"/>
                    <a:pt x="100" y="49"/>
                  </a:cubicBezTo>
                  <a:cubicBezTo>
                    <a:pt x="97" y="52"/>
                    <a:pt x="92" y="55"/>
                    <a:pt x="87" y="57"/>
                  </a:cubicBezTo>
                  <a:cubicBezTo>
                    <a:pt x="95" y="59"/>
                    <a:pt x="102" y="63"/>
                    <a:pt x="106" y="68"/>
                  </a:cubicBezTo>
                  <a:cubicBezTo>
                    <a:pt x="110" y="73"/>
                    <a:pt x="112" y="79"/>
                    <a:pt x="112" y="87"/>
                  </a:cubicBezTo>
                  <a:cubicBezTo>
                    <a:pt x="112" y="93"/>
                    <a:pt x="111" y="99"/>
                    <a:pt x="108" y="104"/>
                  </a:cubicBezTo>
                  <a:cubicBezTo>
                    <a:pt x="105" y="109"/>
                    <a:pt x="101" y="113"/>
                    <a:pt x="96" y="116"/>
                  </a:cubicBezTo>
                  <a:cubicBezTo>
                    <a:pt x="93" y="118"/>
                    <a:pt x="88" y="119"/>
                    <a:pt x="81" y="120"/>
                  </a:cubicBezTo>
                  <a:cubicBezTo>
                    <a:pt x="73" y="121"/>
                    <a:pt x="67" y="122"/>
                    <a:pt x="65" y="122"/>
                  </a:cubicBezTo>
                  <a:cubicBezTo>
                    <a:pt x="0" y="122"/>
                    <a:pt x="0" y="122"/>
                    <a:pt x="0" y="122"/>
                  </a:cubicBezTo>
                  <a:lnTo>
                    <a:pt x="0" y="0"/>
                  </a:lnTo>
                  <a:close/>
                  <a:moveTo>
                    <a:pt x="38" y="48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60" y="48"/>
                    <a:pt x="64" y="47"/>
                    <a:pt x="66" y="45"/>
                  </a:cubicBezTo>
                  <a:cubicBezTo>
                    <a:pt x="69" y="43"/>
                    <a:pt x="70" y="40"/>
                    <a:pt x="70" y="36"/>
                  </a:cubicBezTo>
                  <a:cubicBezTo>
                    <a:pt x="70" y="32"/>
                    <a:pt x="69" y="30"/>
                    <a:pt x="66" y="28"/>
                  </a:cubicBezTo>
                  <a:cubicBezTo>
                    <a:pt x="64" y="26"/>
                    <a:pt x="60" y="25"/>
                    <a:pt x="54" y="25"/>
                  </a:cubicBezTo>
                  <a:cubicBezTo>
                    <a:pt x="38" y="25"/>
                    <a:pt x="38" y="25"/>
                    <a:pt x="38" y="25"/>
                  </a:cubicBezTo>
                  <a:lnTo>
                    <a:pt x="38" y="48"/>
                  </a:lnTo>
                  <a:close/>
                  <a:moveTo>
                    <a:pt x="38" y="95"/>
                  </a:moveTo>
                  <a:cubicBezTo>
                    <a:pt x="57" y="95"/>
                    <a:pt x="57" y="95"/>
                    <a:pt x="57" y="95"/>
                  </a:cubicBezTo>
                  <a:cubicBezTo>
                    <a:pt x="63" y="95"/>
                    <a:pt x="68" y="94"/>
                    <a:pt x="71" y="92"/>
                  </a:cubicBezTo>
                  <a:cubicBezTo>
                    <a:pt x="73" y="90"/>
                    <a:pt x="75" y="87"/>
                    <a:pt x="75" y="83"/>
                  </a:cubicBezTo>
                  <a:cubicBezTo>
                    <a:pt x="75" y="79"/>
                    <a:pt x="73" y="76"/>
                    <a:pt x="71" y="74"/>
                  </a:cubicBezTo>
                  <a:cubicBezTo>
                    <a:pt x="68" y="72"/>
                    <a:pt x="63" y="71"/>
                    <a:pt x="57" y="71"/>
                  </a:cubicBezTo>
                  <a:cubicBezTo>
                    <a:pt x="38" y="71"/>
                    <a:pt x="38" y="71"/>
                    <a:pt x="38" y="71"/>
                  </a:cubicBezTo>
                  <a:lnTo>
                    <a:pt x="38" y="95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1968BC61-A9BE-472C-9EAD-6FA24C0B4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2851150"/>
              <a:ext cx="361950" cy="461962"/>
            </a:xfrm>
            <a:custGeom>
              <a:avLst/>
              <a:gdLst>
                <a:gd name="T0" fmla="*/ 0 w 228"/>
                <a:gd name="T1" fmla="*/ 0 h 291"/>
                <a:gd name="T2" fmla="*/ 88 w 228"/>
                <a:gd name="T3" fmla="*/ 0 h 291"/>
                <a:gd name="T4" fmla="*/ 88 w 228"/>
                <a:gd name="T5" fmla="*/ 219 h 291"/>
                <a:gd name="T6" fmla="*/ 228 w 228"/>
                <a:gd name="T7" fmla="*/ 219 h 291"/>
                <a:gd name="T8" fmla="*/ 228 w 228"/>
                <a:gd name="T9" fmla="*/ 291 h 291"/>
                <a:gd name="T10" fmla="*/ 0 w 228"/>
                <a:gd name="T11" fmla="*/ 291 h 291"/>
                <a:gd name="T12" fmla="*/ 0 w 228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291">
                  <a:moveTo>
                    <a:pt x="0" y="0"/>
                  </a:moveTo>
                  <a:lnTo>
                    <a:pt x="88" y="0"/>
                  </a:lnTo>
                  <a:lnTo>
                    <a:pt x="88" y="219"/>
                  </a:lnTo>
                  <a:lnTo>
                    <a:pt x="228" y="219"/>
                  </a:lnTo>
                  <a:lnTo>
                    <a:pt x="228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">
              <a:extLst>
                <a:ext uri="{FF2B5EF4-FFF2-40B4-BE49-F238E27FC236}">
                  <a16:creationId xmlns:a16="http://schemas.microsoft.com/office/drawing/2014/main" id="{D0187FCF-1867-4DC5-A8AB-682CB5F81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1700" y="2851150"/>
              <a:ext cx="142875" cy="461962"/>
            </a:xfrm>
            <a:prstGeom prst="rect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">
              <a:extLst>
                <a:ext uri="{FF2B5EF4-FFF2-40B4-BE49-F238E27FC236}">
                  <a16:creationId xmlns:a16="http://schemas.microsoft.com/office/drawing/2014/main" id="{B155A3F7-BA9B-40FD-9AFA-45FA7D89D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2050" y="2843213"/>
              <a:ext cx="415925" cy="477837"/>
            </a:xfrm>
            <a:custGeom>
              <a:avLst/>
              <a:gdLst>
                <a:gd name="T0" fmla="*/ 0 w 110"/>
                <a:gd name="T1" fmla="*/ 83 h 126"/>
                <a:gd name="T2" fmla="*/ 35 w 110"/>
                <a:gd name="T3" fmla="*/ 81 h 126"/>
                <a:gd name="T4" fmla="*/ 40 w 110"/>
                <a:gd name="T5" fmla="*/ 94 h 126"/>
                <a:gd name="T6" fmla="*/ 57 w 110"/>
                <a:gd name="T7" fmla="*/ 102 h 126"/>
                <a:gd name="T8" fmla="*/ 69 w 110"/>
                <a:gd name="T9" fmla="*/ 98 h 126"/>
                <a:gd name="T10" fmla="*/ 73 w 110"/>
                <a:gd name="T11" fmla="*/ 89 h 126"/>
                <a:gd name="T12" fmla="*/ 69 w 110"/>
                <a:gd name="T13" fmla="*/ 81 h 126"/>
                <a:gd name="T14" fmla="*/ 50 w 110"/>
                <a:gd name="T15" fmla="*/ 74 h 126"/>
                <a:gd name="T16" fmla="*/ 15 w 110"/>
                <a:gd name="T17" fmla="*/ 59 h 126"/>
                <a:gd name="T18" fmla="*/ 4 w 110"/>
                <a:gd name="T19" fmla="*/ 35 h 126"/>
                <a:gd name="T20" fmla="*/ 10 w 110"/>
                <a:gd name="T21" fmla="*/ 18 h 126"/>
                <a:gd name="T22" fmla="*/ 26 w 110"/>
                <a:gd name="T23" fmla="*/ 5 h 126"/>
                <a:gd name="T24" fmla="*/ 56 w 110"/>
                <a:gd name="T25" fmla="*/ 0 h 126"/>
                <a:gd name="T26" fmla="*/ 91 w 110"/>
                <a:gd name="T27" fmla="*/ 8 h 126"/>
                <a:gd name="T28" fmla="*/ 106 w 110"/>
                <a:gd name="T29" fmla="*/ 36 h 126"/>
                <a:gd name="T30" fmla="*/ 70 w 110"/>
                <a:gd name="T31" fmla="*/ 38 h 126"/>
                <a:gd name="T32" fmla="*/ 65 w 110"/>
                <a:gd name="T33" fmla="*/ 26 h 126"/>
                <a:gd name="T34" fmla="*/ 52 w 110"/>
                <a:gd name="T35" fmla="*/ 22 h 126"/>
                <a:gd name="T36" fmla="*/ 42 w 110"/>
                <a:gd name="T37" fmla="*/ 25 h 126"/>
                <a:gd name="T38" fmla="*/ 39 w 110"/>
                <a:gd name="T39" fmla="*/ 32 h 126"/>
                <a:gd name="T40" fmla="*/ 42 w 110"/>
                <a:gd name="T41" fmla="*/ 37 h 126"/>
                <a:gd name="T42" fmla="*/ 54 w 110"/>
                <a:gd name="T43" fmla="*/ 42 h 126"/>
                <a:gd name="T44" fmla="*/ 90 w 110"/>
                <a:gd name="T45" fmla="*/ 52 h 126"/>
                <a:gd name="T46" fmla="*/ 105 w 110"/>
                <a:gd name="T47" fmla="*/ 66 h 126"/>
                <a:gd name="T48" fmla="*/ 110 w 110"/>
                <a:gd name="T49" fmla="*/ 84 h 126"/>
                <a:gd name="T50" fmla="*/ 103 w 110"/>
                <a:gd name="T51" fmla="*/ 106 h 126"/>
                <a:gd name="T52" fmla="*/ 85 w 110"/>
                <a:gd name="T53" fmla="*/ 121 h 126"/>
                <a:gd name="T54" fmla="*/ 56 w 110"/>
                <a:gd name="T55" fmla="*/ 126 h 126"/>
                <a:gd name="T56" fmla="*/ 13 w 110"/>
                <a:gd name="T57" fmla="*/ 114 h 126"/>
                <a:gd name="T58" fmla="*/ 0 w 110"/>
                <a:gd name="T59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126">
                  <a:moveTo>
                    <a:pt x="0" y="83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6" y="87"/>
                    <a:pt x="38" y="91"/>
                    <a:pt x="40" y="94"/>
                  </a:cubicBezTo>
                  <a:cubicBezTo>
                    <a:pt x="44" y="99"/>
                    <a:pt x="49" y="102"/>
                    <a:pt x="57" y="102"/>
                  </a:cubicBezTo>
                  <a:cubicBezTo>
                    <a:pt x="62" y="102"/>
                    <a:pt x="66" y="100"/>
                    <a:pt x="69" y="98"/>
                  </a:cubicBezTo>
                  <a:cubicBezTo>
                    <a:pt x="72" y="95"/>
                    <a:pt x="73" y="93"/>
                    <a:pt x="73" y="89"/>
                  </a:cubicBezTo>
                  <a:cubicBezTo>
                    <a:pt x="73" y="86"/>
                    <a:pt x="72" y="83"/>
                    <a:pt x="69" y="81"/>
                  </a:cubicBezTo>
                  <a:cubicBezTo>
                    <a:pt x="66" y="78"/>
                    <a:pt x="60" y="76"/>
                    <a:pt x="50" y="74"/>
                  </a:cubicBezTo>
                  <a:cubicBezTo>
                    <a:pt x="34" y="70"/>
                    <a:pt x="22" y="65"/>
                    <a:pt x="15" y="59"/>
                  </a:cubicBezTo>
                  <a:cubicBezTo>
                    <a:pt x="8" y="53"/>
                    <a:pt x="4" y="45"/>
                    <a:pt x="4" y="35"/>
                  </a:cubicBezTo>
                  <a:cubicBezTo>
                    <a:pt x="4" y="29"/>
                    <a:pt x="6" y="23"/>
                    <a:pt x="10" y="18"/>
                  </a:cubicBezTo>
                  <a:cubicBezTo>
                    <a:pt x="13" y="12"/>
                    <a:pt x="19" y="8"/>
                    <a:pt x="26" y="5"/>
                  </a:cubicBezTo>
                  <a:cubicBezTo>
                    <a:pt x="33" y="1"/>
                    <a:pt x="43" y="0"/>
                    <a:pt x="56" y="0"/>
                  </a:cubicBezTo>
                  <a:cubicBezTo>
                    <a:pt x="71" y="0"/>
                    <a:pt x="83" y="3"/>
                    <a:pt x="91" y="8"/>
                  </a:cubicBezTo>
                  <a:cubicBezTo>
                    <a:pt x="100" y="14"/>
                    <a:pt x="104" y="23"/>
                    <a:pt x="106" y="3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3"/>
                    <a:pt x="68" y="29"/>
                    <a:pt x="65" y="26"/>
                  </a:cubicBezTo>
                  <a:cubicBezTo>
                    <a:pt x="62" y="24"/>
                    <a:pt x="57" y="22"/>
                    <a:pt x="52" y="22"/>
                  </a:cubicBezTo>
                  <a:cubicBezTo>
                    <a:pt x="48" y="22"/>
                    <a:pt x="44" y="23"/>
                    <a:pt x="42" y="25"/>
                  </a:cubicBezTo>
                  <a:cubicBezTo>
                    <a:pt x="40" y="27"/>
                    <a:pt x="39" y="29"/>
                    <a:pt x="39" y="32"/>
                  </a:cubicBezTo>
                  <a:cubicBezTo>
                    <a:pt x="39" y="34"/>
                    <a:pt x="40" y="36"/>
                    <a:pt x="42" y="37"/>
                  </a:cubicBezTo>
                  <a:cubicBezTo>
                    <a:pt x="43" y="39"/>
                    <a:pt x="48" y="40"/>
                    <a:pt x="54" y="42"/>
                  </a:cubicBezTo>
                  <a:cubicBezTo>
                    <a:pt x="71" y="45"/>
                    <a:pt x="82" y="49"/>
                    <a:pt x="90" y="52"/>
                  </a:cubicBezTo>
                  <a:cubicBezTo>
                    <a:pt x="97" y="56"/>
                    <a:pt x="102" y="61"/>
                    <a:pt x="105" y="66"/>
                  </a:cubicBezTo>
                  <a:cubicBezTo>
                    <a:pt x="108" y="71"/>
                    <a:pt x="110" y="77"/>
                    <a:pt x="110" y="84"/>
                  </a:cubicBezTo>
                  <a:cubicBezTo>
                    <a:pt x="110" y="92"/>
                    <a:pt x="108" y="99"/>
                    <a:pt x="103" y="106"/>
                  </a:cubicBezTo>
                  <a:cubicBezTo>
                    <a:pt x="99" y="112"/>
                    <a:pt x="93" y="117"/>
                    <a:pt x="85" y="121"/>
                  </a:cubicBezTo>
                  <a:cubicBezTo>
                    <a:pt x="78" y="124"/>
                    <a:pt x="68" y="126"/>
                    <a:pt x="56" y="126"/>
                  </a:cubicBezTo>
                  <a:cubicBezTo>
                    <a:pt x="35" y="126"/>
                    <a:pt x="21" y="122"/>
                    <a:pt x="13" y="114"/>
                  </a:cubicBezTo>
                  <a:cubicBezTo>
                    <a:pt x="5" y="106"/>
                    <a:pt x="1" y="96"/>
                    <a:pt x="0" y="83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">
              <a:extLst>
                <a:ext uri="{FF2B5EF4-FFF2-40B4-BE49-F238E27FC236}">
                  <a16:creationId xmlns:a16="http://schemas.microsoft.com/office/drawing/2014/main" id="{8369F9FA-FD45-492F-956B-7EB212605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1475" y="2851150"/>
              <a:ext cx="430213" cy="461962"/>
            </a:xfrm>
            <a:custGeom>
              <a:avLst/>
              <a:gdLst>
                <a:gd name="T0" fmla="*/ 0 w 271"/>
                <a:gd name="T1" fmla="*/ 0 h 291"/>
                <a:gd name="T2" fmla="*/ 271 w 271"/>
                <a:gd name="T3" fmla="*/ 0 h 291"/>
                <a:gd name="T4" fmla="*/ 271 w 271"/>
                <a:gd name="T5" fmla="*/ 71 h 291"/>
                <a:gd name="T6" fmla="*/ 181 w 271"/>
                <a:gd name="T7" fmla="*/ 71 h 291"/>
                <a:gd name="T8" fmla="*/ 181 w 271"/>
                <a:gd name="T9" fmla="*/ 291 h 291"/>
                <a:gd name="T10" fmla="*/ 90 w 271"/>
                <a:gd name="T11" fmla="*/ 291 h 291"/>
                <a:gd name="T12" fmla="*/ 90 w 271"/>
                <a:gd name="T13" fmla="*/ 71 h 291"/>
                <a:gd name="T14" fmla="*/ 0 w 271"/>
                <a:gd name="T15" fmla="*/ 71 h 291"/>
                <a:gd name="T16" fmla="*/ 0 w 271"/>
                <a:gd name="T1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291">
                  <a:moveTo>
                    <a:pt x="0" y="0"/>
                  </a:moveTo>
                  <a:lnTo>
                    <a:pt x="271" y="0"/>
                  </a:lnTo>
                  <a:lnTo>
                    <a:pt x="271" y="71"/>
                  </a:lnTo>
                  <a:lnTo>
                    <a:pt x="181" y="71"/>
                  </a:lnTo>
                  <a:lnTo>
                    <a:pt x="181" y="291"/>
                  </a:lnTo>
                  <a:lnTo>
                    <a:pt x="90" y="291"/>
                  </a:lnTo>
                  <a:lnTo>
                    <a:pt x="90" y="71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">
              <a:extLst>
                <a:ext uri="{FF2B5EF4-FFF2-40B4-BE49-F238E27FC236}">
                  <a16:creationId xmlns:a16="http://schemas.microsoft.com/office/drawing/2014/main" id="{5730DA97-2584-498F-8A06-31852834A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3288" y="2851150"/>
              <a:ext cx="388938" cy="461962"/>
            </a:xfrm>
            <a:custGeom>
              <a:avLst/>
              <a:gdLst>
                <a:gd name="T0" fmla="*/ 0 w 245"/>
                <a:gd name="T1" fmla="*/ 0 h 291"/>
                <a:gd name="T2" fmla="*/ 240 w 245"/>
                <a:gd name="T3" fmla="*/ 0 h 291"/>
                <a:gd name="T4" fmla="*/ 240 w 245"/>
                <a:gd name="T5" fmla="*/ 62 h 291"/>
                <a:gd name="T6" fmla="*/ 91 w 245"/>
                <a:gd name="T7" fmla="*/ 62 h 291"/>
                <a:gd name="T8" fmla="*/ 91 w 245"/>
                <a:gd name="T9" fmla="*/ 107 h 291"/>
                <a:gd name="T10" fmla="*/ 231 w 245"/>
                <a:gd name="T11" fmla="*/ 107 h 291"/>
                <a:gd name="T12" fmla="*/ 231 w 245"/>
                <a:gd name="T13" fmla="*/ 167 h 291"/>
                <a:gd name="T14" fmla="*/ 91 w 245"/>
                <a:gd name="T15" fmla="*/ 167 h 291"/>
                <a:gd name="T16" fmla="*/ 91 w 245"/>
                <a:gd name="T17" fmla="*/ 224 h 291"/>
                <a:gd name="T18" fmla="*/ 245 w 245"/>
                <a:gd name="T19" fmla="*/ 224 h 291"/>
                <a:gd name="T20" fmla="*/ 245 w 245"/>
                <a:gd name="T21" fmla="*/ 291 h 291"/>
                <a:gd name="T22" fmla="*/ 0 w 245"/>
                <a:gd name="T23" fmla="*/ 291 h 291"/>
                <a:gd name="T24" fmla="*/ 0 w 245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91">
                  <a:moveTo>
                    <a:pt x="0" y="0"/>
                  </a:moveTo>
                  <a:lnTo>
                    <a:pt x="240" y="0"/>
                  </a:lnTo>
                  <a:lnTo>
                    <a:pt x="240" y="62"/>
                  </a:lnTo>
                  <a:lnTo>
                    <a:pt x="91" y="62"/>
                  </a:lnTo>
                  <a:lnTo>
                    <a:pt x="91" y="107"/>
                  </a:lnTo>
                  <a:lnTo>
                    <a:pt x="231" y="107"/>
                  </a:lnTo>
                  <a:lnTo>
                    <a:pt x="231" y="167"/>
                  </a:lnTo>
                  <a:lnTo>
                    <a:pt x="91" y="167"/>
                  </a:lnTo>
                  <a:lnTo>
                    <a:pt x="91" y="224"/>
                  </a:lnTo>
                  <a:lnTo>
                    <a:pt x="245" y="224"/>
                  </a:lnTo>
                  <a:lnTo>
                    <a:pt x="245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3313CF00-7B2B-4639-90C9-CB044E18C4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9700" y="2851150"/>
              <a:ext cx="452438" cy="461962"/>
            </a:xfrm>
            <a:custGeom>
              <a:avLst/>
              <a:gdLst>
                <a:gd name="T0" fmla="*/ 0 w 120"/>
                <a:gd name="T1" fmla="*/ 122 h 122"/>
                <a:gd name="T2" fmla="*/ 0 w 120"/>
                <a:gd name="T3" fmla="*/ 0 h 122"/>
                <a:gd name="T4" fmla="*/ 63 w 120"/>
                <a:gd name="T5" fmla="*/ 0 h 122"/>
                <a:gd name="T6" fmla="*/ 89 w 120"/>
                <a:gd name="T7" fmla="*/ 3 h 122"/>
                <a:gd name="T8" fmla="*/ 104 w 120"/>
                <a:gd name="T9" fmla="*/ 14 h 122"/>
                <a:gd name="T10" fmla="*/ 110 w 120"/>
                <a:gd name="T11" fmla="*/ 34 h 122"/>
                <a:gd name="T12" fmla="*/ 105 w 120"/>
                <a:gd name="T13" fmla="*/ 51 h 122"/>
                <a:gd name="T14" fmla="*/ 94 w 120"/>
                <a:gd name="T15" fmla="*/ 63 h 122"/>
                <a:gd name="T16" fmla="*/ 80 w 120"/>
                <a:gd name="T17" fmla="*/ 68 h 122"/>
                <a:gd name="T18" fmla="*/ 90 w 120"/>
                <a:gd name="T19" fmla="*/ 72 h 122"/>
                <a:gd name="T20" fmla="*/ 96 w 120"/>
                <a:gd name="T21" fmla="*/ 79 h 122"/>
                <a:gd name="T22" fmla="*/ 101 w 120"/>
                <a:gd name="T23" fmla="*/ 86 h 122"/>
                <a:gd name="T24" fmla="*/ 120 w 120"/>
                <a:gd name="T25" fmla="*/ 122 h 122"/>
                <a:gd name="T26" fmla="*/ 77 w 120"/>
                <a:gd name="T27" fmla="*/ 122 h 122"/>
                <a:gd name="T28" fmla="*/ 57 w 120"/>
                <a:gd name="T29" fmla="*/ 84 h 122"/>
                <a:gd name="T30" fmla="*/ 50 w 120"/>
                <a:gd name="T31" fmla="*/ 75 h 122"/>
                <a:gd name="T32" fmla="*/ 41 w 120"/>
                <a:gd name="T33" fmla="*/ 72 h 122"/>
                <a:gd name="T34" fmla="*/ 38 w 120"/>
                <a:gd name="T35" fmla="*/ 72 h 122"/>
                <a:gd name="T36" fmla="*/ 38 w 120"/>
                <a:gd name="T37" fmla="*/ 122 h 122"/>
                <a:gd name="T38" fmla="*/ 0 w 120"/>
                <a:gd name="T39" fmla="*/ 122 h 122"/>
                <a:gd name="T40" fmla="*/ 38 w 120"/>
                <a:gd name="T41" fmla="*/ 49 h 122"/>
                <a:gd name="T42" fmla="*/ 54 w 120"/>
                <a:gd name="T43" fmla="*/ 49 h 122"/>
                <a:gd name="T44" fmla="*/ 64 w 120"/>
                <a:gd name="T45" fmla="*/ 48 h 122"/>
                <a:gd name="T46" fmla="*/ 70 w 120"/>
                <a:gd name="T47" fmla="*/ 44 h 122"/>
                <a:gd name="T48" fmla="*/ 72 w 120"/>
                <a:gd name="T49" fmla="*/ 37 h 122"/>
                <a:gd name="T50" fmla="*/ 68 w 120"/>
                <a:gd name="T51" fmla="*/ 28 h 122"/>
                <a:gd name="T52" fmla="*/ 54 w 120"/>
                <a:gd name="T53" fmla="*/ 24 h 122"/>
                <a:gd name="T54" fmla="*/ 38 w 120"/>
                <a:gd name="T55" fmla="*/ 24 h 122"/>
                <a:gd name="T56" fmla="*/ 38 w 120"/>
                <a:gd name="T57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22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4" y="0"/>
                    <a:pt x="83" y="1"/>
                    <a:pt x="89" y="3"/>
                  </a:cubicBezTo>
                  <a:cubicBezTo>
                    <a:pt x="95" y="5"/>
                    <a:pt x="100" y="9"/>
                    <a:pt x="104" y="14"/>
                  </a:cubicBezTo>
                  <a:cubicBezTo>
                    <a:pt x="108" y="19"/>
                    <a:pt x="110" y="26"/>
                    <a:pt x="110" y="34"/>
                  </a:cubicBezTo>
                  <a:cubicBezTo>
                    <a:pt x="110" y="40"/>
                    <a:pt x="108" y="46"/>
                    <a:pt x="105" y="51"/>
                  </a:cubicBezTo>
                  <a:cubicBezTo>
                    <a:pt x="103" y="56"/>
                    <a:pt x="99" y="60"/>
                    <a:pt x="94" y="63"/>
                  </a:cubicBezTo>
                  <a:cubicBezTo>
                    <a:pt x="90" y="65"/>
                    <a:pt x="86" y="67"/>
                    <a:pt x="80" y="68"/>
                  </a:cubicBezTo>
                  <a:cubicBezTo>
                    <a:pt x="85" y="69"/>
                    <a:pt x="88" y="71"/>
                    <a:pt x="90" y="72"/>
                  </a:cubicBezTo>
                  <a:cubicBezTo>
                    <a:pt x="92" y="73"/>
                    <a:pt x="94" y="75"/>
                    <a:pt x="96" y="79"/>
                  </a:cubicBezTo>
                  <a:cubicBezTo>
                    <a:pt x="99" y="82"/>
                    <a:pt x="101" y="85"/>
                    <a:pt x="101" y="86"/>
                  </a:cubicBezTo>
                  <a:cubicBezTo>
                    <a:pt x="120" y="122"/>
                    <a:pt x="120" y="122"/>
                    <a:pt x="120" y="122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0"/>
                    <a:pt x="52" y="76"/>
                    <a:pt x="50" y="75"/>
                  </a:cubicBezTo>
                  <a:cubicBezTo>
                    <a:pt x="48" y="73"/>
                    <a:pt x="44" y="72"/>
                    <a:pt x="41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122"/>
                    <a:pt x="38" y="122"/>
                    <a:pt x="38" y="122"/>
                  </a:cubicBezTo>
                  <a:lnTo>
                    <a:pt x="0" y="122"/>
                  </a:lnTo>
                  <a:close/>
                  <a:moveTo>
                    <a:pt x="38" y="49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5" y="49"/>
                    <a:pt x="59" y="49"/>
                    <a:pt x="64" y="48"/>
                  </a:cubicBezTo>
                  <a:cubicBezTo>
                    <a:pt x="66" y="47"/>
                    <a:pt x="68" y="46"/>
                    <a:pt x="70" y="44"/>
                  </a:cubicBezTo>
                  <a:cubicBezTo>
                    <a:pt x="71" y="42"/>
                    <a:pt x="72" y="39"/>
                    <a:pt x="72" y="37"/>
                  </a:cubicBezTo>
                  <a:cubicBezTo>
                    <a:pt x="72" y="33"/>
                    <a:pt x="71" y="30"/>
                    <a:pt x="68" y="28"/>
                  </a:cubicBezTo>
                  <a:cubicBezTo>
                    <a:pt x="66" y="26"/>
                    <a:pt x="61" y="24"/>
                    <a:pt x="54" y="24"/>
                  </a:cubicBezTo>
                  <a:cubicBezTo>
                    <a:pt x="38" y="24"/>
                    <a:pt x="38" y="24"/>
                    <a:pt x="38" y="24"/>
                  </a:cubicBezTo>
                  <a:lnTo>
                    <a:pt x="38" y="49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332E54A0-9428-4506-ACD6-9C7C44420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6975" y="3513138"/>
              <a:ext cx="242888" cy="292100"/>
            </a:xfrm>
            <a:custGeom>
              <a:avLst/>
              <a:gdLst>
                <a:gd name="T0" fmla="*/ 50 w 64"/>
                <a:gd name="T1" fmla="*/ 48 h 77"/>
                <a:gd name="T2" fmla="*/ 64 w 64"/>
                <a:gd name="T3" fmla="*/ 53 h 77"/>
                <a:gd name="T4" fmla="*/ 53 w 64"/>
                <a:gd name="T5" fmla="*/ 71 h 77"/>
                <a:gd name="T6" fmla="*/ 34 w 64"/>
                <a:gd name="T7" fmla="*/ 77 h 77"/>
                <a:gd name="T8" fmla="*/ 9 w 64"/>
                <a:gd name="T9" fmla="*/ 67 h 77"/>
                <a:gd name="T10" fmla="*/ 0 w 64"/>
                <a:gd name="T11" fmla="*/ 39 h 77"/>
                <a:gd name="T12" fmla="*/ 9 w 64"/>
                <a:gd name="T13" fmla="*/ 10 h 77"/>
                <a:gd name="T14" fmla="*/ 34 w 64"/>
                <a:gd name="T15" fmla="*/ 0 h 77"/>
                <a:gd name="T16" fmla="*/ 57 w 64"/>
                <a:gd name="T17" fmla="*/ 8 h 77"/>
                <a:gd name="T18" fmla="*/ 64 w 64"/>
                <a:gd name="T19" fmla="*/ 22 h 77"/>
                <a:gd name="T20" fmla="*/ 49 w 64"/>
                <a:gd name="T21" fmla="*/ 25 h 77"/>
                <a:gd name="T22" fmla="*/ 44 w 64"/>
                <a:gd name="T23" fmla="*/ 16 h 77"/>
                <a:gd name="T24" fmla="*/ 34 w 64"/>
                <a:gd name="T25" fmla="*/ 13 h 77"/>
                <a:gd name="T26" fmla="*/ 20 w 64"/>
                <a:gd name="T27" fmla="*/ 19 h 77"/>
                <a:gd name="T28" fmla="*/ 15 w 64"/>
                <a:gd name="T29" fmla="*/ 38 h 77"/>
                <a:gd name="T30" fmla="*/ 20 w 64"/>
                <a:gd name="T31" fmla="*/ 58 h 77"/>
                <a:gd name="T32" fmla="*/ 33 w 64"/>
                <a:gd name="T33" fmla="*/ 64 h 77"/>
                <a:gd name="T34" fmla="*/ 44 w 64"/>
                <a:gd name="T35" fmla="*/ 60 h 77"/>
                <a:gd name="T36" fmla="*/ 50 w 64"/>
                <a:gd name="T37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77">
                  <a:moveTo>
                    <a:pt x="50" y="48"/>
                  </a:moveTo>
                  <a:cubicBezTo>
                    <a:pt x="64" y="53"/>
                    <a:pt x="64" y="53"/>
                    <a:pt x="64" y="53"/>
                  </a:cubicBezTo>
                  <a:cubicBezTo>
                    <a:pt x="62" y="61"/>
                    <a:pt x="58" y="67"/>
                    <a:pt x="53" y="71"/>
                  </a:cubicBezTo>
                  <a:cubicBezTo>
                    <a:pt x="48" y="75"/>
                    <a:pt x="41" y="77"/>
                    <a:pt x="34" y="77"/>
                  </a:cubicBezTo>
                  <a:cubicBezTo>
                    <a:pt x="24" y="77"/>
                    <a:pt x="16" y="73"/>
                    <a:pt x="9" y="67"/>
                  </a:cubicBezTo>
                  <a:cubicBezTo>
                    <a:pt x="3" y="60"/>
                    <a:pt x="0" y="51"/>
                    <a:pt x="0" y="39"/>
                  </a:cubicBezTo>
                  <a:cubicBezTo>
                    <a:pt x="0" y="27"/>
                    <a:pt x="3" y="17"/>
                    <a:pt x="9" y="10"/>
                  </a:cubicBezTo>
                  <a:cubicBezTo>
                    <a:pt x="16" y="4"/>
                    <a:pt x="24" y="0"/>
                    <a:pt x="34" y="0"/>
                  </a:cubicBezTo>
                  <a:cubicBezTo>
                    <a:pt x="44" y="0"/>
                    <a:pt x="51" y="3"/>
                    <a:pt x="57" y="8"/>
                  </a:cubicBezTo>
                  <a:cubicBezTo>
                    <a:pt x="60" y="11"/>
                    <a:pt x="62" y="16"/>
                    <a:pt x="64" y="22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8" y="21"/>
                    <a:pt x="47" y="18"/>
                    <a:pt x="44" y="16"/>
                  </a:cubicBezTo>
                  <a:cubicBezTo>
                    <a:pt x="41" y="14"/>
                    <a:pt x="38" y="13"/>
                    <a:pt x="34" y="13"/>
                  </a:cubicBezTo>
                  <a:cubicBezTo>
                    <a:pt x="28" y="13"/>
                    <a:pt x="24" y="15"/>
                    <a:pt x="20" y="19"/>
                  </a:cubicBezTo>
                  <a:cubicBezTo>
                    <a:pt x="17" y="23"/>
                    <a:pt x="15" y="29"/>
                    <a:pt x="15" y="38"/>
                  </a:cubicBezTo>
                  <a:cubicBezTo>
                    <a:pt x="15" y="47"/>
                    <a:pt x="17" y="54"/>
                    <a:pt x="20" y="58"/>
                  </a:cubicBezTo>
                  <a:cubicBezTo>
                    <a:pt x="24" y="62"/>
                    <a:pt x="28" y="64"/>
                    <a:pt x="33" y="64"/>
                  </a:cubicBezTo>
                  <a:cubicBezTo>
                    <a:pt x="37" y="64"/>
                    <a:pt x="41" y="63"/>
                    <a:pt x="44" y="60"/>
                  </a:cubicBezTo>
                  <a:cubicBezTo>
                    <a:pt x="47" y="58"/>
                    <a:pt x="49" y="54"/>
                    <a:pt x="50" y="4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7D8DD531-F992-4129-AFAE-98B240B01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0 w 133"/>
                <a:gd name="T5" fmla="*/ 0 h 176"/>
                <a:gd name="T6" fmla="*/ 130 w 133"/>
                <a:gd name="T7" fmla="*/ 31 h 176"/>
                <a:gd name="T8" fmla="*/ 35 w 133"/>
                <a:gd name="T9" fmla="*/ 31 h 176"/>
                <a:gd name="T10" fmla="*/ 35 w 133"/>
                <a:gd name="T11" fmla="*/ 69 h 176"/>
                <a:gd name="T12" fmla="*/ 123 w 133"/>
                <a:gd name="T13" fmla="*/ 69 h 176"/>
                <a:gd name="T14" fmla="*/ 123 w 133"/>
                <a:gd name="T15" fmla="*/ 100 h 176"/>
                <a:gd name="T16" fmla="*/ 35 w 133"/>
                <a:gd name="T17" fmla="*/ 100 h 176"/>
                <a:gd name="T18" fmla="*/ 35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0" y="0"/>
                  </a:lnTo>
                  <a:lnTo>
                    <a:pt x="130" y="31"/>
                  </a:lnTo>
                  <a:lnTo>
                    <a:pt x="35" y="31"/>
                  </a:lnTo>
                  <a:lnTo>
                    <a:pt x="35" y="69"/>
                  </a:lnTo>
                  <a:lnTo>
                    <a:pt x="123" y="69"/>
                  </a:lnTo>
                  <a:lnTo>
                    <a:pt x="123" y="100"/>
                  </a:lnTo>
                  <a:lnTo>
                    <a:pt x="35" y="100"/>
                  </a:lnTo>
                  <a:lnTo>
                    <a:pt x="35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F34161F3-1DD4-4A04-9A0B-DCCA69F3F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0775" y="3517900"/>
              <a:ext cx="219075" cy="279400"/>
            </a:xfrm>
            <a:custGeom>
              <a:avLst/>
              <a:gdLst>
                <a:gd name="T0" fmla="*/ 0 w 138"/>
                <a:gd name="T1" fmla="*/ 176 h 176"/>
                <a:gd name="T2" fmla="*/ 0 w 138"/>
                <a:gd name="T3" fmla="*/ 0 h 176"/>
                <a:gd name="T4" fmla="*/ 33 w 138"/>
                <a:gd name="T5" fmla="*/ 0 h 176"/>
                <a:gd name="T6" fmla="*/ 104 w 138"/>
                <a:gd name="T7" fmla="*/ 119 h 176"/>
                <a:gd name="T8" fmla="*/ 104 w 138"/>
                <a:gd name="T9" fmla="*/ 0 h 176"/>
                <a:gd name="T10" fmla="*/ 138 w 138"/>
                <a:gd name="T11" fmla="*/ 0 h 176"/>
                <a:gd name="T12" fmla="*/ 138 w 138"/>
                <a:gd name="T13" fmla="*/ 176 h 176"/>
                <a:gd name="T14" fmla="*/ 102 w 138"/>
                <a:gd name="T15" fmla="*/ 176 h 176"/>
                <a:gd name="T16" fmla="*/ 33 w 138"/>
                <a:gd name="T17" fmla="*/ 62 h 176"/>
                <a:gd name="T18" fmla="*/ 33 w 138"/>
                <a:gd name="T19" fmla="*/ 176 h 176"/>
                <a:gd name="T20" fmla="*/ 0 w 138"/>
                <a:gd name="T2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6">
                  <a:moveTo>
                    <a:pt x="0" y="176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104" y="119"/>
                  </a:lnTo>
                  <a:lnTo>
                    <a:pt x="104" y="0"/>
                  </a:lnTo>
                  <a:lnTo>
                    <a:pt x="138" y="0"/>
                  </a:lnTo>
                  <a:lnTo>
                    <a:pt x="138" y="176"/>
                  </a:lnTo>
                  <a:lnTo>
                    <a:pt x="102" y="176"/>
                  </a:lnTo>
                  <a:lnTo>
                    <a:pt x="33" y="62"/>
                  </a:lnTo>
                  <a:lnTo>
                    <a:pt x="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5">
              <a:extLst>
                <a:ext uri="{FF2B5EF4-FFF2-40B4-BE49-F238E27FC236}">
                  <a16:creationId xmlns:a16="http://schemas.microsoft.com/office/drawing/2014/main" id="{911B03AE-11E0-4AA8-8390-0DA79457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1800" y="3517900"/>
              <a:ext cx="219075" cy="279400"/>
            </a:xfrm>
            <a:custGeom>
              <a:avLst/>
              <a:gdLst>
                <a:gd name="T0" fmla="*/ 52 w 138"/>
                <a:gd name="T1" fmla="*/ 176 h 176"/>
                <a:gd name="T2" fmla="*/ 52 w 138"/>
                <a:gd name="T3" fmla="*/ 31 h 176"/>
                <a:gd name="T4" fmla="*/ 0 w 138"/>
                <a:gd name="T5" fmla="*/ 31 h 176"/>
                <a:gd name="T6" fmla="*/ 0 w 138"/>
                <a:gd name="T7" fmla="*/ 0 h 176"/>
                <a:gd name="T8" fmla="*/ 138 w 138"/>
                <a:gd name="T9" fmla="*/ 0 h 176"/>
                <a:gd name="T10" fmla="*/ 138 w 138"/>
                <a:gd name="T11" fmla="*/ 31 h 176"/>
                <a:gd name="T12" fmla="*/ 86 w 138"/>
                <a:gd name="T13" fmla="*/ 31 h 176"/>
                <a:gd name="T14" fmla="*/ 86 w 138"/>
                <a:gd name="T15" fmla="*/ 176 h 176"/>
                <a:gd name="T16" fmla="*/ 52 w 138"/>
                <a:gd name="T1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76">
                  <a:moveTo>
                    <a:pt x="52" y="176"/>
                  </a:moveTo>
                  <a:lnTo>
                    <a:pt x="5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31"/>
                  </a:lnTo>
                  <a:lnTo>
                    <a:pt x="86" y="31"/>
                  </a:lnTo>
                  <a:lnTo>
                    <a:pt x="86" y="176"/>
                  </a:lnTo>
                  <a:lnTo>
                    <a:pt x="52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C362B1BB-0E4B-49EB-91C9-361220999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96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1 w 133"/>
                <a:gd name="T5" fmla="*/ 0 h 176"/>
                <a:gd name="T6" fmla="*/ 131 w 133"/>
                <a:gd name="T7" fmla="*/ 31 h 176"/>
                <a:gd name="T8" fmla="*/ 36 w 133"/>
                <a:gd name="T9" fmla="*/ 31 h 176"/>
                <a:gd name="T10" fmla="*/ 36 w 133"/>
                <a:gd name="T11" fmla="*/ 69 h 176"/>
                <a:gd name="T12" fmla="*/ 124 w 133"/>
                <a:gd name="T13" fmla="*/ 69 h 176"/>
                <a:gd name="T14" fmla="*/ 124 w 133"/>
                <a:gd name="T15" fmla="*/ 100 h 176"/>
                <a:gd name="T16" fmla="*/ 36 w 133"/>
                <a:gd name="T17" fmla="*/ 100 h 176"/>
                <a:gd name="T18" fmla="*/ 36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31"/>
                  </a:lnTo>
                  <a:lnTo>
                    <a:pt x="36" y="31"/>
                  </a:lnTo>
                  <a:lnTo>
                    <a:pt x="36" y="69"/>
                  </a:lnTo>
                  <a:lnTo>
                    <a:pt x="124" y="69"/>
                  </a:lnTo>
                  <a:lnTo>
                    <a:pt x="124" y="100"/>
                  </a:lnTo>
                  <a:lnTo>
                    <a:pt x="36" y="100"/>
                  </a:lnTo>
                  <a:lnTo>
                    <a:pt x="36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67E9FE18-B1AC-4019-BC39-A37BE695E4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27500" y="3517900"/>
              <a:ext cx="252413" cy="279400"/>
            </a:xfrm>
            <a:custGeom>
              <a:avLst/>
              <a:gdLst>
                <a:gd name="T0" fmla="*/ 0 w 67"/>
                <a:gd name="T1" fmla="*/ 74 h 74"/>
                <a:gd name="T2" fmla="*/ 0 w 67"/>
                <a:gd name="T3" fmla="*/ 0 h 74"/>
                <a:gd name="T4" fmla="*/ 32 w 67"/>
                <a:gd name="T5" fmla="*/ 0 h 74"/>
                <a:gd name="T6" fmla="*/ 49 w 67"/>
                <a:gd name="T7" fmla="*/ 2 h 74"/>
                <a:gd name="T8" fmla="*/ 58 w 67"/>
                <a:gd name="T9" fmla="*/ 9 h 74"/>
                <a:gd name="T10" fmla="*/ 61 w 67"/>
                <a:gd name="T11" fmla="*/ 21 h 74"/>
                <a:gd name="T12" fmla="*/ 56 w 67"/>
                <a:gd name="T13" fmla="*/ 35 h 74"/>
                <a:gd name="T14" fmla="*/ 41 w 67"/>
                <a:gd name="T15" fmla="*/ 42 h 74"/>
                <a:gd name="T16" fmla="*/ 49 w 67"/>
                <a:gd name="T17" fmla="*/ 48 h 74"/>
                <a:gd name="T18" fmla="*/ 58 w 67"/>
                <a:gd name="T19" fmla="*/ 60 h 74"/>
                <a:gd name="T20" fmla="*/ 67 w 67"/>
                <a:gd name="T21" fmla="*/ 74 h 74"/>
                <a:gd name="T22" fmla="*/ 49 w 67"/>
                <a:gd name="T23" fmla="*/ 74 h 74"/>
                <a:gd name="T24" fmla="*/ 38 w 67"/>
                <a:gd name="T25" fmla="*/ 58 h 74"/>
                <a:gd name="T26" fmla="*/ 30 w 67"/>
                <a:gd name="T27" fmla="*/ 47 h 74"/>
                <a:gd name="T28" fmla="*/ 26 w 67"/>
                <a:gd name="T29" fmla="*/ 44 h 74"/>
                <a:gd name="T30" fmla="*/ 18 w 67"/>
                <a:gd name="T31" fmla="*/ 44 h 74"/>
                <a:gd name="T32" fmla="*/ 15 w 67"/>
                <a:gd name="T33" fmla="*/ 44 h 74"/>
                <a:gd name="T34" fmla="*/ 15 w 67"/>
                <a:gd name="T35" fmla="*/ 74 h 74"/>
                <a:gd name="T36" fmla="*/ 0 w 67"/>
                <a:gd name="T37" fmla="*/ 74 h 74"/>
                <a:gd name="T38" fmla="*/ 15 w 67"/>
                <a:gd name="T39" fmla="*/ 32 h 74"/>
                <a:gd name="T40" fmla="*/ 26 w 67"/>
                <a:gd name="T41" fmla="*/ 32 h 74"/>
                <a:gd name="T42" fmla="*/ 40 w 67"/>
                <a:gd name="T43" fmla="*/ 31 h 74"/>
                <a:gd name="T44" fmla="*/ 44 w 67"/>
                <a:gd name="T45" fmla="*/ 28 h 74"/>
                <a:gd name="T46" fmla="*/ 46 w 67"/>
                <a:gd name="T47" fmla="*/ 22 h 74"/>
                <a:gd name="T48" fmla="*/ 44 w 67"/>
                <a:gd name="T49" fmla="*/ 16 h 74"/>
                <a:gd name="T50" fmla="*/ 38 w 67"/>
                <a:gd name="T51" fmla="*/ 13 h 74"/>
                <a:gd name="T52" fmla="*/ 27 w 67"/>
                <a:gd name="T53" fmla="*/ 13 h 74"/>
                <a:gd name="T54" fmla="*/ 15 w 67"/>
                <a:gd name="T55" fmla="*/ 13 h 74"/>
                <a:gd name="T56" fmla="*/ 15 w 67"/>
                <a:gd name="T57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0" y="0"/>
                    <a:pt x="46" y="1"/>
                    <a:pt x="49" y="2"/>
                  </a:cubicBezTo>
                  <a:cubicBezTo>
                    <a:pt x="53" y="4"/>
                    <a:pt x="56" y="6"/>
                    <a:pt x="58" y="9"/>
                  </a:cubicBezTo>
                  <a:cubicBezTo>
                    <a:pt x="60" y="13"/>
                    <a:pt x="61" y="17"/>
                    <a:pt x="61" y="21"/>
                  </a:cubicBezTo>
                  <a:cubicBezTo>
                    <a:pt x="61" y="27"/>
                    <a:pt x="59" y="31"/>
                    <a:pt x="56" y="35"/>
                  </a:cubicBezTo>
                  <a:cubicBezTo>
                    <a:pt x="53" y="39"/>
                    <a:pt x="48" y="41"/>
                    <a:pt x="41" y="42"/>
                  </a:cubicBezTo>
                  <a:cubicBezTo>
                    <a:pt x="45" y="44"/>
                    <a:pt x="47" y="46"/>
                    <a:pt x="49" y="48"/>
                  </a:cubicBezTo>
                  <a:cubicBezTo>
                    <a:pt x="52" y="50"/>
                    <a:pt x="54" y="54"/>
                    <a:pt x="58" y="60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4" y="53"/>
                    <a:pt x="32" y="49"/>
                    <a:pt x="30" y="47"/>
                  </a:cubicBezTo>
                  <a:cubicBezTo>
                    <a:pt x="29" y="46"/>
                    <a:pt x="28" y="45"/>
                    <a:pt x="26" y="44"/>
                  </a:cubicBezTo>
                  <a:cubicBezTo>
                    <a:pt x="24" y="44"/>
                    <a:pt x="22" y="44"/>
                    <a:pt x="18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4"/>
                    <a:pt x="15" y="74"/>
                    <a:pt x="15" y="74"/>
                  </a:cubicBezTo>
                  <a:lnTo>
                    <a:pt x="0" y="74"/>
                  </a:lnTo>
                  <a:close/>
                  <a:moveTo>
                    <a:pt x="15" y="32"/>
                  </a:moveTo>
                  <a:cubicBezTo>
                    <a:pt x="26" y="32"/>
                    <a:pt x="26" y="32"/>
                    <a:pt x="26" y="32"/>
                  </a:cubicBezTo>
                  <a:cubicBezTo>
                    <a:pt x="34" y="32"/>
                    <a:pt x="38" y="31"/>
                    <a:pt x="40" y="31"/>
                  </a:cubicBezTo>
                  <a:cubicBezTo>
                    <a:pt x="42" y="30"/>
                    <a:pt x="43" y="29"/>
                    <a:pt x="44" y="28"/>
                  </a:cubicBezTo>
                  <a:cubicBezTo>
                    <a:pt x="45" y="26"/>
                    <a:pt x="46" y="24"/>
                    <a:pt x="46" y="22"/>
                  </a:cubicBezTo>
                  <a:cubicBezTo>
                    <a:pt x="46" y="20"/>
                    <a:pt x="45" y="18"/>
                    <a:pt x="44" y="16"/>
                  </a:cubicBezTo>
                  <a:cubicBezTo>
                    <a:pt x="42" y="15"/>
                    <a:pt x="40" y="14"/>
                    <a:pt x="38" y="13"/>
                  </a:cubicBezTo>
                  <a:cubicBezTo>
                    <a:pt x="37" y="13"/>
                    <a:pt x="33" y="13"/>
                    <a:pt x="27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18">
              <a:extLst>
                <a:ext uri="{FF2B5EF4-FFF2-40B4-BE49-F238E27FC236}">
                  <a16:creationId xmlns:a16="http://schemas.microsoft.com/office/drawing/2014/main" id="{EBE76126-3C04-4ECB-B528-EF5861CAB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5350" y="3573463"/>
              <a:ext cx="147638" cy="147637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9">
              <a:extLst>
                <a:ext uri="{FF2B5EF4-FFF2-40B4-BE49-F238E27FC236}">
                  <a16:creationId xmlns:a16="http://schemas.microsoft.com/office/drawing/2014/main" id="{7216096E-304D-46E6-8431-ADEF8DF3F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5675" y="2938463"/>
              <a:ext cx="26988" cy="301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D80DCCE6-6C72-4917-9F5A-76A2244E7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1525" y="2982913"/>
              <a:ext cx="36513" cy="38100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3 h 10"/>
                <a:gd name="T4" fmla="*/ 3 w 10"/>
                <a:gd name="T5" fmla="*/ 1 h 10"/>
                <a:gd name="T6" fmla="*/ 1 w 10"/>
                <a:gd name="T7" fmla="*/ 7 h 10"/>
                <a:gd name="T8" fmla="*/ 7 w 10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10" y="8"/>
                    <a:pt x="10" y="5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10"/>
                    <a:pt x="5" y="10"/>
                    <a:pt x="7" y="9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9762D7FE-64DC-4FBD-9D3D-D387F4990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00" y="3100388"/>
              <a:ext cx="60325" cy="60325"/>
            </a:xfrm>
            <a:custGeom>
              <a:avLst/>
              <a:gdLst>
                <a:gd name="T0" fmla="*/ 14 w 16"/>
                <a:gd name="T1" fmla="*/ 12 h 16"/>
                <a:gd name="T2" fmla="*/ 12 w 16"/>
                <a:gd name="T3" fmla="*/ 2 h 16"/>
                <a:gd name="T4" fmla="*/ 2 w 16"/>
                <a:gd name="T5" fmla="*/ 5 h 16"/>
                <a:gd name="T6" fmla="*/ 5 w 16"/>
                <a:gd name="T7" fmla="*/ 14 h 16"/>
                <a:gd name="T8" fmla="*/ 14 w 16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12"/>
                  </a:moveTo>
                  <a:cubicBezTo>
                    <a:pt x="16" y="8"/>
                    <a:pt x="15" y="4"/>
                    <a:pt x="12" y="2"/>
                  </a:cubicBezTo>
                  <a:cubicBezTo>
                    <a:pt x="8" y="0"/>
                    <a:pt x="4" y="1"/>
                    <a:pt x="2" y="5"/>
                  </a:cubicBezTo>
                  <a:cubicBezTo>
                    <a:pt x="0" y="8"/>
                    <a:pt x="1" y="12"/>
                    <a:pt x="5" y="14"/>
                  </a:cubicBezTo>
                  <a:cubicBezTo>
                    <a:pt x="8" y="16"/>
                    <a:pt x="12" y="15"/>
                    <a:pt x="14" y="12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22">
              <a:extLst>
                <a:ext uri="{FF2B5EF4-FFF2-40B4-BE49-F238E27FC236}">
                  <a16:creationId xmlns:a16="http://schemas.microsoft.com/office/drawing/2014/main" id="{B8A79F4F-75BD-4AD5-8380-4E6348E20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0550" y="3255963"/>
              <a:ext cx="63500" cy="682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3">
              <a:extLst>
                <a:ext uri="{FF2B5EF4-FFF2-40B4-BE49-F238E27FC236}">
                  <a16:creationId xmlns:a16="http://schemas.microsoft.com/office/drawing/2014/main" id="{361872A1-4687-47AF-BD98-79E7822E9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1663" y="3395663"/>
              <a:ext cx="109538" cy="109537"/>
            </a:xfrm>
            <a:custGeom>
              <a:avLst/>
              <a:gdLst>
                <a:gd name="T0" fmla="*/ 25 w 29"/>
                <a:gd name="T1" fmla="*/ 8 h 29"/>
                <a:gd name="T2" fmla="*/ 8 w 29"/>
                <a:gd name="T3" fmla="*/ 3 h 29"/>
                <a:gd name="T4" fmla="*/ 3 w 29"/>
                <a:gd name="T5" fmla="*/ 20 h 29"/>
                <a:gd name="T6" fmla="*/ 20 w 29"/>
                <a:gd name="T7" fmla="*/ 25 h 29"/>
                <a:gd name="T8" fmla="*/ 25 w 29"/>
                <a:gd name="T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5" y="8"/>
                  </a:moveTo>
                  <a:cubicBezTo>
                    <a:pt x="22" y="2"/>
                    <a:pt x="14" y="0"/>
                    <a:pt x="8" y="3"/>
                  </a:cubicBezTo>
                  <a:cubicBezTo>
                    <a:pt x="2" y="7"/>
                    <a:pt x="0" y="14"/>
                    <a:pt x="3" y="20"/>
                  </a:cubicBezTo>
                  <a:cubicBezTo>
                    <a:pt x="7" y="26"/>
                    <a:pt x="14" y="29"/>
                    <a:pt x="20" y="25"/>
                  </a:cubicBezTo>
                  <a:cubicBezTo>
                    <a:pt x="26" y="22"/>
                    <a:pt x="29" y="14"/>
                    <a:pt x="25" y="8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4">
              <a:extLst>
                <a:ext uri="{FF2B5EF4-FFF2-40B4-BE49-F238E27FC236}">
                  <a16:creationId xmlns:a16="http://schemas.microsoft.com/office/drawing/2014/main" id="{BCF093B5-38BD-4332-8856-8BD0E20CB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3263" y="3521075"/>
              <a:ext cx="134938" cy="131762"/>
            </a:xfrm>
            <a:custGeom>
              <a:avLst/>
              <a:gdLst>
                <a:gd name="T0" fmla="*/ 25 w 36"/>
                <a:gd name="T1" fmla="*/ 4 h 35"/>
                <a:gd name="T2" fmla="*/ 4 w 36"/>
                <a:gd name="T3" fmla="*/ 10 h 35"/>
                <a:gd name="T4" fmla="*/ 10 w 36"/>
                <a:gd name="T5" fmla="*/ 31 h 35"/>
                <a:gd name="T6" fmla="*/ 31 w 36"/>
                <a:gd name="T7" fmla="*/ 25 h 35"/>
                <a:gd name="T8" fmla="*/ 25 w 36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5" y="4"/>
                  </a:moveTo>
                  <a:cubicBezTo>
                    <a:pt x="18" y="0"/>
                    <a:pt x="8" y="2"/>
                    <a:pt x="4" y="10"/>
                  </a:cubicBezTo>
                  <a:cubicBezTo>
                    <a:pt x="0" y="17"/>
                    <a:pt x="2" y="27"/>
                    <a:pt x="10" y="31"/>
                  </a:cubicBezTo>
                  <a:cubicBezTo>
                    <a:pt x="17" y="35"/>
                    <a:pt x="27" y="33"/>
                    <a:pt x="31" y="25"/>
                  </a:cubicBezTo>
                  <a:cubicBezTo>
                    <a:pt x="36" y="18"/>
                    <a:pt x="33" y="8"/>
                    <a:pt x="25" y="4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5">
              <a:extLst>
                <a:ext uri="{FF2B5EF4-FFF2-40B4-BE49-F238E27FC236}">
                  <a16:creationId xmlns:a16="http://schemas.microsoft.com/office/drawing/2014/main" id="{DA9FE3F5-35BC-45C4-84BD-960A68D4E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5163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5 w 49"/>
                <a:gd name="T7" fmla="*/ 51 h 55"/>
                <a:gd name="T8" fmla="*/ 0 w 49"/>
                <a:gd name="T9" fmla="*/ 40 h 55"/>
                <a:gd name="T10" fmla="*/ 2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5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2 w 49"/>
                <a:gd name="T31" fmla="*/ 16 h 55"/>
                <a:gd name="T32" fmla="*/ 6 w 49"/>
                <a:gd name="T33" fmla="*/ 7 h 55"/>
                <a:gd name="T34" fmla="*/ 14 w 49"/>
                <a:gd name="T35" fmla="*/ 1 h 55"/>
                <a:gd name="T36" fmla="*/ 26 w 49"/>
                <a:gd name="T37" fmla="*/ 0 h 55"/>
                <a:gd name="T38" fmla="*/ 37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40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5 w 49"/>
                <a:gd name="T61" fmla="*/ 33 h 55"/>
                <a:gd name="T62" fmla="*/ 11 w 49"/>
                <a:gd name="T63" fmla="*/ 36 h 55"/>
                <a:gd name="T64" fmla="*/ 10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30 w 49"/>
                <a:gd name="T71" fmla="*/ 46 h 55"/>
                <a:gd name="T72" fmla="*/ 36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5" y="50"/>
                    <a:pt x="31" y="52"/>
                    <a:pt x="28" y="54"/>
                  </a:cubicBezTo>
                  <a:cubicBezTo>
                    <a:pt x="25" y="55"/>
                    <a:pt x="22" y="55"/>
                    <a:pt x="18" y="55"/>
                  </a:cubicBezTo>
                  <a:cubicBezTo>
                    <a:pt x="12" y="55"/>
                    <a:pt x="8" y="54"/>
                    <a:pt x="5" y="51"/>
                  </a:cubicBezTo>
                  <a:cubicBezTo>
                    <a:pt x="2" y="48"/>
                    <a:pt x="0" y="45"/>
                    <a:pt x="0" y="40"/>
                  </a:cubicBezTo>
                  <a:cubicBezTo>
                    <a:pt x="0" y="37"/>
                    <a:pt x="1" y="35"/>
                    <a:pt x="2" y="33"/>
                  </a:cubicBezTo>
                  <a:cubicBezTo>
                    <a:pt x="3" y="31"/>
                    <a:pt x="5" y="29"/>
                    <a:pt x="6" y="28"/>
                  </a:cubicBezTo>
                  <a:cubicBezTo>
                    <a:pt x="8" y="26"/>
                    <a:pt x="11" y="25"/>
                    <a:pt x="13" y="25"/>
                  </a:cubicBezTo>
                  <a:cubicBezTo>
                    <a:pt x="15" y="24"/>
                    <a:pt x="17" y="24"/>
                    <a:pt x="21" y="23"/>
                  </a:cubicBezTo>
                  <a:cubicBezTo>
                    <a:pt x="28" y="23"/>
                    <a:pt x="34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5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2"/>
                    <a:pt x="4" y="9"/>
                    <a:pt x="6" y="7"/>
                  </a:cubicBezTo>
                  <a:cubicBezTo>
                    <a:pt x="7" y="4"/>
                    <a:pt x="10" y="3"/>
                    <a:pt x="14" y="1"/>
                  </a:cubicBezTo>
                  <a:cubicBezTo>
                    <a:pt x="17" y="0"/>
                    <a:pt x="21" y="0"/>
                    <a:pt x="26" y="0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0" y="2"/>
                    <a:pt x="42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7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9" y="31"/>
                    <a:pt x="16" y="32"/>
                    <a:pt x="15" y="33"/>
                  </a:cubicBezTo>
                  <a:cubicBezTo>
                    <a:pt x="13" y="33"/>
                    <a:pt x="12" y="34"/>
                    <a:pt x="11" y="36"/>
                  </a:cubicBezTo>
                  <a:cubicBezTo>
                    <a:pt x="10" y="37"/>
                    <a:pt x="10" y="38"/>
                    <a:pt x="10" y="40"/>
                  </a:cubicBezTo>
                  <a:cubicBezTo>
                    <a:pt x="10" y="42"/>
                    <a:pt x="11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30" y="46"/>
                  </a:cubicBezTo>
                  <a:cubicBezTo>
                    <a:pt x="32" y="44"/>
                    <a:pt x="34" y="42"/>
                    <a:pt x="36" y="40"/>
                  </a:cubicBezTo>
                  <a:cubicBezTo>
                    <a:pt x="37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6">
              <a:extLst>
                <a:ext uri="{FF2B5EF4-FFF2-40B4-BE49-F238E27FC236}">
                  <a16:creationId xmlns:a16="http://schemas.microsoft.com/office/drawing/2014/main" id="{7C713EFB-2116-47EE-A3DD-AA10A55828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0763" y="4376738"/>
              <a:ext cx="211138" cy="280987"/>
            </a:xfrm>
            <a:custGeom>
              <a:avLst/>
              <a:gdLst>
                <a:gd name="T0" fmla="*/ 0 w 56"/>
                <a:gd name="T1" fmla="*/ 74 h 74"/>
                <a:gd name="T2" fmla="*/ 0 w 56"/>
                <a:gd name="T3" fmla="*/ 0 h 74"/>
                <a:gd name="T4" fmla="*/ 28 w 56"/>
                <a:gd name="T5" fmla="*/ 0 h 74"/>
                <a:gd name="T6" fmla="*/ 39 w 56"/>
                <a:gd name="T7" fmla="*/ 1 h 74"/>
                <a:gd name="T8" fmla="*/ 48 w 56"/>
                <a:gd name="T9" fmla="*/ 5 h 74"/>
                <a:gd name="T10" fmla="*/ 54 w 56"/>
                <a:gd name="T11" fmla="*/ 12 h 74"/>
                <a:gd name="T12" fmla="*/ 56 w 56"/>
                <a:gd name="T13" fmla="*/ 22 h 74"/>
                <a:gd name="T14" fmla="*/ 51 w 56"/>
                <a:gd name="T15" fmla="*/ 38 h 74"/>
                <a:gd name="T16" fmla="*/ 29 w 56"/>
                <a:gd name="T17" fmla="*/ 44 h 74"/>
                <a:gd name="T18" fmla="*/ 10 w 56"/>
                <a:gd name="T19" fmla="*/ 44 h 74"/>
                <a:gd name="T20" fmla="*/ 10 w 56"/>
                <a:gd name="T21" fmla="*/ 74 h 74"/>
                <a:gd name="T22" fmla="*/ 0 w 56"/>
                <a:gd name="T23" fmla="*/ 74 h 74"/>
                <a:gd name="T24" fmla="*/ 10 w 56"/>
                <a:gd name="T25" fmla="*/ 35 h 74"/>
                <a:gd name="T26" fmla="*/ 29 w 56"/>
                <a:gd name="T27" fmla="*/ 35 h 74"/>
                <a:gd name="T28" fmla="*/ 42 w 56"/>
                <a:gd name="T29" fmla="*/ 32 h 74"/>
                <a:gd name="T30" fmla="*/ 46 w 56"/>
                <a:gd name="T31" fmla="*/ 22 h 74"/>
                <a:gd name="T32" fmla="*/ 44 w 56"/>
                <a:gd name="T33" fmla="*/ 14 h 74"/>
                <a:gd name="T34" fmla="*/ 38 w 56"/>
                <a:gd name="T35" fmla="*/ 10 h 74"/>
                <a:gd name="T36" fmla="*/ 29 w 56"/>
                <a:gd name="T37" fmla="*/ 9 h 74"/>
                <a:gd name="T38" fmla="*/ 10 w 56"/>
                <a:gd name="T39" fmla="*/ 9 h 74"/>
                <a:gd name="T40" fmla="*/ 10 w 56"/>
                <a:gd name="T41" fmla="*/ 3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7" y="1"/>
                    <a:pt x="39" y="1"/>
                  </a:cubicBezTo>
                  <a:cubicBezTo>
                    <a:pt x="43" y="2"/>
                    <a:pt x="46" y="3"/>
                    <a:pt x="48" y="5"/>
                  </a:cubicBezTo>
                  <a:cubicBezTo>
                    <a:pt x="51" y="6"/>
                    <a:pt x="53" y="9"/>
                    <a:pt x="54" y="12"/>
                  </a:cubicBezTo>
                  <a:cubicBezTo>
                    <a:pt x="56" y="15"/>
                    <a:pt x="56" y="18"/>
                    <a:pt x="56" y="22"/>
                  </a:cubicBezTo>
                  <a:cubicBezTo>
                    <a:pt x="56" y="28"/>
                    <a:pt x="54" y="33"/>
                    <a:pt x="51" y="38"/>
                  </a:cubicBezTo>
                  <a:cubicBezTo>
                    <a:pt x="47" y="42"/>
                    <a:pt x="39" y="44"/>
                    <a:pt x="2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74"/>
                    <a:pt x="10" y="74"/>
                    <a:pt x="10" y="74"/>
                  </a:cubicBezTo>
                  <a:lnTo>
                    <a:pt x="0" y="74"/>
                  </a:lnTo>
                  <a:close/>
                  <a:moveTo>
                    <a:pt x="10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35" y="35"/>
                    <a:pt x="40" y="34"/>
                    <a:pt x="42" y="32"/>
                  </a:cubicBezTo>
                  <a:cubicBezTo>
                    <a:pt x="45" y="30"/>
                    <a:pt x="46" y="26"/>
                    <a:pt x="46" y="22"/>
                  </a:cubicBezTo>
                  <a:cubicBezTo>
                    <a:pt x="46" y="19"/>
                    <a:pt x="46" y="16"/>
                    <a:pt x="44" y="14"/>
                  </a:cubicBezTo>
                  <a:cubicBezTo>
                    <a:pt x="43" y="12"/>
                    <a:pt x="40" y="11"/>
                    <a:pt x="38" y="10"/>
                  </a:cubicBezTo>
                  <a:cubicBezTo>
                    <a:pt x="36" y="9"/>
                    <a:pt x="33" y="9"/>
                    <a:pt x="29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3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7">
              <a:extLst>
                <a:ext uri="{FF2B5EF4-FFF2-40B4-BE49-F238E27FC236}">
                  <a16:creationId xmlns:a16="http://schemas.microsoft.com/office/drawing/2014/main" id="{735FC8F6-DE2B-44A2-BA39-6593C80CC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4 w 138"/>
                <a:gd name="T5" fmla="*/ 0 h 177"/>
                <a:gd name="T6" fmla="*/ 24 w 138"/>
                <a:gd name="T7" fmla="*/ 74 h 177"/>
                <a:gd name="T8" fmla="*/ 114 w 138"/>
                <a:gd name="T9" fmla="*/ 74 h 177"/>
                <a:gd name="T10" fmla="*/ 114 w 138"/>
                <a:gd name="T11" fmla="*/ 0 h 177"/>
                <a:gd name="T12" fmla="*/ 138 w 138"/>
                <a:gd name="T13" fmla="*/ 0 h 177"/>
                <a:gd name="T14" fmla="*/ 138 w 138"/>
                <a:gd name="T15" fmla="*/ 177 h 177"/>
                <a:gd name="T16" fmla="*/ 114 w 138"/>
                <a:gd name="T17" fmla="*/ 177 h 177"/>
                <a:gd name="T18" fmla="*/ 114 w 138"/>
                <a:gd name="T19" fmla="*/ 93 h 177"/>
                <a:gd name="T20" fmla="*/ 24 w 138"/>
                <a:gd name="T21" fmla="*/ 93 h 177"/>
                <a:gd name="T22" fmla="*/ 24 w 138"/>
                <a:gd name="T23" fmla="*/ 177 h 177"/>
                <a:gd name="T24" fmla="*/ 0 w 138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74"/>
                  </a:lnTo>
                  <a:lnTo>
                    <a:pt x="114" y="74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114" y="93"/>
                  </a:lnTo>
                  <a:lnTo>
                    <a:pt x="24" y="93"/>
                  </a:lnTo>
                  <a:lnTo>
                    <a:pt x="24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8">
              <a:extLst>
                <a:ext uri="{FF2B5EF4-FFF2-40B4-BE49-F238E27FC236}">
                  <a16:creationId xmlns:a16="http://schemas.microsoft.com/office/drawing/2014/main" id="{8ADAC9DA-6242-4020-A3E7-2D343C4BB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25588" y="4373563"/>
              <a:ext cx="268288" cy="287337"/>
            </a:xfrm>
            <a:custGeom>
              <a:avLst/>
              <a:gdLst>
                <a:gd name="T0" fmla="*/ 0 w 71"/>
                <a:gd name="T1" fmla="*/ 39 h 76"/>
                <a:gd name="T2" fmla="*/ 10 w 71"/>
                <a:gd name="T3" fmla="*/ 11 h 76"/>
                <a:gd name="T4" fmla="*/ 35 w 71"/>
                <a:gd name="T5" fmla="*/ 0 h 76"/>
                <a:gd name="T6" fmla="*/ 54 w 71"/>
                <a:gd name="T7" fmla="*/ 5 h 76"/>
                <a:gd name="T8" fmla="*/ 66 w 71"/>
                <a:gd name="T9" fmla="*/ 19 h 76"/>
                <a:gd name="T10" fmla="*/ 71 w 71"/>
                <a:gd name="T11" fmla="*/ 38 h 76"/>
                <a:gd name="T12" fmla="*/ 66 w 71"/>
                <a:gd name="T13" fmla="*/ 58 h 76"/>
                <a:gd name="T14" fmla="*/ 53 w 71"/>
                <a:gd name="T15" fmla="*/ 72 h 76"/>
                <a:gd name="T16" fmla="*/ 35 w 71"/>
                <a:gd name="T17" fmla="*/ 76 h 76"/>
                <a:gd name="T18" fmla="*/ 17 w 71"/>
                <a:gd name="T19" fmla="*/ 71 h 76"/>
                <a:gd name="T20" fmla="*/ 4 w 71"/>
                <a:gd name="T21" fmla="*/ 58 h 76"/>
                <a:gd name="T22" fmla="*/ 0 w 71"/>
                <a:gd name="T23" fmla="*/ 39 h 76"/>
                <a:gd name="T24" fmla="*/ 10 w 71"/>
                <a:gd name="T25" fmla="*/ 39 h 76"/>
                <a:gd name="T26" fmla="*/ 17 w 71"/>
                <a:gd name="T27" fmla="*/ 60 h 76"/>
                <a:gd name="T28" fmla="*/ 35 w 71"/>
                <a:gd name="T29" fmla="*/ 68 h 76"/>
                <a:gd name="T30" fmla="*/ 53 w 71"/>
                <a:gd name="T31" fmla="*/ 60 h 76"/>
                <a:gd name="T32" fmla="*/ 61 w 71"/>
                <a:gd name="T33" fmla="*/ 38 h 76"/>
                <a:gd name="T34" fmla="*/ 58 w 71"/>
                <a:gd name="T35" fmla="*/ 23 h 76"/>
                <a:gd name="T36" fmla="*/ 49 w 71"/>
                <a:gd name="T37" fmla="*/ 12 h 76"/>
                <a:gd name="T38" fmla="*/ 35 w 71"/>
                <a:gd name="T39" fmla="*/ 9 h 76"/>
                <a:gd name="T40" fmla="*/ 18 w 71"/>
                <a:gd name="T41" fmla="*/ 16 h 76"/>
                <a:gd name="T42" fmla="*/ 10 w 71"/>
                <a:gd name="T43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76">
                  <a:moveTo>
                    <a:pt x="0" y="39"/>
                  </a:moveTo>
                  <a:cubicBezTo>
                    <a:pt x="0" y="27"/>
                    <a:pt x="3" y="17"/>
                    <a:pt x="10" y="11"/>
                  </a:cubicBezTo>
                  <a:cubicBezTo>
                    <a:pt x="17" y="4"/>
                    <a:pt x="25" y="0"/>
                    <a:pt x="35" y="0"/>
                  </a:cubicBezTo>
                  <a:cubicBezTo>
                    <a:pt x="42" y="0"/>
                    <a:pt x="48" y="2"/>
                    <a:pt x="54" y="5"/>
                  </a:cubicBezTo>
                  <a:cubicBezTo>
                    <a:pt x="59" y="8"/>
                    <a:pt x="63" y="13"/>
                    <a:pt x="66" y="19"/>
                  </a:cubicBezTo>
                  <a:cubicBezTo>
                    <a:pt x="69" y="24"/>
                    <a:pt x="71" y="31"/>
                    <a:pt x="71" y="38"/>
                  </a:cubicBezTo>
                  <a:cubicBezTo>
                    <a:pt x="71" y="46"/>
                    <a:pt x="69" y="53"/>
                    <a:pt x="66" y="58"/>
                  </a:cubicBezTo>
                  <a:cubicBezTo>
                    <a:pt x="63" y="64"/>
                    <a:pt x="59" y="69"/>
                    <a:pt x="53" y="72"/>
                  </a:cubicBezTo>
                  <a:cubicBezTo>
                    <a:pt x="48" y="75"/>
                    <a:pt x="42" y="76"/>
                    <a:pt x="35" y="76"/>
                  </a:cubicBezTo>
                  <a:cubicBezTo>
                    <a:pt x="28" y="76"/>
                    <a:pt x="22" y="75"/>
                    <a:pt x="17" y="71"/>
                  </a:cubicBezTo>
                  <a:cubicBezTo>
                    <a:pt x="11" y="68"/>
                    <a:pt x="7" y="63"/>
                    <a:pt x="4" y="58"/>
                  </a:cubicBezTo>
                  <a:cubicBezTo>
                    <a:pt x="2" y="52"/>
                    <a:pt x="0" y="46"/>
                    <a:pt x="0" y="39"/>
                  </a:cubicBezTo>
                  <a:close/>
                  <a:moveTo>
                    <a:pt x="10" y="39"/>
                  </a:moveTo>
                  <a:cubicBezTo>
                    <a:pt x="10" y="48"/>
                    <a:pt x="13" y="55"/>
                    <a:pt x="17" y="60"/>
                  </a:cubicBezTo>
                  <a:cubicBezTo>
                    <a:pt x="22" y="66"/>
                    <a:pt x="28" y="68"/>
                    <a:pt x="35" y="68"/>
                  </a:cubicBezTo>
                  <a:cubicBezTo>
                    <a:pt x="43" y="68"/>
                    <a:pt x="49" y="65"/>
                    <a:pt x="53" y="60"/>
                  </a:cubicBezTo>
                  <a:cubicBezTo>
                    <a:pt x="58" y="55"/>
                    <a:pt x="61" y="48"/>
                    <a:pt x="61" y="38"/>
                  </a:cubicBezTo>
                  <a:cubicBezTo>
                    <a:pt x="61" y="32"/>
                    <a:pt x="60" y="27"/>
                    <a:pt x="58" y="23"/>
                  </a:cubicBezTo>
                  <a:cubicBezTo>
                    <a:pt x="55" y="18"/>
                    <a:pt x="53" y="15"/>
                    <a:pt x="49" y="12"/>
                  </a:cubicBezTo>
                  <a:cubicBezTo>
                    <a:pt x="45" y="10"/>
                    <a:pt x="40" y="9"/>
                    <a:pt x="35" y="9"/>
                  </a:cubicBezTo>
                  <a:cubicBezTo>
                    <a:pt x="29" y="9"/>
                    <a:pt x="23" y="11"/>
                    <a:pt x="18" y="16"/>
                  </a:cubicBezTo>
                  <a:cubicBezTo>
                    <a:pt x="13" y="20"/>
                    <a:pt x="10" y="28"/>
                    <a:pt x="10" y="3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9">
              <a:extLst>
                <a:ext uri="{FF2B5EF4-FFF2-40B4-BE49-F238E27FC236}">
                  <a16:creationId xmlns:a16="http://schemas.microsoft.com/office/drawing/2014/main" id="{99C6DFAC-7259-4487-94DD-6413FFEF3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9913" y="4376738"/>
              <a:ext cx="206375" cy="280987"/>
            </a:xfrm>
            <a:custGeom>
              <a:avLst/>
              <a:gdLst>
                <a:gd name="T0" fmla="*/ 0 w 130"/>
                <a:gd name="T1" fmla="*/ 177 h 177"/>
                <a:gd name="T2" fmla="*/ 0 w 130"/>
                <a:gd name="T3" fmla="*/ 0 h 177"/>
                <a:gd name="T4" fmla="*/ 128 w 130"/>
                <a:gd name="T5" fmla="*/ 0 h 177"/>
                <a:gd name="T6" fmla="*/ 128 w 130"/>
                <a:gd name="T7" fmla="*/ 22 h 177"/>
                <a:gd name="T8" fmla="*/ 23 w 130"/>
                <a:gd name="T9" fmla="*/ 22 h 177"/>
                <a:gd name="T10" fmla="*/ 23 w 130"/>
                <a:gd name="T11" fmla="*/ 76 h 177"/>
                <a:gd name="T12" fmla="*/ 121 w 130"/>
                <a:gd name="T13" fmla="*/ 76 h 177"/>
                <a:gd name="T14" fmla="*/ 121 w 130"/>
                <a:gd name="T15" fmla="*/ 96 h 177"/>
                <a:gd name="T16" fmla="*/ 23 w 130"/>
                <a:gd name="T17" fmla="*/ 96 h 177"/>
                <a:gd name="T18" fmla="*/ 23 w 130"/>
                <a:gd name="T19" fmla="*/ 155 h 177"/>
                <a:gd name="T20" fmla="*/ 130 w 130"/>
                <a:gd name="T21" fmla="*/ 155 h 177"/>
                <a:gd name="T22" fmla="*/ 130 w 130"/>
                <a:gd name="T23" fmla="*/ 177 h 177"/>
                <a:gd name="T24" fmla="*/ 0 w 130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7">
                  <a:moveTo>
                    <a:pt x="0" y="177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22"/>
                  </a:lnTo>
                  <a:lnTo>
                    <a:pt x="23" y="22"/>
                  </a:lnTo>
                  <a:lnTo>
                    <a:pt x="23" y="76"/>
                  </a:lnTo>
                  <a:lnTo>
                    <a:pt x="121" y="76"/>
                  </a:lnTo>
                  <a:lnTo>
                    <a:pt x="121" y="96"/>
                  </a:lnTo>
                  <a:lnTo>
                    <a:pt x="23" y="96"/>
                  </a:lnTo>
                  <a:lnTo>
                    <a:pt x="23" y="155"/>
                  </a:lnTo>
                  <a:lnTo>
                    <a:pt x="130" y="155"/>
                  </a:lnTo>
                  <a:lnTo>
                    <a:pt x="130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0">
              <a:extLst>
                <a:ext uri="{FF2B5EF4-FFF2-40B4-BE49-F238E27FC236}">
                  <a16:creationId xmlns:a16="http://schemas.microsoft.com/office/drawing/2014/main" id="{582DDC01-774C-4832-A740-7246C0566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0263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3 w 138"/>
                <a:gd name="T5" fmla="*/ 0 h 177"/>
                <a:gd name="T6" fmla="*/ 114 w 138"/>
                <a:gd name="T7" fmla="*/ 138 h 177"/>
                <a:gd name="T8" fmla="*/ 114 w 138"/>
                <a:gd name="T9" fmla="*/ 0 h 177"/>
                <a:gd name="T10" fmla="*/ 138 w 138"/>
                <a:gd name="T11" fmla="*/ 0 h 177"/>
                <a:gd name="T12" fmla="*/ 138 w 138"/>
                <a:gd name="T13" fmla="*/ 177 h 177"/>
                <a:gd name="T14" fmla="*/ 114 w 138"/>
                <a:gd name="T15" fmla="*/ 177 h 177"/>
                <a:gd name="T16" fmla="*/ 21 w 138"/>
                <a:gd name="T17" fmla="*/ 38 h 177"/>
                <a:gd name="T18" fmla="*/ 21 w 138"/>
                <a:gd name="T19" fmla="*/ 177 h 177"/>
                <a:gd name="T20" fmla="*/ 0 w 138"/>
                <a:gd name="T2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114" y="138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21" y="38"/>
                  </a:lnTo>
                  <a:lnTo>
                    <a:pt x="21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31">
              <a:extLst>
                <a:ext uri="{FF2B5EF4-FFF2-40B4-BE49-F238E27FC236}">
                  <a16:creationId xmlns:a16="http://schemas.microsoft.com/office/drawing/2014/main" id="{11C735FD-60BC-4CBD-B9F2-528791B5A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6013" y="4376738"/>
              <a:ext cx="38100" cy="28098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2">
              <a:extLst>
                <a:ext uri="{FF2B5EF4-FFF2-40B4-BE49-F238E27FC236}">
                  <a16:creationId xmlns:a16="http://schemas.microsoft.com/office/drawing/2014/main" id="{F0DAC593-D359-4707-AB6D-92E69D569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9038" y="4376738"/>
              <a:ext cx="255588" cy="280987"/>
            </a:xfrm>
            <a:custGeom>
              <a:avLst/>
              <a:gdLst>
                <a:gd name="T0" fmla="*/ 0 w 68"/>
                <a:gd name="T1" fmla="*/ 74 h 74"/>
                <a:gd name="T2" fmla="*/ 29 w 68"/>
                <a:gd name="T3" fmla="*/ 36 h 74"/>
                <a:gd name="T4" fmla="*/ 4 w 68"/>
                <a:gd name="T5" fmla="*/ 0 h 74"/>
                <a:gd name="T6" fmla="*/ 15 w 68"/>
                <a:gd name="T7" fmla="*/ 0 h 74"/>
                <a:gd name="T8" fmla="*/ 29 w 68"/>
                <a:gd name="T9" fmla="*/ 19 h 74"/>
                <a:gd name="T10" fmla="*/ 35 w 68"/>
                <a:gd name="T11" fmla="*/ 28 h 74"/>
                <a:gd name="T12" fmla="*/ 40 w 68"/>
                <a:gd name="T13" fmla="*/ 20 h 74"/>
                <a:gd name="T14" fmla="*/ 55 w 68"/>
                <a:gd name="T15" fmla="*/ 0 h 74"/>
                <a:gd name="T16" fmla="*/ 66 w 68"/>
                <a:gd name="T17" fmla="*/ 0 h 74"/>
                <a:gd name="T18" fmla="*/ 40 w 68"/>
                <a:gd name="T19" fmla="*/ 35 h 74"/>
                <a:gd name="T20" fmla="*/ 68 w 68"/>
                <a:gd name="T21" fmla="*/ 74 h 74"/>
                <a:gd name="T22" fmla="*/ 56 w 68"/>
                <a:gd name="T23" fmla="*/ 74 h 74"/>
                <a:gd name="T24" fmla="*/ 37 w 68"/>
                <a:gd name="T25" fmla="*/ 48 h 74"/>
                <a:gd name="T26" fmla="*/ 34 w 68"/>
                <a:gd name="T27" fmla="*/ 43 h 74"/>
                <a:gd name="T28" fmla="*/ 31 w 68"/>
                <a:gd name="T29" fmla="*/ 48 h 74"/>
                <a:gd name="T30" fmla="*/ 12 w 68"/>
                <a:gd name="T31" fmla="*/ 74 h 74"/>
                <a:gd name="T32" fmla="*/ 0 w 68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74">
                  <a:moveTo>
                    <a:pt x="0" y="74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23"/>
                    <a:pt x="33" y="26"/>
                    <a:pt x="35" y="28"/>
                  </a:cubicBezTo>
                  <a:cubicBezTo>
                    <a:pt x="36" y="26"/>
                    <a:pt x="38" y="23"/>
                    <a:pt x="40" y="2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6" y="46"/>
                    <a:pt x="35" y="45"/>
                    <a:pt x="34" y="43"/>
                  </a:cubicBezTo>
                  <a:cubicBezTo>
                    <a:pt x="32" y="46"/>
                    <a:pt x="31" y="47"/>
                    <a:pt x="31" y="48"/>
                  </a:cubicBezTo>
                  <a:cubicBezTo>
                    <a:pt x="12" y="74"/>
                    <a:pt x="12" y="74"/>
                    <a:pt x="12" y="74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3">
              <a:extLst>
                <a:ext uri="{FF2B5EF4-FFF2-40B4-BE49-F238E27FC236}">
                  <a16:creationId xmlns:a16="http://schemas.microsoft.com/office/drawing/2014/main" id="{6472800D-B970-490F-8347-FF7161AA7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0038" y="4452938"/>
              <a:ext cx="177800" cy="207962"/>
            </a:xfrm>
            <a:custGeom>
              <a:avLst/>
              <a:gdLst>
                <a:gd name="T0" fmla="*/ 38 w 47"/>
                <a:gd name="T1" fmla="*/ 35 h 55"/>
                <a:gd name="T2" fmla="*/ 47 w 47"/>
                <a:gd name="T3" fmla="*/ 36 h 55"/>
                <a:gd name="T4" fmla="*/ 39 w 47"/>
                <a:gd name="T5" fmla="*/ 50 h 55"/>
                <a:gd name="T6" fmla="*/ 24 w 47"/>
                <a:gd name="T7" fmla="*/ 55 h 55"/>
                <a:gd name="T8" fmla="*/ 7 w 47"/>
                <a:gd name="T9" fmla="*/ 48 h 55"/>
                <a:gd name="T10" fmla="*/ 0 w 47"/>
                <a:gd name="T11" fmla="*/ 28 h 55"/>
                <a:gd name="T12" fmla="*/ 3 w 47"/>
                <a:gd name="T13" fmla="*/ 13 h 55"/>
                <a:gd name="T14" fmla="*/ 12 w 47"/>
                <a:gd name="T15" fmla="*/ 3 h 55"/>
                <a:gd name="T16" fmla="*/ 25 w 47"/>
                <a:gd name="T17" fmla="*/ 0 h 55"/>
                <a:gd name="T18" fmla="*/ 39 w 47"/>
                <a:gd name="T19" fmla="*/ 4 h 55"/>
                <a:gd name="T20" fmla="*/ 46 w 47"/>
                <a:gd name="T21" fmla="*/ 16 h 55"/>
                <a:gd name="T22" fmla="*/ 37 w 47"/>
                <a:gd name="T23" fmla="*/ 18 h 55"/>
                <a:gd name="T24" fmla="*/ 33 w 47"/>
                <a:gd name="T25" fmla="*/ 10 h 55"/>
                <a:gd name="T26" fmla="*/ 25 w 47"/>
                <a:gd name="T27" fmla="*/ 7 h 55"/>
                <a:gd name="T28" fmla="*/ 14 w 47"/>
                <a:gd name="T29" fmla="*/ 12 h 55"/>
                <a:gd name="T30" fmla="*/ 9 w 47"/>
                <a:gd name="T31" fmla="*/ 27 h 55"/>
                <a:gd name="T32" fmla="*/ 14 w 47"/>
                <a:gd name="T33" fmla="*/ 43 h 55"/>
                <a:gd name="T34" fmla="*/ 24 w 47"/>
                <a:gd name="T35" fmla="*/ 48 h 55"/>
                <a:gd name="T36" fmla="*/ 33 w 47"/>
                <a:gd name="T37" fmla="*/ 45 h 55"/>
                <a:gd name="T38" fmla="*/ 38 w 47"/>
                <a:gd name="T3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55">
                  <a:moveTo>
                    <a:pt x="38" y="35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6" y="42"/>
                    <a:pt x="43" y="47"/>
                    <a:pt x="39" y="50"/>
                  </a:cubicBezTo>
                  <a:cubicBezTo>
                    <a:pt x="35" y="54"/>
                    <a:pt x="30" y="55"/>
                    <a:pt x="24" y="55"/>
                  </a:cubicBezTo>
                  <a:cubicBezTo>
                    <a:pt x="17" y="55"/>
                    <a:pt x="11" y="53"/>
                    <a:pt x="7" y="48"/>
                  </a:cubicBezTo>
                  <a:cubicBezTo>
                    <a:pt x="2" y="43"/>
                    <a:pt x="0" y="37"/>
                    <a:pt x="0" y="28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8"/>
                    <a:pt x="8" y="5"/>
                    <a:pt x="12" y="3"/>
                  </a:cubicBezTo>
                  <a:cubicBezTo>
                    <a:pt x="16" y="1"/>
                    <a:pt x="20" y="0"/>
                    <a:pt x="25" y="0"/>
                  </a:cubicBezTo>
                  <a:cubicBezTo>
                    <a:pt x="30" y="0"/>
                    <a:pt x="35" y="1"/>
                    <a:pt x="39" y="4"/>
                  </a:cubicBezTo>
                  <a:cubicBezTo>
                    <a:pt x="42" y="7"/>
                    <a:pt x="45" y="11"/>
                    <a:pt x="46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4"/>
                    <a:pt x="35" y="12"/>
                    <a:pt x="33" y="10"/>
                  </a:cubicBezTo>
                  <a:cubicBezTo>
                    <a:pt x="30" y="8"/>
                    <a:pt x="28" y="7"/>
                    <a:pt x="25" y="7"/>
                  </a:cubicBezTo>
                  <a:cubicBezTo>
                    <a:pt x="20" y="7"/>
                    <a:pt x="17" y="9"/>
                    <a:pt x="14" y="12"/>
                  </a:cubicBezTo>
                  <a:cubicBezTo>
                    <a:pt x="11" y="15"/>
                    <a:pt x="9" y="20"/>
                    <a:pt x="9" y="27"/>
                  </a:cubicBezTo>
                  <a:cubicBezTo>
                    <a:pt x="9" y="35"/>
                    <a:pt x="11" y="40"/>
                    <a:pt x="14" y="43"/>
                  </a:cubicBezTo>
                  <a:cubicBezTo>
                    <a:pt x="16" y="46"/>
                    <a:pt x="20" y="48"/>
                    <a:pt x="24" y="48"/>
                  </a:cubicBezTo>
                  <a:cubicBezTo>
                    <a:pt x="28" y="48"/>
                    <a:pt x="31" y="47"/>
                    <a:pt x="33" y="45"/>
                  </a:cubicBezTo>
                  <a:cubicBezTo>
                    <a:pt x="36" y="42"/>
                    <a:pt x="37" y="39"/>
                    <a:pt x="38" y="35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4">
              <a:extLst>
                <a:ext uri="{FF2B5EF4-FFF2-40B4-BE49-F238E27FC236}">
                  <a16:creationId xmlns:a16="http://schemas.microsoft.com/office/drawing/2014/main" id="{4F220169-7A92-4ABA-BEC0-30168AE2F5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2125" y="4452938"/>
              <a:ext cx="188913" cy="207962"/>
            </a:xfrm>
            <a:custGeom>
              <a:avLst/>
              <a:gdLst>
                <a:gd name="T0" fmla="*/ 0 w 50"/>
                <a:gd name="T1" fmla="*/ 27 h 55"/>
                <a:gd name="T2" fmla="*/ 8 w 50"/>
                <a:gd name="T3" fmla="*/ 5 h 55"/>
                <a:gd name="T4" fmla="*/ 25 w 50"/>
                <a:gd name="T5" fmla="*/ 0 h 55"/>
                <a:gd name="T6" fmla="*/ 43 w 50"/>
                <a:gd name="T7" fmla="*/ 7 h 55"/>
                <a:gd name="T8" fmla="*/ 50 w 50"/>
                <a:gd name="T9" fmla="*/ 27 h 55"/>
                <a:gd name="T10" fmla="*/ 47 w 50"/>
                <a:gd name="T11" fmla="*/ 43 h 55"/>
                <a:gd name="T12" fmla="*/ 38 w 50"/>
                <a:gd name="T13" fmla="*/ 52 h 55"/>
                <a:gd name="T14" fmla="*/ 25 w 50"/>
                <a:gd name="T15" fmla="*/ 55 h 55"/>
                <a:gd name="T16" fmla="*/ 7 w 50"/>
                <a:gd name="T17" fmla="*/ 48 h 55"/>
                <a:gd name="T18" fmla="*/ 0 w 50"/>
                <a:gd name="T19" fmla="*/ 27 h 55"/>
                <a:gd name="T20" fmla="*/ 9 w 50"/>
                <a:gd name="T21" fmla="*/ 27 h 55"/>
                <a:gd name="T22" fmla="*/ 14 w 50"/>
                <a:gd name="T23" fmla="*/ 43 h 55"/>
                <a:gd name="T24" fmla="*/ 25 w 50"/>
                <a:gd name="T25" fmla="*/ 48 h 55"/>
                <a:gd name="T26" fmla="*/ 36 w 50"/>
                <a:gd name="T27" fmla="*/ 43 h 55"/>
                <a:gd name="T28" fmla="*/ 41 w 50"/>
                <a:gd name="T29" fmla="*/ 27 h 55"/>
                <a:gd name="T30" fmla="*/ 36 w 50"/>
                <a:gd name="T31" fmla="*/ 12 h 55"/>
                <a:gd name="T32" fmla="*/ 25 w 50"/>
                <a:gd name="T33" fmla="*/ 7 h 55"/>
                <a:gd name="T34" fmla="*/ 14 w 50"/>
                <a:gd name="T35" fmla="*/ 12 h 55"/>
                <a:gd name="T36" fmla="*/ 9 w 50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55">
                  <a:moveTo>
                    <a:pt x="0" y="27"/>
                  </a:moveTo>
                  <a:cubicBezTo>
                    <a:pt x="0" y="18"/>
                    <a:pt x="3" y="10"/>
                    <a:pt x="8" y="5"/>
                  </a:cubicBezTo>
                  <a:cubicBezTo>
                    <a:pt x="13" y="2"/>
                    <a:pt x="19" y="0"/>
                    <a:pt x="25" y="0"/>
                  </a:cubicBezTo>
                  <a:cubicBezTo>
                    <a:pt x="32" y="0"/>
                    <a:pt x="38" y="2"/>
                    <a:pt x="43" y="7"/>
                  </a:cubicBezTo>
                  <a:cubicBezTo>
                    <a:pt x="48" y="12"/>
                    <a:pt x="50" y="18"/>
                    <a:pt x="50" y="27"/>
                  </a:cubicBezTo>
                  <a:cubicBezTo>
                    <a:pt x="50" y="34"/>
                    <a:pt x="49" y="39"/>
                    <a:pt x="47" y="43"/>
                  </a:cubicBezTo>
                  <a:cubicBezTo>
                    <a:pt x="45" y="47"/>
                    <a:pt x="42" y="50"/>
                    <a:pt x="38" y="52"/>
                  </a:cubicBezTo>
                  <a:cubicBezTo>
                    <a:pt x="34" y="54"/>
                    <a:pt x="30" y="55"/>
                    <a:pt x="25" y="55"/>
                  </a:cubicBezTo>
                  <a:cubicBezTo>
                    <a:pt x="18" y="55"/>
                    <a:pt x="12" y="53"/>
                    <a:pt x="7" y="48"/>
                  </a:cubicBezTo>
                  <a:cubicBezTo>
                    <a:pt x="2" y="43"/>
                    <a:pt x="0" y="36"/>
                    <a:pt x="0" y="27"/>
                  </a:cubicBezTo>
                  <a:close/>
                  <a:moveTo>
                    <a:pt x="9" y="27"/>
                  </a:moveTo>
                  <a:cubicBezTo>
                    <a:pt x="9" y="34"/>
                    <a:pt x="11" y="39"/>
                    <a:pt x="14" y="43"/>
                  </a:cubicBezTo>
                  <a:cubicBezTo>
                    <a:pt x="17" y="46"/>
                    <a:pt x="21" y="48"/>
                    <a:pt x="25" y="48"/>
                  </a:cubicBezTo>
                  <a:cubicBezTo>
                    <a:pt x="30" y="48"/>
                    <a:pt x="33" y="46"/>
                    <a:pt x="36" y="43"/>
                  </a:cubicBezTo>
                  <a:cubicBezTo>
                    <a:pt x="39" y="39"/>
                    <a:pt x="41" y="34"/>
                    <a:pt x="41" y="27"/>
                  </a:cubicBezTo>
                  <a:cubicBezTo>
                    <a:pt x="41" y="21"/>
                    <a:pt x="39" y="16"/>
                    <a:pt x="36" y="12"/>
                  </a:cubicBezTo>
                  <a:cubicBezTo>
                    <a:pt x="33" y="9"/>
                    <a:pt x="30" y="7"/>
                    <a:pt x="25" y="7"/>
                  </a:cubicBezTo>
                  <a:cubicBezTo>
                    <a:pt x="21" y="7"/>
                    <a:pt x="17" y="9"/>
                    <a:pt x="14" y="12"/>
                  </a:cubicBezTo>
                  <a:cubicBezTo>
                    <a:pt x="11" y="16"/>
                    <a:pt x="9" y="21"/>
                    <a:pt x="9" y="2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35">
              <a:extLst>
                <a:ext uri="{FF2B5EF4-FFF2-40B4-BE49-F238E27FC236}">
                  <a16:creationId xmlns:a16="http://schemas.microsoft.com/office/drawing/2014/main" id="{947EB945-0C7F-4251-A713-242505563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2313" y="4452938"/>
              <a:ext cx="271463" cy="204787"/>
            </a:xfrm>
            <a:custGeom>
              <a:avLst/>
              <a:gdLst>
                <a:gd name="T0" fmla="*/ 0 w 72"/>
                <a:gd name="T1" fmla="*/ 54 h 54"/>
                <a:gd name="T2" fmla="*/ 0 w 72"/>
                <a:gd name="T3" fmla="*/ 1 h 54"/>
                <a:gd name="T4" fmla="*/ 8 w 72"/>
                <a:gd name="T5" fmla="*/ 1 h 54"/>
                <a:gd name="T6" fmla="*/ 8 w 72"/>
                <a:gd name="T7" fmla="*/ 8 h 54"/>
                <a:gd name="T8" fmla="*/ 14 w 72"/>
                <a:gd name="T9" fmla="*/ 2 h 54"/>
                <a:gd name="T10" fmla="*/ 24 w 72"/>
                <a:gd name="T11" fmla="*/ 0 h 54"/>
                <a:gd name="T12" fmla="*/ 34 w 72"/>
                <a:gd name="T13" fmla="*/ 2 h 54"/>
                <a:gd name="T14" fmla="*/ 39 w 72"/>
                <a:gd name="T15" fmla="*/ 9 h 54"/>
                <a:gd name="T16" fmla="*/ 56 w 72"/>
                <a:gd name="T17" fmla="*/ 0 h 54"/>
                <a:gd name="T18" fmla="*/ 68 w 72"/>
                <a:gd name="T19" fmla="*/ 4 h 54"/>
                <a:gd name="T20" fmla="*/ 72 w 72"/>
                <a:gd name="T21" fmla="*/ 18 h 54"/>
                <a:gd name="T22" fmla="*/ 72 w 72"/>
                <a:gd name="T23" fmla="*/ 54 h 54"/>
                <a:gd name="T24" fmla="*/ 63 w 72"/>
                <a:gd name="T25" fmla="*/ 54 h 54"/>
                <a:gd name="T26" fmla="*/ 63 w 72"/>
                <a:gd name="T27" fmla="*/ 21 h 54"/>
                <a:gd name="T28" fmla="*/ 62 w 72"/>
                <a:gd name="T29" fmla="*/ 13 h 54"/>
                <a:gd name="T30" fmla="*/ 59 w 72"/>
                <a:gd name="T31" fmla="*/ 9 h 54"/>
                <a:gd name="T32" fmla="*/ 54 w 72"/>
                <a:gd name="T33" fmla="*/ 7 h 54"/>
                <a:gd name="T34" fmla="*/ 44 w 72"/>
                <a:gd name="T35" fmla="*/ 11 h 54"/>
                <a:gd name="T36" fmla="*/ 40 w 72"/>
                <a:gd name="T37" fmla="*/ 23 h 54"/>
                <a:gd name="T38" fmla="*/ 40 w 72"/>
                <a:gd name="T39" fmla="*/ 54 h 54"/>
                <a:gd name="T40" fmla="*/ 31 w 72"/>
                <a:gd name="T41" fmla="*/ 54 h 54"/>
                <a:gd name="T42" fmla="*/ 31 w 72"/>
                <a:gd name="T43" fmla="*/ 19 h 54"/>
                <a:gd name="T44" fmla="*/ 29 w 72"/>
                <a:gd name="T45" fmla="*/ 10 h 54"/>
                <a:gd name="T46" fmla="*/ 22 w 72"/>
                <a:gd name="T47" fmla="*/ 7 h 54"/>
                <a:gd name="T48" fmla="*/ 15 w 72"/>
                <a:gd name="T49" fmla="*/ 9 h 54"/>
                <a:gd name="T50" fmla="*/ 10 w 72"/>
                <a:gd name="T51" fmla="*/ 15 h 54"/>
                <a:gd name="T52" fmla="*/ 9 w 72"/>
                <a:gd name="T53" fmla="*/ 26 h 54"/>
                <a:gd name="T54" fmla="*/ 9 w 72"/>
                <a:gd name="T55" fmla="*/ 54 h 54"/>
                <a:gd name="T56" fmla="*/ 0 w 7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6"/>
                    <a:pt x="12" y="4"/>
                    <a:pt x="14" y="2"/>
                  </a:cubicBezTo>
                  <a:cubicBezTo>
                    <a:pt x="17" y="0"/>
                    <a:pt x="20" y="0"/>
                    <a:pt x="24" y="0"/>
                  </a:cubicBezTo>
                  <a:cubicBezTo>
                    <a:pt x="28" y="0"/>
                    <a:pt x="31" y="0"/>
                    <a:pt x="34" y="2"/>
                  </a:cubicBezTo>
                  <a:cubicBezTo>
                    <a:pt x="36" y="4"/>
                    <a:pt x="38" y="6"/>
                    <a:pt x="39" y="9"/>
                  </a:cubicBezTo>
                  <a:cubicBezTo>
                    <a:pt x="43" y="3"/>
                    <a:pt x="49" y="0"/>
                    <a:pt x="56" y="0"/>
                  </a:cubicBezTo>
                  <a:cubicBezTo>
                    <a:pt x="61" y="0"/>
                    <a:pt x="65" y="1"/>
                    <a:pt x="68" y="4"/>
                  </a:cubicBezTo>
                  <a:cubicBezTo>
                    <a:pt x="71" y="7"/>
                    <a:pt x="72" y="11"/>
                    <a:pt x="72" y="18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17"/>
                    <a:pt x="63" y="14"/>
                    <a:pt x="62" y="13"/>
                  </a:cubicBezTo>
                  <a:cubicBezTo>
                    <a:pt x="62" y="11"/>
                    <a:pt x="61" y="10"/>
                    <a:pt x="59" y="9"/>
                  </a:cubicBezTo>
                  <a:cubicBezTo>
                    <a:pt x="57" y="8"/>
                    <a:pt x="56" y="7"/>
                    <a:pt x="54" y="7"/>
                  </a:cubicBezTo>
                  <a:cubicBezTo>
                    <a:pt x="50" y="7"/>
                    <a:pt x="47" y="9"/>
                    <a:pt x="44" y="11"/>
                  </a:cubicBezTo>
                  <a:cubicBezTo>
                    <a:pt x="42" y="14"/>
                    <a:pt x="40" y="18"/>
                    <a:pt x="40" y="2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5"/>
                    <a:pt x="31" y="12"/>
                    <a:pt x="29" y="10"/>
                  </a:cubicBezTo>
                  <a:cubicBezTo>
                    <a:pt x="28" y="8"/>
                    <a:pt x="25" y="7"/>
                    <a:pt x="22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5"/>
                  </a:cubicBezTo>
                  <a:cubicBezTo>
                    <a:pt x="9" y="18"/>
                    <a:pt x="9" y="22"/>
                    <a:pt x="9" y="26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6">
              <a:extLst>
                <a:ext uri="{FF2B5EF4-FFF2-40B4-BE49-F238E27FC236}">
                  <a16:creationId xmlns:a16="http://schemas.microsoft.com/office/drawing/2014/main" id="{FE5B7EEC-7A77-4755-B1CD-7590A54700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82988" y="4452938"/>
              <a:ext cx="177800" cy="284162"/>
            </a:xfrm>
            <a:custGeom>
              <a:avLst/>
              <a:gdLst>
                <a:gd name="T0" fmla="*/ 0 w 47"/>
                <a:gd name="T1" fmla="*/ 75 h 75"/>
                <a:gd name="T2" fmla="*/ 0 w 47"/>
                <a:gd name="T3" fmla="*/ 1 h 75"/>
                <a:gd name="T4" fmla="*/ 9 w 47"/>
                <a:gd name="T5" fmla="*/ 1 h 75"/>
                <a:gd name="T6" fmla="*/ 9 w 47"/>
                <a:gd name="T7" fmla="*/ 8 h 75"/>
                <a:gd name="T8" fmla="*/ 15 w 47"/>
                <a:gd name="T9" fmla="*/ 2 h 75"/>
                <a:gd name="T10" fmla="*/ 24 w 47"/>
                <a:gd name="T11" fmla="*/ 0 h 75"/>
                <a:gd name="T12" fmla="*/ 36 w 47"/>
                <a:gd name="T13" fmla="*/ 3 h 75"/>
                <a:gd name="T14" fmla="*/ 44 w 47"/>
                <a:gd name="T15" fmla="*/ 13 h 75"/>
                <a:gd name="T16" fmla="*/ 47 w 47"/>
                <a:gd name="T17" fmla="*/ 27 h 75"/>
                <a:gd name="T18" fmla="*/ 44 w 47"/>
                <a:gd name="T19" fmla="*/ 42 h 75"/>
                <a:gd name="T20" fmla="*/ 35 w 47"/>
                <a:gd name="T21" fmla="*/ 52 h 75"/>
                <a:gd name="T22" fmla="*/ 24 w 47"/>
                <a:gd name="T23" fmla="*/ 55 h 75"/>
                <a:gd name="T24" fmla="*/ 15 w 47"/>
                <a:gd name="T25" fmla="*/ 53 h 75"/>
                <a:gd name="T26" fmla="*/ 10 w 47"/>
                <a:gd name="T27" fmla="*/ 49 h 75"/>
                <a:gd name="T28" fmla="*/ 10 w 47"/>
                <a:gd name="T29" fmla="*/ 75 h 75"/>
                <a:gd name="T30" fmla="*/ 0 w 47"/>
                <a:gd name="T31" fmla="*/ 75 h 75"/>
                <a:gd name="T32" fmla="*/ 9 w 47"/>
                <a:gd name="T33" fmla="*/ 28 h 75"/>
                <a:gd name="T34" fmla="*/ 13 w 47"/>
                <a:gd name="T35" fmla="*/ 43 h 75"/>
                <a:gd name="T36" fmla="*/ 23 w 47"/>
                <a:gd name="T37" fmla="*/ 48 h 75"/>
                <a:gd name="T38" fmla="*/ 33 w 47"/>
                <a:gd name="T39" fmla="*/ 43 h 75"/>
                <a:gd name="T40" fmla="*/ 38 w 47"/>
                <a:gd name="T41" fmla="*/ 27 h 75"/>
                <a:gd name="T42" fmla="*/ 33 w 47"/>
                <a:gd name="T43" fmla="*/ 12 h 75"/>
                <a:gd name="T44" fmla="*/ 23 w 47"/>
                <a:gd name="T45" fmla="*/ 7 h 75"/>
                <a:gd name="T46" fmla="*/ 13 w 47"/>
                <a:gd name="T47" fmla="*/ 12 h 75"/>
                <a:gd name="T48" fmla="*/ 9 w 47"/>
                <a:gd name="T49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5">
                  <a:moveTo>
                    <a:pt x="0" y="7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5"/>
                    <a:pt x="13" y="3"/>
                    <a:pt x="15" y="2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9" y="0"/>
                    <a:pt x="33" y="1"/>
                    <a:pt x="36" y="3"/>
                  </a:cubicBezTo>
                  <a:cubicBezTo>
                    <a:pt x="40" y="5"/>
                    <a:pt x="42" y="9"/>
                    <a:pt x="44" y="13"/>
                  </a:cubicBezTo>
                  <a:cubicBezTo>
                    <a:pt x="46" y="17"/>
                    <a:pt x="47" y="22"/>
                    <a:pt x="47" y="27"/>
                  </a:cubicBezTo>
                  <a:cubicBezTo>
                    <a:pt x="47" y="33"/>
                    <a:pt x="46" y="37"/>
                    <a:pt x="44" y="42"/>
                  </a:cubicBezTo>
                  <a:cubicBezTo>
                    <a:pt x="42" y="46"/>
                    <a:pt x="39" y="50"/>
                    <a:pt x="35" y="52"/>
                  </a:cubicBezTo>
                  <a:cubicBezTo>
                    <a:pt x="32" y="54"/>
                    <a:pt x="28" y="55"/>
                    <a:pt x="24" y="55"/>
                  </a:cubicBezTo>
                  <a:cubicBezTo>
                    <a:pt x="21" y="55"/>
                    <a:pt x="18" y="55"/>
                    <a:pt x="15" y="53"/>
                  </a:cubicBezTo>
                  <a:cubicBezTo>
                    <a:pt x="13" y="52"/>
                    <a:pt x="11" y="51"/>
                    <a:pt x="10" y="49"/>
                  </a:cubicBezTo>
                  <a:cubicBezTo>
                    <a:pt x="10" y="75"/>
                    <a:pt x="10" y="75"/>
                    <a:pt x="10" y="75"/>
                  </a:cubicBezTo>
                  <a:lnTo>
                    <a:pt x="0" y="75"/>
                  </a:lnTo>
                  <a:close/>
                  <a:moveTo>
                    <a:pt x="9" y="28"/>
                  </a:moveTo>
                  <a:cubicBezTo>
                    <a:pt x="9" y="35"/>
                    <a:pt x="10" y="40"/>
                    <a:pt x="13" y="43"/>
                  </a:cubicBezTo>
                  <a:cubicBezTo>
                    <a:pt x="16" y="46"/>
                    <a:pt x="19" y="48"/>
                    <a:pt x="23" y="48"/>
                  </a:cubicBezTo>
                  <a:cubicBezTo>
                    <a:pt x="27" y="48"/>
                    <a:pt x="30" y="46"/>
                    <a:pt x="33" y="43"/>
                  </a:cubicBezTo>
                  <a:cubicBezTo>
                    <a:pt x="36" y="39"/>
                    <a:pt x="38" y="34"/>
                    <a:pt x="38" y="27"/>
                  </a:cubicBezTo>
                  <a:cubicBezTo>
                    <a:pt x="38" y="20"/>
                    <a:pt x="36" y="15"/>
                    <a:pt x="33" y="12"/>
                  </a:cubicBezTo>
                  <a:cubicBezTo>
                    <a:pt x="31" y="8"/>
                    <a:pt x="27" y="7"/>
                    <a:pt x="23" y="7"/>
                  </a:cubicBezTo>
                  <a:cubicBezTo>
                    <a:pt x="19" y="7"/>
                    <a:pt x="16" y="8"/>
                    <a:pt x="13" y="12"/>
                  </a:cubicBezTo>
                  <a:cubicBezTo>
                    <a:pt x="10" y="16"/>
                    <a:pt x="9" y="21"/>
                    <a:pt x="9" y="2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7">
              <a:extLst>
                <a:ext uri="{FF2B5EF4-FFF2-40B4-BE49-F238E27FC236}">
                  <a16:creationId xmlns:a16="http://schemas.microsoft.com/office/drawing/2014/main" id="{5659286A-10F5-45B7-9358-C915E004D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90950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4 w 49"/>
                <a:gd name="T7" fmla="*/ 51 h 55"/>
                <a:gd name="T8" fmla="*/ 0 w 49"/>
                <a:gd name="T9" fmla="*/ 40 h 55"/>
                <a:gd name="T10" fmla="*/ 1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4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1 w 49"/>
                <a:gd name="T31" fmla="*/ 16 h 55"/>
                <a:gd name="T32" fmla="*/ 5 w 49"/>
                <a:gd name="T33" fmla="*/ 7 h 55"/>
                <a:gd name="T34" fmla="*/ 13 w 49"/>
                <a:gd name="T35" fmla="*/ 1 h 55"/>
                <a:gd name="T36" fmla="*/ 25 w 49"/>
                <a:gd name="T37" fmla="*/ 0 h 55"/>
                <a:gd name="T38" fmla="*/ 36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39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4 w 49"/>
                <a:gd name="T61" fmla="*/ 33 h 55"/>
                <a:gd name="T62" fmla="*/ 11 w 49"/>
                <a:gd name="T63" fmla="*/ 36 h 55"/>
                <a:gd name="T64" fmla="*/ 9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29 w 49"/>
                <a:gd name="T71" fmla="*/ 46 h 55"/>
                <a:gd name="T72" fmla="*/ 35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4" y="50"/>
                    <a:pt x="31" y="52"/>
                    <a:pt x="28" y="54"/>
                  </a:cubicBezTo>
                  <a:cubicBezTo>
                    <a:pt x="25" y="55"/>
                    <a:pt x="21" y="55"/>
                    <a:pt x="18" y="55"/>
                  </a:cubicBezTo>
                  <a:cubicBezTo>
                    <a:pt x="12" y="55"/>
                    <a:pt x="8" y="54"/>
                    <a:pt x="4" y="51"/>
                  </a:cubicBezTo>
                  <a:cubicBezTo>
                    <a:pt x="1" y="48"/>
                    <a:pt x="0" y="45"/>
                    <a:pt x="0" y="40"/>
                  </a:cubicBezTo>
                  <a:cubicBezTo>
                    <a:pt x="0" y="37"/>
                    <a:pt x="0" y="35"/>
                    <a:pt x="1" y="33"/>
                  </a:cubicBezTo>
                  <a:cubicBezTo>
                    <a:pt x="3" y="31"/>
                    <a:pt x="4" y="29"/>
                    <a:pt x="6" y="28"/>
                  </a:cubicBezTo>
                  <a:cubicBezTo>
                    <a:pt x="8" y="26"/>
                    <a:pt x="10" y="25"/>
                    <a:pt x="13" y="25"/>
                  </a:cubicBezTo>
                  <a:cubicBezTo>
                    <a:pt x="14" y="24"/>
                    <a:pt x="17" y="24"/>
                    <a:pt x="21" y="23"/>
                  </a:cubicBezTo>
                  <a:cubicBezTo>
                    <a:pt x="28" y="23"/>
                    <a:pt x="33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4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2"/>
                    <a:pt x="3" y="9"/>
                    <a:pt x="5" y="7"/>
                  </a:cubicBezTo>
                  <a:cubicBezTo>
                    <a:pt x="7" y="4"/>
                    <a:pt x="10" y="3"/>
                    <a:pt x="13" y="1"/>
                  </a:cubicBezTo>
                  <a:cubicBezTo>
                    <a:pt x="17" y="0"/>
                    <a:pt x="21" y="0"/>
                    <a:pt x="25" y="0"/>
                  </a:cubicBezTo>
                  <a:cubicBezTo>
                    <a:pt x="30" y="0"/>
                    <a:pt x="34" y="0"/>
                    <a:pt x="36" y="1"/>
                  </a:cubicBezTo>
                  <a:cubicBezTo>
                    <a:pt x="39" y="2"/>
                    <a:pt x="41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6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8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8" y="31"/>
                    <a:pt x="16" y="32"/>
                    <a:pt x="14" y="33"/>
                  </a:cubicBezTo>
                  <a:cubicBezTo>
                    <a:pt x="13" y="33"/>
                    <a:pt x="11" y="34"/>
                    <a:pt x="11" y="36"/>
                  </a:cubicBezTo>
                  <a:cubicBezTo>
                    <a:pt x="10" y="37"/>
                    <a:pt x="9" y="38"/>
                    <a:pt x="9" y="40"/>
                  </a:cubicBezTo>
                  <a:cubicBezTo>
                    <a:pt x="9" y="42"/>
                    <a:pt x="10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29" y="46"/>
                  </a:cubicBezTo>
                  <a:cubicBezTo>
                    <a:pt x="32" y="44"/>
                    <a:pt x="34" y="42"/>
                    <a:pt x="35" y="40"/>
                  </a:cubicBezTo>
                  <a:cubicBezTo>
                    <a:pt x="36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38">
              <a:extLst>
                <a:ext uri="{FF2B5EF4-FFF2-40B4-BE49-F238E27FC236}">
                  <a16:creationId xmlns:a16="http://schemas.microsoft.com/office/drawing/2014/main" id="{7B8E81CA-4AF4-473C-89B4-C2F782602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963" y="4452938"/>
              <a:ext cx="161925" cy="204787"/>
            </a:xfrm>
            <a:custGeom>
              <a:avLst/>
              <a:gdLst>
                <a:gd name="T0" fmla="*/ 0 w 43"/>
                <a:gd name="T1" fmla="*/ 54 h 54"/>
                <a:gd name="T2" fmla="*/ 0 w 43"/>
                <a:gd name="T3" fmla="*/ 1 h 54"/>
                <a:gd name="T4" fmla="*/ 8 w 43"/>
                <a:gd name="T5" fmla="*/ 1 h 54"/>
                <a:gd name="T6" fmla="*/ 8 w 43"/>
                <a:gd name="T7" fmla="*/ 8 h 54"/>
                <a:gd name="T8" fmla="*/ 25 w 43"/>
                <a:gd name="T9" fmla="*/ 0 h 54"/>
                <a:gd name="T10" fmla="*/ 34 w 43"/>
                <a:gd name="T11" fmla="*/ 1 h 54"/>
                <a:gd name="T12" fmla="*/ 40 w 43"/>
                <a:gd name="T13" fmla="*/ 6 h 54"/>
                <a:gd name="T14" fmla="*/ 43 w 43"/>
                <a:gd name="T15" fmla="*/ 13 h 54"/>
                <a:gd name="T16" fmla="*/ 43 w 43"/>
                <a:gd name="T17" fmla="*/ 21 h 54"/>
                <a:gd name="T18" fmla="*/ 43 w 43"/>
                <a:gd name="T19" fmla="*/ 54 h 54"/>
                <a:gd name="T20" fmla="*/ 34 w 43"/>
                <a:gd name="T21" fmla="*/ 54 h 54"/>
                <a:gd name="T22" fmla="*/ 34 w 43"/>
                <a:gd name="T23" fmla="*/ 22 h 54"/>
                <a:gd name="T24" fmla="*/ 33 w 43"/>
                <a:gd name="T25" fmla="*/ 13 h 54"/>
                <a:gd name="T26" fmla="*/ 30 w 43"/>
                <a:gd name="T27" fmla="*/ 9 h 54"/>
                <a:gd name="T28" fmla="*/ 23 w 43"/>
                <a:gd name="T29" fmla="*/ 7 h 54"/>
                <a:gd name="T30" fmla="*/ 13 w 43"/>
                <a:gd name="T31" fmla="*/ 11 h 54"/>
                <a:gd name="T32" fmla="*/ 9 w 43"/>
                <a:gd name="T33" fmla="*/ 25 h 54"/>
                <a:gd name="T34" fmla="*/ 9 w 43"/>
                <a:gd name="T35" fmla="*/ 54 h 54"/>
                <a:gd name="T36" fmla="*/ 0 w 43"/>
                <a:gd name="T3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28" y="0"/>
                    <a:pt x="31" y="0"/>
                    <a:pt x="34" y="1"/>
                  </a:cubicBezTo>
                  <a:cubicBezTo>
                    <a:pt x="37" y="2"/>
                    <a:pt x="39" y="4"/>
                    <a:pt x="40" y="6"/>
                  </a:cubicBezTo>
                  <a:cubicBezTo>
                    <a:pt x="41" y="8"/>
                    <a:pt x="42" y="10"/>
                    <a:pt x="43" y="13"/>
                  </a:cubicBezTo>
                  <a:cubicBezTo>
                    <a:pt x="43" y="14"/>
                    <a:pt x="43" y="17"/>
                    <a:pt x="43" y="2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18"/>
                    <a:pt x="34" y="15"/>
                    <a:pt x="33" y="13"/>
                  </a:cubicBezTo>
                  <a:cubicBezTo>
                    <a:pt x="33" y="12"/>
                    <a:pt x="31" y="10"/>
                    <a:pt x="30" y="9"/>
                  </a:cubicBezTo>
                  <a:cubicBezTo>
                    <a:pt x="28" y="8"/>
                    <a:pt x="26" y="7"/>
                    <a:pt x="23" y="7"/>
                  </a:cubicBezTo>
                  <a:cubicBezTo>
                    <a:pt x="19" y="7"/>
                    <a:pt x="16" y="9"/>
                    <a:pt x="13" y="11"/>
                  </a:cubicBezTo>
                  <a:cubicBezTo>
                    <a:pt x="10" y="14"/>
                    <a:pt x="9" y="18"/>
                    <a:pt x="9" y="25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9">
              <a:extLst>
                <a:ext uri="{FF2B5EF4-FFF2-40B4-BE49-F238E27FC236}">
                  <a16:creationId xmlns:a16="http://schemas.microsoft.com/office/drawing/2014/main" id="{C635C378-E5BA-4F6F-B813-33228DE9E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3225" y="4456113"/>
              <a:ext cx="185738" cy="284162"/>
            </a:xfrm>
            <a:custGeom>
              <a:avLst/>
              <a:gdLst>
                <a:gd name="T0" fmla="*/ 5 w 49"/>
                <a:gd name="T1" fmla="*/ 74 h 75"/>
                <a:gd name="T2" fmla="*/ 4 w 49"/>
                <a:gd name="T3" fmla="*/ 65 h 75"/>
                <a:gd name="T4" fmla="*/ 9 w 49"/>
                <a:gd name="T5" fmla="*/ 66 h 75"/>
                <a:gd name="T6" fmla="*/ 14 w 49"/>
                <a:gd name="T7" fmla="*/ 65 h 75"/>
                <a:gd name="T8" fmla="*/ 17 w 49"/>
                <a:gd name="T9" fmla="*/ 62 h 75"/>
                <a:gd name="T10" fmla="*/ 20 w 49"/>
                <a:gd name="T11" fmla="*/ 55 h 75"/>
                <a:gd name="T12" fmla="*/ 20 w 49"/>
                <a:gd name="T13" fmla="*/ 53 h 75"/>
                <a:gd name="T14" fmla="*/ 0 w 49"/>
                <a:gd name="T15" fmla="*/ 0 h 75"/>
                <a:gd name="T16" fmla="*/ 10 w 49"/>
                <a:gd name="T17" fmla="*/ 0 h 75"/>
                <a:gd name="T18" fmla="*/ 21 w 49"/>
                <a:gd name="T19" fmla="*/ 31 h 75"/>
                <a:gd name="T20" fmla="*/ 25 w 49"/>
                <a:gd name="T21" fmla="*/ 43 h 75"/>
                <a:gd name="T22" fmla="*/ 29 w 49"/>
                <a:gd name="T23" fmla="*/ 31 h 75"/>
                <a:gd name="T24" fmla="*/ 40 w 49"/>
                <a:gd name="T25" fmla="*/ 0 h 75"/>
                <a:gd name="T26" fmla="*/ 49 w 49"/>
                <a:gd name="T27" fmla="*/ 0 h 75"/>
                <a:gd name="T28" fmla="*/ 29 w 49"/>
                <a:gd name="T29" fmla="*/ 54 h 75"/>
                <a:gd name="T30" fmla="*/ 24 w 49"/>
                <a:gd name="T31" fmla="*/ 66 h 75"/>
                <a:gd name="T32" fmla="*/ 18 w 49"/>
                <a:gd name="T33" fmla="*/ 73 h 75"/>
                <a:gd name="T34" fmla="*/ 11 w 49"/>
                <a:gd name="T35" fmla="*/ 75 h 75"/>
                <a:gd name="T36" fmla="*/ 5 w 49"/>
                <a:gd name="T3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75">
                  <a:moveTo>
                    <a:pt x="5" y="7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6" y="66"/>
                    <a:pt x="8" y="66"/>
                    <a:pt x="9" y="66"/>
                  </a:cubicBezTo>
                  <a:cubicBezTo>
                    <a:pt x="11" y="66"/>
                    <a:pt x="13" y="66"/>
                    <a:pt x="14" y="65"/>
                  </a:cubicBezTo>
                  <a:cubicBezTo>
                    <a:pt x="15" y="64"/>
                    <a:pt x="16" y="63"/>
                    <a:pt x="17" y="62"/>
                  </a:cubicBezTo>
                  <a:cubicBezTo>
                    <a:pt x="17" y="61"/>
                    <a:pt x="18" y="59"/>
                    <a:pt x="20" y="55"/>
                  </a:cubicBezTo>
                  <a:cubicBezTo>
                    <a:pt x="20" y="55"/>
                    <a:pt x="20" y="54"/>
                    <a:pt x="2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5"/>
                    <a:pt x="24" y="39"/>
                    <a:pt x="25" y="43"/>
                  </a:cubicBezTo>
                  <a:cubicBezTo>
                    <a:pt x="26" y="39"/>
                    <a:pt x="27" y="35"/>
                    <a:pt x="29" y="3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7" y="60"/>
                    <a:pt x="25" y="64"/>
                    <a:pt x="24" y="66"/>
                  </a:cubicBezTo>
                  <a:cubicBezTo>
                    <a:pt x="22" y="69"/>
                    <a:pt x="20" y="71"/>
                    <a:pt x="18" y="73"/>
                  </a:cubicBezTo>
                  <a:cubicBezTo>
                    <a:pt x="16" y="74"/>
                    <a:pt x="14" y="75"/>
                    <a:pt x="11" y="75"/>
                  </a:cubicBezTo>
                  <a:cubicBezTo>
                    <a:pt x="9" y="75"/>
                    <a:pt x="7" y="74"/>
                    <a:pt x="5" y="7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76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1733896"/>
            <a:ext cx="5197454" cy="4504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22EA-4835-4B6B-B980-2520F8F791A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9E8D03D-4097-4289-87C5-C0908832C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078" y="1733896"/>
            <a:ext cx="5197454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E3EB8B2-867D-46AB-9E72-F15ADC9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3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3D5684BC-148D-4C26-A457-639DA719E3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19621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019" y="1733896"/>
            <a:ext cx="6499531" cy="45049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00" y="512540"/>
            <a:ext cx="6512250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4369" y="6482694"/>
            <a:ext cx="648000" cy="118800"/>
          </a:xfrm>
        </p:spPr>
        <p:txBody>
          <a:bodyPr/>
          <a:lstStyle/>
          <a:p>
            <a:fld id="{9B7FFEA9-ED00-45B2-A8F1-E1F90B5CB283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164" y="6482694"/>
            <a:ext cx="3600000" cy="118800"/>
          </a:xfrm>
        </p:spPr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8730" y="6482694"/>
            <a:ext cx="288000" cy="118800"/>
          </a:xfrm>
        </p:spPr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57F8EA8-C28A-488E-97D9-391A4B4EC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443" y="1008638"/>
            <a:ext cx="6505108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2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2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3" name="Picture Placehold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379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524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Picture Placehold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76716" y="1810842"/>
            <a:ext cx="3461955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4861" y="3733800"/>
            <a:ext cx="3473810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2758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5471" y="3534263"/>
            <a:ext cx="3463200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6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) +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40">
            <a:extLst>
              <a:ext uri="{FF2B5EF4-FFF2-40B4-BE49-F238E27FC236}">
                <a16:creationId xmlns:a16="http://schemas.microsoft.com/office/drawing/2014/main" id="{778B5351-27D6-4AA4-A568-E565EF98F7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3099E-66E1-46A7-98D2-902E725BA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2D9-6BD7-4E3F-A6C1-BA0109AD7125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008638"/>
            <a:ext cx="11106146" cy="29590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3" name="Picture Placeholder 40">
            <a:extLst>
              <a:ext uri="{FF2B5EF4-FFF2-40B4-BE49-F238E27FC236}">
                <a16:creationId xmlns:a16="http://schemas.microsoft.com/office/drawing/2014/main" id="{36C6B393-A3EB-472E-9718-43C30D24D7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0658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6825B14-7F50-4552-80A4-DE47AC612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8799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Picture Placeholder 40">
            <a:extLst>
              <a:ext uri="{FF2B5EF4-FFF2-40B4-BE49-F238E27FC236}">
                <a16:creationId xmlns:a16="http://schemas.microsoft.com/office/drawing/2014/main" id="{C4A9A23C-3F1F-4084-BB91-751B403B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1273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EE273B3-5130-4C85-973D-0AD6A2919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9414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13A3A05B-5399-488E-9E5A-14A6F8231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1887" y="1810842"/>
            <a:ext cx="2506784" cy="1721039"/>
          </a:xfrm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50720AB-5658-4FA9-86FF-B428A6893E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0028" y="3733800"/>
            <a:ext cx="2519465" cy="250507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67DED1-DE6F-48B5-A480-65BC07F7DC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044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8B47008-AF8A-49F6-AC24-722A6AF97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0658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DFE8C66-61B0-4DBB-B08A-9AD8D4CC5D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71272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19F6002-516A-4A56-A16B-A127E72589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1887" y="3534263"/>
            <a:ext cx="2506784" cy="36000"/>
          </a:xfr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" b="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" b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2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CBA0632A-42CC-44FB-853F-6E13B8DDE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4E24D-7F3A-4009-BB0D-745B93F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1A4E-EEAA-4056-B08D-31C681A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F31B82F5-C156-41E3-9D15-F611ED897B39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81C0-E0CA-4D8C-A613-9E8AF6FA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C813-473B-4BD6-A5CF-902AB3CD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DB294408-D9A5-4273-AA2F-D5E1487AA8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0" cy="36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noFill/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3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45">
            <a:extLst>
              <a:ext uri="{FF2B5EF4-FFF2-40B4-BE49-F238E27FC236}">
                <a16:creationId xmlns:a16="http://schemas.microsoft.com/office/drawing/2014/main" id="{9D2A6411-5447-4D9F-B09A-DE45482B126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370016" y="6409531"/>
            <a:ext cx="1269534" cy="279400"/>
            <a:chOff x="-8890000" y="-525463"/>
            <a:chExt cx="1976437" cy="434975"/>
          </a:xfrm>
        </p:grpSpPr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12203FDD-F1D5-436B-9FE9-F1F0FDDD9DB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id="{03F329ED-567B-413A-AABB-6DB1BC5650A2}"/>
                </a:ext>
              </a:extLst>
            </p:cNvPr>
            <p:cNvSpPr>
              <a:spLocks/>
            </p:cNvSpPr>
            <p:nvPr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3" name="Freeform 8">
              <a:extLst>
                <a:ext uri="{FF2B5EF4-FFF2-40B4-BE49-F238E27FC236}">
                  <a16:creationId xmlns:a16="http://schemas.microsoft.com/office/drawing/2014/main" id="{7A82714A-B95D-4BBF-8B6A-A398023785F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id="{DADBEDB9-8630-4987-BEE9-8B2DA7830BBB}"/>
                </a:ext>
              </a:extLst>
            </p:cNvPr>
            <p:cNvSpPr>
              <a:spLocks/>
            </p:cNvSpPr>
            <p:nvPr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id="{F4433D26-B1DA-4D84-835F-289A30E494EC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87C6AAF7-07BC-4293-80C2-1F4ECAA39E4D}"/>
                </a:ext>
              </a:extLst>
            </p:cNvPr>
            <p:cNvSpPr>
              <a:spLocks/>
            </p:cNvSpPr>
            <p:nvPr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7" name="Freeform 12">
              <a:extLst>
                <a:ext uri="{FF2B5EF4-FFF2-40B4-BE49-F238E27FC236}">
                  <a16:creationId xmlns:a16="http://schemas.microsoft.com/office/drawing/2014/main" id="{A7D9DAB9-E2CD-4BE7-B765-B5E517605965}"/>
                </a:ext>
              </a:extLst>
            </p:cNvPr>
            <p:cNvSpPr>
              <a:spLocks/>
            </p:cNvSpPr>
            <p:nvPr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id="{E80164AD-6C03-47FA-8548-C5D69E1190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E83A08A4-10B5-494D-B126-368D10E76E6C}"/>
                </a:ext>
              </a:extLst>
            </p:cNvPr>
            <p:cNvSpPr>
              <a:spLocks/>
            </p:cNvSpPr>
            <p:nvPr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id="{8A52D2EF-27A5-4A3A-8043-7BE6CA3A52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97223F13-F213-44E8-B992-7723146F05CC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EA24B1EC-53CA-444B-B5C7-C996A09E7FD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id="{A8213F42-3E61-463A-A4BE-85B9933EE45C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502"/>
              <a:endParaRPr lang="en-US" sz="2100">
                <a:solidFill>
                  <a:srgbClr val="C00000"/>
                </a:solidFill>
                <a:latin typeface="Lucida Sans Unicode"/>
                <a:cs typeface="Lucida Sans Unicode"/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5D289-CB02-4681-91DA-22C233CF1B5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25465" y="512540"/>
            <a:ext cx="11114084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16614-CA91-4CF0-9C78-D595C950B27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8184" y="1733898"/>
            <a:ext cx="11101366" cy="4504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6FB88-43B4-47FB-98DA-7D5F2546EF5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88210" y="6482694"/>
            <a:ext cx="64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D3A78-AF20-48F6-B119-BBA4C90E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602005" y="6482694"/>
            <a:ext cx="7200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/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/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7610E-C66C-46DA-847F-66CFD5FAF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42571" y="6482694"/>
            <a:ext cx="28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2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1" orient="horz" pos="1140" userDrawn="1">
          <p15:clr>
            <a:srgbClr val="F26B43"/>
          </p15:clr>
        </p15:guide>
        <p15:guide id="92" pos="347" userDrawn="1">
          <p15:clr>
            <a:srgbClr val="F26B43"/>
          </p15:clr>
        </p15:guide>
        <p15:guide id="93" pos="7332" userDrawn="1">
          <p15:clr>
            <a:srgbClr val="F26B43"/>
          </p15:clr>
        </p15:guide>
        <p15:guide id="94" pos="4067" userDrawn="1">
          <p15:clr>
            <a:srgbClr val="F26B43"/>
          </p15:clr>
        </p15:guide>
        <p15:guide id="95" pos="3613" userDrawn="1">
          <p15:clr>
            <a:srgbClr val="F26B43"/>
          </p15:clr>
        </p15:guide>
        <p15:guide id="96" orient="horz" pos="393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15D289-CB02-4681-91DA-22C233CF1B5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25465" y="512540"/>
            <a:ext cx="11114084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216614-CA91-4CF0-9C78-D595C950B27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8184" y="1733898"/>
            <a:ext cx="11101366" cy="4504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46FB88-43B4-47FB-98DA-7D5F2546EF5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88210" y="6482694"/>
            <a:ext cx="64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ED3A78-AF20-48F6-B119-BBA4C90E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602005" y="6482694"/>
            <a:ext cx="7200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/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/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7610E-C66C-46DA-847F-66CFD5FAF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42571" y="6482694"/>
            <a:ext cx="28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3" name="Group 75">
            <a:extLst>
              <a:ext uri="{FF2B5EF4-FFF2-40B4-BE49-F238E27FC236}">
                <a16:creationId xmlns:a16="http://schemas.microsoft.com/office/drawing/2014/main" id="{4B9998E5-C931-4639-B4B8-2709379B6899}"/>
              </a:ext>
            </a:extLst>
          </p:cNvPr>
          <p:cNvGrpSpPr/>
          <p:nvPr/>
        </p:nvGrpSpPr>
        <p:grpSpPr>
          <a:xfrm>
            <a:off x="11225402" y="6380016"/>
            <a:ext cx="411175" cy="337545"/>
            <a:chOff x="-19113501" y="-6516688"/>
            <a:chExt cx="8359775" cy="6862763"/>
          </a:xfrm>
        </p:grpSpPr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47A27699-4968-43D0-A60D-F36AAA15A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13501" y="-4286250"/>
              <a:ext cx="976313" cy="1150938"/>
            </a:xfrm>
            <a:custGeom>
              <a:avLst/>
              <a:gdLst>
                <a:gd name="T0" fmla="*/ 0 w 425"/>
                <a:gd name="T1" fmla="*/ 0 h 501"/>
                <a:gd name="T2" fmla="*/ 257 w 425"/>
                <a:gd name="T3" fmla="*/ 0 h 501"/>
                <a:gd name="T4" fmla="*/ 383 w 425"/>
                <a:gd name="T5" fmla="*/ 40 h 501"/>
                <a:gd name="T6" fmla="*/ 425 w 425"/>
                <a:gd name="T7" fmla="*/ 154 h 501"/>
                <a:gd name="T8" fmla="*/ 379 w 425"/>
                <a:gd name="T9" fmla="*/ 272 h 501"/>
                <a:gd name="T10" fmla="*/ 240 w 425"/>
                <a:gd name="T11" fmla="*/ 315 h 501"/>
                <a:gd name="T12" fmla="*/ 155 w 425"/>
                <a:gd name="T13" fmla="*/ 315 h 501"/>
                <a:gd name="T14" fmla="*/ 155 w 425"/>
                <a:gd name="T15" fmla="*/ 501 h 501"/>
                <a:gd name="T16" fmla="*/ 0 w 425"/>
                <a:gd name="T17" fmla="*/ 501 h 501"/>
                <a:gd name="T18" fmla="*/ 0 w 425"/>
                <a:gd name="T19" fmla="*/ 0 h 501"/>
                <a:gd name="T20" fmla="*/ 155 w 425"/>
                <a:gd name="T21" fmla="*/ 213 h 501"/>
                <a:gd name="T22" fmla="*/ 193 w 425"/>
                <a:gd name="T23" fmla="*/ 213 h 501"/>
                <a:gd name="T24" fmla="*/ 256 w 425"/>
                <a:gd name="T25" fmla="*/ 198 h 501"/>
                <a:gd name="T26" fmla="*/ 274 w 425"/>
                <a:gd name="T27" fmla="*/ 158 h 501"/>
                <a:gd name="T28" fmla="*/ 258 w 425"/>
                <a:gd name="T29" fmla="*/ 118 h 501"/>
                <a:gd name="T30" fmla="*/ 199 w 425"/>
                <a:gd name="T31" fmla="*/ 102 h 501"/>
                <a:gd name="T32" fmla="*/ 155 w 425"/>
                <a:gd name="T33" fmla="*/ 102 h 501"/>
                <a:gd name="T34" fmla="*/ 155 w 425"/>
                <a:gd name="T35" fmla="*/ 21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5" h="501">
                  <a:moveTo>
                    <a:pt x="0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313" y="0"/>
                    <a:pt x="355" y="13"/>
                    <a:pt x="383" y="40"/>
                  </a:cubicBezTo>
                  <a:cubicBezTo>
                    <a:pt x="411" y="66"/>
                    <a:pt x="425" y="104"/>
                    <a:pt x="425" y="154"/>
                  </a:cubicBezTo>
                  <a:cubicBezTo>
                    <a:pt x="425" y="204"/>
                    <a:pt x="410" y="244"/>
                    <a:pt x="379" y="272"/>
                  </a:cubicBezTo>
                  <a:cubicBezTo>
                    <a:pt x="349" y="301"/>
                    <a:pt x="302" y="315"/>
                    <a:pt x="240" y="315"/>
                  </a:cubicBezTo>
                  <a:cubicBezTo>
                    <a:pt x="155" y="315"/>
                    <a:pt x="155" y="315"/>
                    <a:pt x="155" y="315"/>
                  </a:cubicBezTo>
                  <a:cubicBezTo>
                    <a:pt x="155" y="501"/>
                    <a:pt x="155" y="501"/>
                    <a:pt x="155" y="501"/>
                  </a:cubicBezTo>
                  <a:cubicBezTo>
                    <a:pt x="0" y="501"/>
                    <a:pt x="0" y="501"/>
                    <a:pt x="0" y="501"/>
                  </a:cubicBezTo>
                  <a:lnTo>
                    <a:pt x="0" y="0"/>
                  </a:lnTo>
                  <a:close/>
                  <a:moveTo>
                    <a:pt x="155" y="213"/>
                  </a:moveTo>
                  <a:cubicBezTo>
                    <a:pt x="193" y="213"/>
                    <a:pt x="193" y="213"/>
                    <a:pt x="193" y="213"/>
                  </a:cubicBezTo>
                  <a:cubicBezTo>
                    <a:pt x="223" y="213"/>
                    <a:pt x="244" y="208"/>
                    <a:pt x="256" y="198"/>
                  </a:cubicBezTo>
                  <a:cubicBezTo>
                    <a:pt x="268" y="187"/>
                    <a:pt x="274" y="174"/>
                    <a:pt x="274" y="158"/>
                  </a:cubicBezTo>
                  <a:cubicBezTo>
                    <a:pt x="274" y="142"/>
                    <a:pt x="269" y="129"/>
                    <a:pt x="258" y="118"/>
                  </a:cubicBezTo>
                  <a:cubicBezTo>
                    <a:pt x="248" y="107"/>
                    <a:pt x="228" y="102"/>
                    <a:pt x="199" y="102"/>
                  </a:cubicBezTo>
                  <a:cubicBezTo>
                    <a:pt x="155" y="102"/>
                    <a:pt x="155" y="102"/>
                    <a:pt x="155" y="102"/>
                  </a:cubicBezTo>
                  <a:lnTo>
                    <a:pt x="155" y="213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EFFCD54F-493D-4F62-B902-E2B3406CE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7001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24 w 695"/>
                <a:gd name="T3" fmla="*/ 0 h 725"/>
                <a:gd name="T4" fmla="*/ 224 w 695"/>
                <a:gd name="T5" fmla="*/ 253 h 725"/>
                <a:gd name="T6" fmla="*/ 469 w 695"/>
                <a:gd name="T7" fmla="*/ 253 h 725"/>
                <a:gd name="T8" fmla="*/ 469 w 695"/>
                <a:gd name="T9" fmla="*/ 0 h 725"/>
                <a:gd name="T10" fmla="*/ 695 w 695"/>
                <a:gd name="T11" fmla="*/ 0 h 725"/>
                <a:gd name="T12" fmla="*/ 695 w 695"/>
                <a:gd name="T13" fmla="*/ 725 h 725"/>
                <a:gd name="T14" fmla="*/ 469 w 695"/>
                <a:gd name="T15" fmla="*/ 725 h 725"/>
                <a:gd name="T16" fmla="*/ 469 w 695"/>
                <a:gd name="T17" fmla="*/ 431 h 725"/>
                <a:gd name="T18" fmla="*/ 224 w 695"/>
                <a:gd name="T19" fmla="*/ 431 h 725"/>
                <a:gd name="T20" fmla="*/ 224 w 695"/>
                <a:gd name="T21" fmla="*/ 725 h 725"/>
                <a:gd name="T22" fmla="*/ 0 w 695"/>
                <a:gd name="T23" fmla="*/ 725 h 725"/>
                <a:gd name="T24" fmla="*/ 0 w 695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24" y="0"/>
                  </a:lnTo>
                  <a:lnTo>
                    <a:pt x="224" y="253"/>
                  </a:lnTo>
                  <a:lnTo>
                    <a:pt x="469" y="253"/>
                  </a:lnTo>
                  <a:lnTo>
                    <a:pt x="469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69" y="725"/>
                  </a:lnTo>
                  <a:lnTo>
                    <a:pt x="469" y="431"/>
                  </a:lnTo>
                  <a:lnTo>
                    <a:pt x="224" y="431"/>
                  </a:lnTo>
                  <a:lnTo>
                    <a:pt x="224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2675DB69-FFAC-433B-8933-136A3AA7E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571913" y="-4306888"/>
              <a:ext cx="1193800" cy="1189038"/>
            </a:xfrm>
            <a:custGeom>
              <a:avLst/>
              <a:gdLst>
                <a:gd name="T0" fmla="*/ 0 w 520"/>
                <a:gd name="T1" fmla="*/ 260 h 518"/>
                <a:gd name="T2" fmla="*/ 69 w 520"/>
                <a:gd name="T3" fmla="*/ 69 h 518"/>
                <a:gd name="T4" fmla="*/ 259 w 520"/>
                <a:gd name="T5" fmla="*/ 0 h 518"/>
                <a:gd name="T6" fmla="*/ 452 w 520"/>
                <a:gd name="T7" fmla="*/ 67 h 518"/>
                <a:gd name="T8" fmla="*/ 520 w 520"/>
                <a:gd name="T9" fmla="*/ 256 h 518"/>
                <a:gd name="T10" fmla="*/ 490 w 520"/>
                <a:gd name="T11" fmla="*/ 400 h 518"/>
                <a:gd name="T12" fmla="*/ 405 w 520"/>
                <a:gd name="T13" fmla="*/ 487 h 518"/>
                <a:gd name="T14" fmla="*/ 265 w 520"/>
                <a:gd name="T15" fmla="*/ 518 h 518"/>
                <a:gd name="T16" fmla="*/ 125 w 520"/>
                <a:gd name="T17" fmla="*/ 491 h 518"/>
                <a:gd name="T18" fmla="*/ 35 w 520"/>
                <a:gd name="T19" fmla="*/ 406 h 518"/>
                <a:gd name="T20" fmla="*/ 0 w 520"/>
                <a:gd name="T21" fmla="*/ 260 h 518"/>
                <a:gd name="T22" fmla="*/ 155 w 520"/>
                <a:gd name="T23" fmla="*/ 260 h 518"/>
                <a:gd name="T24" fmla="*/ 183 w 520"/>
                <a:gd name="T25" fmla="*/ 369 h 518"/>
                <a:gd name="T26" fmla="*/ 260 w 520"/>
                <a:gd name="T27" fmla="*/ 403 h 518"/>
                <a:gd name="T28" fmla="*/ 337 w 520"/>
                <a:gd name="T29" fmla="*/ 370 h 518"/>
                <a:gd name="T30" fmla="*/ 365 w 520"/>
                <a:gd name="T31" fmla="*/ 254 h 518"/>
                <a:gd name="T32" fmla="*/ 336 w 520"/>
                <a:gd name="T33" fmla="*/ 150 h 518"/>
                <a:gd name="T34" fmla="*/ 259 w 520"/>
                <a:gd name="T35" fmla="*/ 117 h 518"/>
                <a:gd name="T36" fmla="*/ 184 w 520"/>
                <a:gd name="T37" fmla="*/ 151 h 518"/>
                <a:gd name="T38" fmla="*/ 155 w 520"/>
                <a:gd name="T39" fmla="*/ 26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0" h="518">
                  <a:moveTo>
                    <a:pt x="0" y="260"/>
                  </a:moveTo>
                  <a:cubicBezTo>
                    <a:pt x="0" y="178"/>
                    <a:pt x="23" y="114"/>
                    <a:pt x="69" y="69"/>
                  </a:cubicBezTo>
                  <a:cubicBezTo>
                    <a:pt x="114" y="23"/>
                    <a:pt x="178" y="0"/>
                    <a:pt x="259" y="0"/>
                  </a:cubicBezTo>
                  <a:cubicBezTo>
                    <a:pt x="343" y="0"/>
                    <a:pt x="407" y="23"/>
                    <a:pt x="452" y="67"/>
                  </a:cubicBezTo>
                  <a:cubicBezTo>
                    <a:pt x="497" y="112"/>
                    <a:pt x="520" y="175"/>
                    <a:pt x="520" y="256"/>
                  </a:cubicBezTo>
                  <a:cubicBezTo>
                    <a:pt x="520" y="314"/>
                    <a:pt x="510" y="362"/>
                    <a:pt x="490" y="400"/>
                  </a:cubicBezTo>
                  <a:cubicBezTo>
                    <a:pt x="470" y="437"/>
                    <a:pt x="442" y="466"/>
                    <a:pt x="405" y="487"/>
                  </a:cubicBezTo>
                  <a:cubicBezTo>
                    <a:pt x="367" y="508"/>
                    <a:pt x="321" y="518"/>
                    <a:pt x="265" y="518"/>
                  </a:cubicBezTo>
                  <a:cubicBezTo>
                    <a:pt x="209" y="518"/>
                    <a:pt x="162" y="509"/>
                    <a:pt x="125" y="491"/>
                  </a:cubicBezTo>
                  <a:cubicBezTo>
                    <a:pt x="88" y="473"/>
                    <a:pt x="58" y="445"/>
                    <a:pt x="35" y="406"/>
                  </a:cubicBezTo>
                  <a:cubicBezTo>
                    <a:pt x="12" y="367"/>
                    <a:pt x="0" y="318"/>
                    <a:pt x="0" y="260"/>
                  </a:cubicBezTo>
                  <a:close/>
                  <a:moveTo>
                    <a:pt x="155" y="260"/>
                  </a:moveTo>
                  <a:cubicBezTo>
                    <a:pt x="155" y="311"/>
                    <a:pt x="165" y="347"/>
                    <a:pt x="183" y="369"/>
                  </a:cubicBezTo>
                  <a:cubicBezTo>
                    <a:pt x="202" y="392"/>
                    <a:pt x="228" y="403"/>
                    <a:pt x="260" y="403"/>
                  </a:cubicBezTo>
                  <a:cubicBezTo>
                    <a:pt x="293" y="403"/>
                    <a:pt x="319" y="392"/>
                    <a:pt x="337" y="370"/>
                  </a:cubicBezTo>
                  <a:cubicBezTo>
                    <a:pt x="356" y="348"/>
                    <a:pt x="365" y="310"/>
                    <a:pt x="365" y="254"/>
                  </a:cubicBezTo>
                  <a:cubicBezTo>
                    <a:pt x="365" y="206"/>
                    <a:pt x="355" y="172"/>
                    <a:pt x="336" y="150"/>
                  </a:cubicBezTo>
                  <a:cubicBezTo>
                    <a:pt x="317" y="128"/>
                    <a:pt x="291" y="117"/>
                    <a:pt x="259" y="117"/>
                  </a:cubicBezTo>
                  <a:cubicBezTo>
                    <a:pt x="228" y="117"/>
                    <a:pt x="202" y="128"/>
                    <a:pt x="184" y="151"/>
                  </a:cubicBezTo>
                  <a:cubicBezTo>
                    <a:pt x="165" y="173"/>
                    <a:pt x="155" y="209"/>
                    <a:pt x="155" y="26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0069244F-4C7A-42D9-8356-325802D54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44751" y="-4286250"/>
              <a:ext cx="971550" cy="1150938"/>
            </a:xfrm>
            <a:custGeom>
              <a:avLst/>
              <a:gdLst>
                <a:gd name="T0" fmla="*/ 0 w 612"/>
                <a:gd name="T1" fmla="*/ 0 h 725"/>
                <a:gd name="T2" fmla="*/ 600 w 612"/>
                <a:gd name="T3" fmla="*/ 0 h 725"/>
                <a:gd name="T4" fmla="*/ 600 w 612"/>
                <a:gd name="T5" fmla="*/ 155 h 725"/>
                <a:gd name="T6" fmla="*/ 224 w 612"/>
                <a:gd name="T7" fmla="*/ 155 h 725"/>
                <a:gd name="T8" fmla="*/ 224 w 612"/>
                <a:gd name="T9" fmla="*/ 269 h 725"/>
                <a:gd name="T10" fmla="*/ 573 w 612"/>
                <a:gd name="T11" fmla="*/ 269 h 725"/>
                <a:gd name="T12" fmla="*/ 573 w 612"/>
                <a:gd name="T13" fmla="*/ 418 h 725"/>
                <a:gd name="T14" fmla="*/ 224 w 612"/>
                <a:gd name="T15" fmla="*/ 418 h 725"/>
                <a:gd name="T16" fmla="*/ 224 w 612"/>
                <a:gd name="T17" fmla="*/ 560 h 725"/>
                <a:gd name="T18" fmla="*/ 612 w 612"/>
                <a:gd name="T19" fmla="*/ 560 h 725"/>
                <a:gd name="T20" fmla="*/ 612 w 612"/>
                <a:gd name="T21" fmla="*/ 725 h 725"/>
                <a:gd name="T22" fmla="*/ 0 w 612"/>
                <a:gd name="T23" fmla="*/ 725 h 725"/>
                <a:gd name="T24" fmla="*/ 0 w 612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2" h="725">
                  <a:moveTo>
                    <a:pt x="0" y="0"/>
                  </a:moveTo>
                  <a:lnTo>
                    <a:pt x="600" y="0"/>
                  </a:lnTo>
                  <a:lnTo>
                    <a:pt x="600" y="155"/>
                  </a:lnTo>
                  <a:lnTo>
                    <a:pt x="224" y="155"/>
                  </a:lnTo>
                  <a:lnTo>
                    <a:pt x="224" y="269"/>
                  </a:lnTo>
                  <a:lnTo>
                    <a:pt x="573" y="269"/>
                  </a:lnTo>
                  <a:lnTo>
                    <a:pt x="573" y="418"/>
                  </a:lnTo>
                  <a:lnTo>
                    <a:pt x="224" y="418"/>
                  </a:lnTo>
                  <a:lnTo>
                    <a:pt x="224" y="560"/>
                  </a:lnTo>
                  <a:lnTo>
                    <a:pt x="612" y="560"/>
                  </a:lnTo>
                  <a:lnTo>
                    <a:pt x="6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7">
              <a:extLst>
                <a:ext uri="{FF2B5EF4-FFF2-40B4-BE49-F238E27FC236}">
                  <a16:creationId xmlns:a16="http://schemas.microsoft.com/office/drawing/2014/main" id="{BE192FDE-165F-47EF-8448-2FD7B896E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39838" y="-4286250"/>
              <a:ext cx="1103313" cy="1150938"/>
            </a:xfrm>
            <a:custGeom>
              <a:avLst/>
              <a:gdLst>
                <a:gd name="T0" fmla="*/ 0 w 695"/>
                <a:gd name="T1" fmla="*/ 0 h 725"/>
                <a:gd name="T2" fmla="*/ 210 w 695"/>
                <a:gd name="T3" fmla="*/ 0 h 725"/>
                <a:gd name="T4" fmla="*/ 484 w 695"/>
                <a:gd name="T5" fmla="*/ 401 h 725"/>
                <a:gd name="T6" fmla="*/ 484 w 695"/>
                <a:gd name="T7" fmla="*/ 0 h 725"/>
                <a:gd name="T8" fmla="*/ 695 w 695"/>
                <a:gd name="T9" fmla="*/ 0 h 725"/>
                <a:gd name="T10" fmla="*/ 695 w 695"/>
                <a:gd name="T11" fmla="*/ 725 h 725"/>
                <a:gd name="T12" fmla="*/ 484 w 695"/>
                <a:gd name="T13" fmla="*/ 725 h 725"/>
                <a:gd name="T14" fmla="*/ 212 w 695"/>
                <a:gd name="T15" fmla="*/ 327 h 725"/>
                <a:gd name="T16" fmla="*/ 212 w 695"/>
                <a:gd name="T17" fmla="*/ 725 h 725"/>
                <a:gd name="T18" fmla="*/ 0 w 695"/>
                <a:gd name="T19" fmla="*/ 725 h 725"/>
                <a:gd name="T20" fmla="*/ 0 w 695"/>
                <a:gd name="T21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5" h="725">
                  <a:moveTo>
                    <a:pt x="0" y="0"/>
                  </a:moveTo>
                  <a:lnTo>
                    <a:pt x="210" y="0"/>
                  </a:lnTo>
                  <a:lnTo>
                    <a:pt x="484" y="401"/>
                  </a:lnTo>
                  <a:lnTo>
                    <a:pt x="484" y="0"/>
                  </a:lnTo>
                  <a:lnTo>
                    <a:pt x="695" y="0"/>
                  </a:lnTo>
                  <a:lnTo>
                    <a:pt x="695" y="725"/>
                  </a:lnTo>
                  <a:lnTo>
                    <a:pt x="484" y="725"/>
                  </a:lnTo>
                  <a:lnTo>
                    <a:pt x="212" y="327"/>
                  </a:lnTo>
                  <a:lnTo>
                    <a:pt x="212" y="725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58">
              <a:extLst>
                <a:ext uri="{FF2B5EF4-FFF2-40B4-BE49-F238E27FC236}">
                  <a16:creationId xmlns:a16="http://schemas.microsoft.com/office/drawing/2014/main" id="{BC314DEC-F2E0-4DFC-BB63-21B5D3A41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544426" y="-4286250"/>
              <a:ext cx="355600" cy="1150938"/>
            </a:xfrm>
            <a:prstGeom prst="rect">
              <a:avLst/>
            </a:pr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id="{73C89F58-4563-4ABC-A6A5-27BAF612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04676" y="-4286250"/>
              <a:ext cx="1250950" cy="1150938"/>
            </a:xfrm>
            <a:custGeom>
              <a:avLst/>
              <a:gdLst>
                <a:gd name="T0" fmla="*/ 22 w 788"/>
                <a:gd name="T1" fmla="*/ 0 h 725"/>
                <a:gd name="T2" fmla="*/ 269 w 788"/>
                <a:gd name="T3" fmla="*/ 0 h 725"/>
                <a:gd name="T4" fmla="*/ 398 w 788"/>
                <a:gd name="T5" fmla="*/ 223 h 725"/>
                <a:gd name="T6" fmla="*/ 522 w 788"/>
                <a:gd name="T7" fmla="*/ 0 h 725"/>
                <a:gd name="T8" fmla="*/ 767 w 788"/>
                <a:gd name="T9" fmla="*/ 0 h 725"/>
                <a:gd name="T10" fmla="*/ 541 w 788"/>
                <a:gd name="T11" fmla="*/ 350 h 725"/>
                <a:gd name="T12" fmla="*/ 788 w 788"/>
                <a:gd name="T13" fmla="*/ 725 h 725"/>
                <a:gd name="T14" fmla="*/ 537 w 788"/>
                <a:gd name="T15" fmla="*/ 725 h 725"/>
                <a:gd name="T16" fmla="*/ 393 w 788"/>
                <a:gd name="T17" fmla="*/ 492 h 725"/>
                <a:gd name="T18" fmla="*/ 250 w 788"/>
                <a:gd name="T19" fmla="*/ 725 h 725"/>
                <a:gd name="T20" fmla="*/ 0 w 788"/>
                <a:gd name="T21" fmla="*/ 725 h 725"/>
                <a:gd name="T22" fmla="*/ 249 w 788"/>
                <a:gd name="T23" fmla="*/ 347 h 725"/>
                <a:gd name="T24" fmla="*/ 22 w 788"/>
                <a:gd name="T2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8" h="725">
                  <a:moveTo>
                    <a:pt x="22" y="0"/>
                  </a:moveTo>
                  <a:lnTo>
                    <a:pt x="269" y="0"/>
                  </a:lnTo>
                  <a:lnTo>
                    <a:pt x="398" y="223"/>
                  </a:lnTo>
                  <a:lnTo>
                    <a:pt x="522" y="0"/>
                  </a:lnTo>
                  <a:lnTo>
                    <a:pt x="767" y="0"/>
                  </a:lnTo>
                  <a:lnTo>
                    <a:pt x="541" y="350"/>
                  </a:lnTo>
                  <a:lnTo>
                    <a:pt x="788" y="725"/>
                  </a:lnTo>
                  <a:lnTo>
                    <a:pt x="537" y="725"/>
                  </a:lnTo>
                  <a:lnTo>
                    <a:pt x="393" y="492"/>
                  </a:lnTo>
                  <a:lnTo>
                    <a:pt x="250" y="725"/>
                  </a:lnTo>
                  <a:lnTo>
                    <a:pt x="0" y="725"/>
                  </a:lnTo>
                  <a:lnTo>
                    <a:pt x="249" y="34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id="{C797BAC6-86DE-41DB-A0CF-B35DDFF1E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16513" y="-6516688"/>
              <a:ext cx="5503863" cy="1990725"/>
            </a:xfrm>
            <a:custGeom>
              <a:avLst/>
              <a:gdLst>
                <a:gd name="T0" fmla="*/ 0 w 2396"/>
                <a:gd name="T1" fmla="*/ 867 h 867"/>
                <a:gd name="T2" fmla="*/ 1198 w 2396"/>
                <a:gd name="T3" fmla="*/ 0 h 867"/>
                <a:gd name="T4" fmla="*/ 2396 w 2396"/>
                <a:gd name="T5" fmla="*/ 867 h 867"/>
                <a:gd name="T6" fmla="*/ 2284 w 2396"/>
                <a:gd name="T7" fmla="*/ 867 h 867"/>
                <a:gd name="T8" fmla="*/ 1198 w 2396"/>
                <a:gd name="T9" fmla="*/ 105 h 867"/>
                <a:gd name="T10" fmla="*/ 112 w 2396"/>
                <a:gd name="T11" fmla="*/ 867 h 867"/>
                <a:gd name="T12" fmla="*/ 0 w 2396"/>
                <a:gd name="T13" fmla="*/ 867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6" h="867">
                  <a:moveTo>
                    <a:pt x="0" y="867"/>
                  </a:moveTo>
                  <a:cubicBezTo>
                    <a:pt x="164" y="362"/>
                    <a:pt x="638" y="0"/>
                    <a:pt x="1198" y="0"/>
                  </a:cubicBezTo>
                  <a:cubicBezTo>
                    <a:pt x="1757" y="0"/>
                    <a:pt x="2231" y="363"/>
                    <a:pt x="2396" y="867"/>
                  </a:cubicBezTo>
                  <a:cubicBezTo>
                    <a:pt x="2284" y="867"/>
                    <a:pt x="2284" y="867"/>
                    <a:pt x="2284" y="867"/>
                  </a:cubicBezTo>
                  <a:cubicBezTo>
                    <a:pt x="2122" y="424"/>
                    <a:pt x="1697" y="105"/>
                    <a:pt x="1198" y="105"/>
                  </a:cubicBezTo>
                  <a:cubicBezTo>
                    <a:pt x="698" y="105"/>
                    <a:pt x="274" y="423"/>
                    <a:pt x="112" y="867"/>
                  </a:cubicBezTo>
                  <a:cubicBezTo>
                    <a:pt x="0" y="867"/>
                    <a:pt x="0" y="867"/>
                    <a:pt x="0" y="867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id="{C45CF2C7-2333-4EC9-A8B1-84C43D8F0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60938" y="-2338388"/>
              <a:ext cx="5194300" cy="1611313"/>
            </a:xfrm>
            <a:custGeom>
              <a:avLst/>
              <a:gdLst>
                <a:gd name="T0" fmla="*/ 2261 w 2261"/>
                <a:gd name="T1" fmla="*/ 0 h 701"/>
                <a:gd name="T2" fmla="*/ 1130 w 2261"/>
                <a:gd name="T3" fmla="*/ 701 h 701"/>
                <a:gd name="T4" fmla="*/ 0 w 2261"/>
                <a:gd name="T5" fmla="*/ 0 h 701"/>
                <a:gd name="T6" fmla="*/ 119 w 2261"/>
                <a:gd name="T7" fmla="*/ 0 h 701"/>
                <a:gd name="T8" fmla="*/ 1130 w 2261"/>
                <a:gd name="T9" fmla="*/ 597 h 701"/>
                <a:gd name="T10" fmla="*/ 2141 w 2261"/>
                <a:gd name="T11" fmla="*/ 0 h 701"/>
                <a:gd name="T12" fmla="*/ 2261 w 2261"/>
                <a:gd name="T1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1" h="701">
                  <a:moveTo>
                    <a:pt x="2261" y="0"/>
                  </a:moveTo>
                  <a:cubicBezTo>
                    <a:pt x="2055" y="415"/>
                    <a:pt x="1625" y="701"/>
                    <a:pt x="1130" y="701"/>
                  </a:cubicBezTo>
                  <a:cubicBezTo>
                    <a:pt x="635" y="701"/>
                    <a:pt x="206" y="416"/>
                    <a:pt x="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6" y="355"/>
                    <a:pt x="695" y="597"/>
                    <a:pt x="1130" y="597"/>
                  </a:cubicBezTo>
                  <a:cubicBezTo>
                    <a:pt x="1564" y="597"/>
                    <a:pt x="1944" y="354"/>
                    <a:pt x="2141" y="0"/>
                  </a:cubicBezTo>
                  <a:cubicBezTo>
                    <a:pt x="2261" y="0"/>
                    <a:pt x="2261" y="0"/>
                    <a:pt x="2261" y="0"/>
                  </a:cubicBezTo>
                  <a:close/>
                </a:path>
              </a:pathLst>
            </a:custGeom>
            <a:solidFill>
              <a:srgbClr val="00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DEDD2C98-5F72-42CC-854A-8A4CF1CCE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08738" y="-2887663"/>
              <a:ext cx="244475" cy="317500"/>
            </a:xfrm>
            <a:custGeom>
              <a:avLst/>
              <a:gdLst>
                <a:gd name="T0" fmla="*/ 0 w 106"/>
                <a:gd name="T1" fmla="*/ 138 h 138"/>
                <a:gd name="T2" fmla="*/ 0 w 106"/>
                <a:gd name="T3" fmla="*/ 0 h 138"/>
                <a:gd name="T4" fmla="*/ 45 w 106"/>
                <a:gd name="T5" fmla="*/ 0 h 138"/>
                <a:gd name="T6" fmla="*/ 78 w 106"/>
                <a:gd name="T7" fmla="*/ 2 h 138"/>
                <a:gd name="T8" fmla="*/ 98 w 106"/>
                <a:gd name="T9" fmla="*/ 15 h 138"/>
                <a:gd name="T10" fmla="*/ 106 w 106"/>
                <a:gd name="T11" fmla="*/ 42 h 138"/>
                <a:gd name="T12" fmla="*/ 102 w 106"/>
                <a:gd name="T13" fmla="*/ 64 h 138"/>
                <a:gd name="T14" fmla="*/ 90 w 106"/>
                <a:gd name="T15" fmla="*/ 77 h 138"/>
                <a:gd name="T16" fmla="*/ 75 w 106"/>
                <a:gd name="T17" fmla="*/ 84 h 138"/>
                <a:gd name="T18" fmla="*/ 46 w 106"/>
                <a:gd name="T19" fmla="*/ 86 h 138"/>
                <a:gd name="T20" fmla="*/ 28 w 106"/>
                <a:gd name="T21" fmla="*/ 86 h 138"/>
                <a:gd name="T22" fmla="*/ 28 w 106"/>
                <a:gd name="T23" fmla="*/ 138 h 138"/>
                <a:gd name="T24" fmla="*/ 0 w 106"/>
                <a:gd name="T25" fmla="*/ 138 h 138"/>
                <a:gd name="T26" fmla="*/ 28 w 106"/>
                <a:gd name="T27" fmla="*/ 23 h 138"/>
                <a:gd name="T28" fmla="*/ 28 w 106"/>
                <a:gd name="T29" fmla="*/ 62 h 138"/>
                <a:gd name="T30" fmla="*/ 43 w 106"/>
                <a:gd name="T31" fmla="*/ 62 h 138"/>
                <a:gd name="T32" fmla="*/ 65 w 106"/>
                <a:gd name="T33" fmla="*/ 60 h 138"/>
                <a:gd name="T34" fmla="*/ 74 w 106"/>
                <a:gd name="T35" fmla="*/ 53 h 138"/>
                <a:gd name="T36" fmla="*/ 77 w 106"/>
                <a:gd name="T37" fmla="*/ 43 h 138"/>
                <a:gd name="T38" fmla="*/ 73 w 106"/>
                <a:gd name="T39" fmla="*/ 30 h 138"/>
                <a:gd name="T40" fmla="*/ 62 w 106"/>
                <a:gd name="T41" fmla="*/ 24 h 138"/>
                <a:gd name="T42" fmla="*/ 42 w 106"/>
                <a:gd name="T43" fmla="*/ 23 h 138"/>
                <a:gd name="T44" fmla="*/ 28 w 106"/>
                <a:gd name="T45" fmla="*/ 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138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3" y="0"/>
                    <a:pt x="78" y="2"/>
                  </a:cubicBezTo>
                  <a:cubicBezTo>
                    <a:pt x="86" y="4"/>
                    <a:pt x="93" y="8"/>
                    <a:pt x="98" y="15"/>
                  </a:cubicBezTo>
                  <a:cubicBezTo>
                    <a:pt x="103" y="22"/>
                    <a:pt x="106" y="31"/>
                    <a:pt x="106" y="42"/>
                  </a:cubicBezTo>
                  <a:cubicBezTo>
                    <a:pt x="106" y="51"/>
                    <a:pt x="105" y="58"/>
                    <a:pt x="102" y="64"/>
                  </a:cubicBezTo>
                  <a:cubicBezTo>
                    <a:pt x="98" y="69"/>
                    <a:pt x="95" y="74"/>
                    <a:pt x="90" y="77"/>
                  </a:cubicBezTo>
                  <a:cubicBezTo>
                    <a:pt x="85" y="81"/>
                    <a:pt x="80" y="83"/>
                    <a:pt x="75" y="84"/>
                  </a:cubicBezTo>
                  <a:cubicBezTo>
                    <a:pt x="69" y="85"/>
                    <a:pt x="59" y="86"/>
                    <a:pt x="46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138"/>
                    <a:pt x="28" y="138"/>
                    <a:pt x="28" y="138"/>
                  </a:cubicBezTo>
                  <a:lnTo>
                    <a:pt x="0" y="138"/>
                  </a:lnTo>
                  <a:close/>
                  <a:moveTo>
                    <a:pt x="28" y="23"/>
                  </a:moveTo>
                  <a:cubicBezTo>
                    <a:pt x="28" y="62"/>
                    <a:pt x="28" y="62"/>
                    <a:pt x="28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4" y="62"/>
                    <a:pt x="62" y="62"/>
                    <a:pt x="65" y="60"/>
                  </a:cubicBezTo>
                  <a:cubicBezTo>
                    <a:pt x="69" y="59"/>
                    <a:pt x="72" y="56"/>
                    <a:pt x="74" y="53"/>
                  </a:cubicBezTo>
                  <a:cubicBezTo>
                    <a:pt x="76" y="50"/>
                    <a:pt x="77" y="47"/>
                    <a:pt x="77" y="43"/>
                  </a:cubicBezTo>
                  <a:cubicBezTo>
                    <a:pt x="77" y="38"/>
                    <a:pt x="76" y="33"/>
                    <a:pt x="73" y="30"/>
                  </a:cubicBezTo>
                  <a:cubicBezTo>
                    <a:pt x="70" y="27"/>
                    <a:pt x="66" y="25"/>
                    <a:pt x="62" y="24"/>
                  </a:cubicBezTo>
                  <a:cubicBezTo>
                    <a:pt x="58" y="23"/>
                    <a:pt x="52" y="23"/>
                    <a:pt x="42" y="23"/>
                  </a:cubicBezTo>
                  <a:lnTo>
                    <a:pt x="2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09E47790-32BE-4630-BD8F-7B4694892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730913" y="-2887663"/>
              <a:ext cx="207963" cy="317500"/>
            </a:xfrm>
            <a:custGeom>
              <a:avLst/>
              <a:gdLst>
                <a:gd name="T0" fmla="*/ 26 w 91"/>
                <a:gd name="T1" fmla="*/ 0 h 138"/>
                <a:gd name="T2" fmla="*/ 26 w 91"/>
                <a:gd name="T3" fmla="*/ 50 h 138"/>
                <a:gd name="T4" fmla="*/ 57 w 91"/>
                <a:gd name="T5" fmla="*/ 35 h 138"/>
                <a:gd name="T6" fmla="*/ 73 w 91"/>
                <a:gd name="T7" fmla="*/ 39 h 138"/>
                <a:gd name="T8" fmla="*/ 84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4 w 91"/>
                <a:gd name="T17" fmla="*/ 138 h 138"/>
                <a:gd name="T18" fmla="*/ 64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6 w 91"/>
                <a:gd name="T27" fmla="*/ 59 h 138"/>
                <a:gd name="T28" fmla="*/ 29 w 91"/>
                <a:gd name="T29" fmla="*/ 69 h 138"/>
                <a:gd name="T30" fmla="*/ 26 w 91"/>
                <a:gd name="T31" fmla="*/ 88 h 138"/>
                <a:gd name="T32" fmla="*/ 26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6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6" y="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8" y="37"/>
                    <a:pt x="73" y="39"/>
                  </a:cubicBezTo>
                  <a:cubicBezTo>
                    <a:pt x="78" y="41"/>
                    <a:pt x="82" y="44"/>
                    <a:pt x="84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0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6" y="59"/>
                  </a:cubicBezTo>
                  <a:cubicBezTo>
                    <a:pt x="33" y="61"/>
                    <a:pt x="30" y="64"/>
                    <a:pt x="29" y="69"/>
                  </a:cubicBezTo>
                  <a:cubicBezTo>
                    <a:pt x="27" y="73"/>
                    <a:pt x="26" y="79"/>
                    <a:pt x="26" y="88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F60CE6A4-1852-4FA9-A0B3-E4424F61D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395951" y="-2806700"/>
              <a:ext cx="215900" cy="241300"/>
            </a:xfrm>
            <a:custGeom>
              <a:avLst/>
              <a:gdLst>
                <a:gd name="T0" fmla="*/ 26 w 94"/>
                <a:gd name="T1" fmla="*/ 33 h 105"/>
                <a:gd name="T2" fmla="*/ 2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4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6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6" y="33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6" y="2"/>
                    <a:pt x="72" y="5"/>
                  </a:cubicBezTo>
                  <a:cubicBezTo>
                    <a:pt x="78" y="7"/>
                    <a:pt x="82" y="11"/>
                    <a:pt x="84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1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6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6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8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1C79628C-83E5-481E-A23C-153139197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56226" y="-2806700"/>
              <a:ext cx="149225" cy="236538"/>
            </a:xfrm>
            <a:custGeom>
              <a:avLst/>
              <a:gdLst>
                <a:gd name="T0" fmla="*/ 26 w 65"/>
                <a:gd name="T1" fmla="*/ 103 h 103"/>
                <a:gd name="T2" fmla="*/ 0 w 65"/>
                <a:gd name="T3" fmla="*/ 103 h 103"/>
                <a:gd name="T4" fmla="*/ 0 w 65"/>
                <a:gd name="T5" fmla="*/ 3 h 103"/>
                <a:gd name="T6" fmla="*/ 24 w 65"/>
                <a:gd name="T7" fmla="*/ 3 h 103"/>
                <a:gd name="T8" fmla="*/ 24 w 65"/>
                <a:gd name="T9" fmla="*/ 17 h 103"/>
                <a:gd name="T10" fmla="*/ 36 w 65"/>
                <a:gd name="T11" fmla="*/ 4 h 103"/>
                <a:gd name="T12" fmla="*/ 47 w 65"/>
                <a:gd name="T13" fmla="*/ 0 h 103"/>
                <a:gd name="T14" fmla="*/ 65 w 65"/>
                <a:gd name="T15" fmla="*/ 5 h 103"/>
                <a:gd name="T16" fmla="*/ 57 w 65"/>
                <a:gd name="T17" fmla="*/ 29 h 103"/>
                <a:gd name="T18" fmla="*/ 44 w 65"/>
                <a:gd name="T19" fmla="*/ 24 h 103"/>
                <a:gd name="T20" fmla="*/ 35 w 65"/>
                <a:gd name="T21" fmla="*/ 27 h 103"/>
                <a:gd name="T22" fmla="*/ 29 w 65"/>
                <a:gd name="T23" fmla="*/ 38 h 103"/>
                <a:gd name="T24" fmla="*/ 26 w 65"/>
                <a:gd name="T25" fmla="*/ 72 h 103"/>
                <a:gd name="T26" fmla="*/ 26 w 65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103">
                  <a:moveTo>
                    <a:pt x="26" y="103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9" y="10"/>
                    <a:pt x="32" y="6"/>
                    <a:pt x="36" y="4"/>
                  </a:cubicBezTo>
                  <a:cubicBezTo>
                    <a:pt x="39" y="2"/>
                    <a:pt x="43" y="0"/>
                    <a:pt x="47" y="0"/>
                  </a:cubicBezTo>
                  <a:cubicBezTo>
                    <a:pt x="53" y="0"/>
                    <a:pt x="59" y="2"/>
                    <a:pt x="65" y="5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2" y="26"/>
                    <a:pt x="48" y="24"/>
                    <a:pt x="44" y="24"/>
                  </a:cubicBezTo>
                  <a:cubicBezTo>
                    <a:pt x="40" y="24"/>
                    <a:pt x="37" y="25"/>
                    <a:pt x="35" y="27"/>
                  </a:cubicBezTo>
                  <a:cubicBezTo>
                    <a:pt x="32" y="29"/>
                    <a:pt x="30" y="33"/>
                    <a:pt x="29" y="38"/>
                  </a:cubicBezTo>
                  <a:cubicBezTo>
                    <a:pt x="27" y="44"/>
                    <a:pt x="26" y="55"/>
                    <a:pt x="26" y="72"/>
                  </a:cubicBezTo>
                  <a:lnTo>
                    <a:pt x="2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BFD25FB9-6305-483F-92C3-C44DF9C4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805401" y="-2806700"/>
              <a:ext cx="339725" cy="236538"/>
            </a:xfrm>
            <a:custGeom>
              <a:avLst/>
              <a:gdLst>
                <a:gd name="T0" fmla="*/ 0 w 148"/>
                <a:gd name="T1" fmla="*/ 3 h 103"/>
                <a:gd name="T2" fmla="*/ 24 w 148"/>
                <a:gd name="T3" fmla="*/ 3 h 103"/>
                <a:gd name="T4" fmla="*/ 24 w 148"/>
                <a:gd name="T5" fmla="*/ 16 h 103"/>
                <a:gd name="T6" fmla="*/ 56 w 148"/>
                <a:gd name="T7" fmla="*/ 0 h 103"/>
                <a:gd name="T8" fmla="*/ 72 w 148"/>
                <a:gd name="T9" fmla="*/ 4 h 103"/>
                <a:gd name="T10" fmla="*/ 84 w 148"/>
                <a:gd name="T11" fmla="*/ 16 h 103"/>
                <a:gd name="T12" fmla="*/ 98 w 148"/>
                <a:gd name="T13" fmla="*/ 4 h 103"/>
                <a:gd name="T14" fmla="*/ 115 w 148"/>
                <a:gd name="T15" fmla="*/ 0 h 103"/>
                <a:gd name="T16" fmla="*/ 133 w 148"/>
                <a:gd name="T17" fmla="*/ 5 h 103"/>
                <a:gd name="T18" fmla="*/ 145 w 148"/>
                <a:gd name="T19" fmla="*/ 18 h 103"/>
                <a:gd name="T20" fmla="*/ 148 w 148"/>
                <a:gd name="T21" fmla="*/ 39 h 103"/>
                <a:gd name="T22" fmla="*/ 148 w 148"/>
                <a:gd name="T23" fmla="*/ 103 h 103"/>
                <a:gd name="T24" fmla="*/ 121 w 148"/>
                <a:gd name="T25" fmla="*/ 103 h 103"/>
                <a:gd name="T26" fmla="*/ 121 w 148"/>
                <a:gd name="T27" fmla="*/ 46 h 103"/>
                <a:gd name="T28" fmla="*/ 118 w 148"/>
                <a:gd name="T29" fmla="*/ 26 h 103"/>
                <a:gd name="T30" fmla="*/ 107 w 148"/>
                <a:gd name="T31" fmla="*/ 21 h 103"/>
                <a:gd name="T32" fmla="*/ 96 w 148"/>
                <a:gd name="T33" fmla="*/ 24 h 103"/>
                <a:gd name="T34" fmla="*/ 89 w 148"/>
                <a:gd name="T35" fmla="*/ 34 h 103"/>
                <a:gd name="T36" fmla="*/ 87 w 148"/>
                <a:gd name="T37" fmla="*/ 55 h 103"/>
                <a:gd name="T38" fmla="*/ 87 w 148"/>
                <a:gd name="T39" fmla="*/ 103 h 103"/>
                <a:gd name="T40" fmla="*/ 61 w 148"/>
                <a:gd name="T41" fmla="*/ 103 h 103"/>
                <a:gd name="T42" fmla="*/ 61 w 148"/>
                <a:gd name="T43" fmla="*/ 48 h 103"/>
                <a:gd name="T44" fmla="*/ 59 w 148"/>
                <a:gd name="T45" fmla="*/ 29 h 103"/>
                <a:gd name="T46" fmla="*/ 55 w 148"/>
                <a:gd name="T47" fmla="*/ 23 h 103"/>
                <a:gd name="T48" fmla="*/ 47 w 148"/>
                <a:gd name="T49" fmla="*/ 21 h 103"/>
                <a:gd name="T50" fmla="*/ 36 w 148"/>
                <a:gd name="T51" fmla="*/ 24 h 103"/>
                <a:gd name="T52" fmla="*/ 29 w 148"/>
                <a:gd name="T53" fmla="*/ 34 h 103"/>
                <a:gd name="T54" fmla="*/ 27 w 148"/>
                <a:gd name="T55" fmla="*/ 54 h 103"/>
                <a:gd name="T56" fmla="*/ 27 w 148"/>
                <a:gd name="T57" fmla="*/ 103 h 103"/>
                <a:gd name="T58" fmla="*/ 0 w 148"/>
                <a:gd name="T59" fmla="*/ 103 h 103"/>
                <a:gd name="T60" fmla="*/ 0 w 148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4" y="0"/>
                    <a:pt x="56" y="0"/>
                  </a:cubicBezTo>
                  <a:cubicBezTo>
                    <a:pt x="62" y="0"/>
                    <a:pt x="68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5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7" y="22"/>
                    <a:pt x="148" y="29"/>
                    <a:pt x="148" y="3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100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3" y="21"/>
                    <a:pt x="39" y="22"/>
                    <a:pt x="36" y="24"/>
                  </a:cubicBezTo>
                  <a:cubicBezTo>
                    <a:pt x="32" y="26"/>
                    <a:pt x="30" y="29"/>
                    <a:pt x="29" y="34"/>
                  </a:cubicBezTo>
                  <a:cubicBezTo>
                    <a:pt x="27" y="38"/>
                    <a:pt x="27" y="45"/>
                    <a:pt x="27" y="5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8085546F-0F84-4A03-9733-F22DC50BA4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341851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6 w 94"/>
                <a:gd name="T5" fmla="*/ 7 h 105"/>
                <a:gd name="T6" fmla="*/ 46 w 94"/>
                <a:gd name="T7" fmla="*/ 0 h 105"/>
                <a:gd name="T8" fmla="*/ 72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6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8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1 w 94"/>
                <a:gd name="T57" fmla="*/ 64 h 105"/>
                <a:gd name="T58" fmla="*/ 26 w 94"/>
                <a:gd name="T59" fmla="*/ 73 h 105"/>
                <a:gd name="T60" fmla="*/ 30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6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2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8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4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4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0" y="53"/>
                    <a:pt x="15" y="50"/>
                  </a:cubicBezTo>
                  <a:cubicBezTo>
                    <a:pt x="20" y="48"/>
                    <a:pt x="27" y="46"/>
                    <a:pt x="36" y="44"/>
                  </a:cubicBezTo>
                  <a:cubicBezTo>
                    <a:pt x="49" y="42"/>
                    <a:pt x="57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8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39" y="21"/>
                    <a:pt x="36" y="22"/>
                    <a:pt x="33" y="24"/>
                  </a:cubicBezTo>
                  <a:cubicBezTo>
                    <a:pt x="30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3" y="57"/>
                    <a:pt x="46" y="59"/>
                  </a:cubicBezTo>
                  <a:cubicBezTo>
                    <a:pt x="39" y="60"/>
                    <a:pt x="34" y="62"/>
                    <a:pt x="31" y="64"/>
                  </a:cubicBezTo>
                  <a:cubicBezTo>
                    <a:pt x="28" y="66"/>
                    <a:pt x="26" y="69"/>
                    <a:pt x="26" y="73"/>
                  </a:cubicBezTo>
                  <a:cubicBezTo>
                    <a:pt x="26" y="77"/>
                    <a:pt x="28" y="80"/>
                    <a:pt x="30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0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30D309DE-4D24-47D0-8393-28DF1E821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98951" y="-2887663"/>
              <a:ext cx="207963" cy="317500"/>
            </a:xfrm>
            <a:custGeom>
              <a:avLst/>
              <a:gdLst>
                <a:gd name="T0" fmla="*/ 27 w 91"/>
                <a:gd name="T1" fmla="*/ 0 h 138"/>
                <a:gd name="T2" fmla="*/ 27 w 91"/>
                <a:gd name="T3" fmla="*/ 50 h 138"/>
                <a:gd name="T4" fmla="*/ 57 w 91"/>
                <a:gd name="T5" fmla="*/ 35 h 138"/>
                <a:gd name="T6" fmla="*/ 74 w 91"/>
                <a:gd name="T7" fmla="*/ 39 h 138"/>
                <a:gd name="T8" fmla="*/ 85 w 91"/>
                <a:gd name="T9" fmla="*/ 48 h 138"/>
                <a:gd name="T10" fmla="*/ 90 w 91"/>
                <a:gd name="T11" fmla="*/ 59 h 138"/>
                <a:gd name="T12" fmla="*/ 91 w 91"/>
                <a:gd name="T13" fmla="*/ 79 h 138"/>
                <a:gd name="T14" fmla="*/ 91 w 91"/>
                <a:gd name="T15" fmla="*/ 138 h 138"/>
                <a:gd name="T16" fmla="*/ 65 w 91"/>
                <a:gd name="T17" fmla="*/ 138 h 138"/>
                <a:gd name="T18" fmla="*/ 65 w 91"/>
                <a:gd name="T19" fmla="*/ 85 h 138"/>
                <a:gd name="T20" fmla="*/ 63 w 91"/>
                <a:gd name="T21" fmla="*/ 65 h 138"/>
                <a:gd name="T22" fmla="*/ 58 w 91"/>
                <a:gd name="T23" fmla="*/ 58 h 138"/>
                <a:gd name="T24" fmla="*/ 48 w 91"/>
                <a:gd name="T25" fmla="*/ 56 h 138"/>
                <a:gd name="T26" fmla="*/ 37 w 91"/>
                <a:gd name="T27" fmla="*/ 59 h 138"/>
                <a:gd name="T28" fmla="*/ 29 w 91"/>
                <a:gd name="T29" fmla="*/ 69 h 138"/>
                <a:gd name="T30" fmla="*/ 27 w 91"/>
                <a:gd name="T31" fmla="*/ 88 h 138"/>
                <a:gd name="T32" fmla="*/ 27 w 91"/>
                <a:gd name="T33" fmla="*/ 138 h 138"/>
                <a:gd name="T34" fmla="*/ 0 w 91"/>
                <a:gd name="T35" fmla="*/ 138 h 138"/>
                <a:gd name="T36" fmla="*/ 0 w 91"/>
                <a:gd name="T37" fmla="*/ 0 h 138"/>
                <a:gd name="T38" fmla="*/ 27 w 91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138">
                  <a:moveTo>
                    <a:pt x="27" y="0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35" y="40"/>
                    <a:pt x="45" y="35"/>
                    <a:pt x="57" y="35"/>
                  </a:cubicBezTo>
                  <a:cubicBezTo>
                    <a:pt x="63" y="35"/>
                    <a:pt x="69" y="37"/>
                    <a:pt x="74" y="39"/>
                  </a:cubicBezTo>
                  <a:cubicBezTo>
                    <a:pt x="79" y="41"/>
                    <a:pt x="82" y="44"/>
                    <a:pt x="85" y="48"/>
                  </a:cubicBezTo>
                  <a:cubicBezTo>
                    <a:pt x="87" y="51"/>
                    <a:pt x="89" y="55"/>
                    <a:pt x="90" y="59"/>
                  </a:cubicBezTo>
                  <a:cubicBezTo>
                    <a:pt x="91" y="64"/>
                    <a:pt x="91" y="70"/>
                    <a:pt x="91" y="7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65" y="138"/>
                    <a:pt x="65" y="138"/>
                    <a:pt x="65" y="138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65" y="75"/>
                    <a:pt x="64" y="68"/>
                    <a:pt x="63" y="65"/>
                  </a:cubicBezTo>
                  <a:cubicBezTo>
                    <a:pt x="62" y="62"/>
                    <a:pt x="60" y="60"/>
                    <a:pt x="58" y="58"/>
                  </a:cubicBezTo>
                  <a:cubicBezTo>
                    <a:pt x="55" y="57"/>
                    <a:pt x="52" y="56"/>
                    <a:pt x="48" y="56"/>
                  </a:cubicBezTo>
                  <a:cubicBezTo>
                    <a:pt x="44" y="56"/>
                    <a:pt x="40" y="57"/>
                    <a:pt x="37" y="59"/>
                  </a:cubicBezTo>
                  <a:cubicBezTo>
                    <a:pt x="33" y="61"/>
                    <a:pt x="31" y="64"/>
                    <a:pt x="29" y="69"/>
                  </a:cubicBezTo>
                  <a:cubicBezTo>
                    <a:pt x="27" y="73"/>
                    <a:pt x="27" y="79"/>
                    <a:pt x="27" y="88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2FB2FCE2-0ACB-4357-9B94-D254A2919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663988" y="-2806700"/>
              <a:ext cx="215900" cy="241300"/>
            </a:xfrm>
            <a:custGeom>
              <a:avLst/>
              <a:gdLst>
                <a:gd name="T0" fmla="*/ 27 w 94"/>
                <a:gd name="T1" fmla="*/ 33 h 105"/>
                <a:gd name="T2" fmla="*/ 3 w 94"/>
                <a:gd name="T3" fmla="*/ 29 h 105"/>
                <a:gd name="T4" fmla="*/ 17 w 94"/>
                <a:gd name="T5" fmla="*/ 7 h 105"/>
                <a:gd name="T6" fmla="*/ 46 w 94"/>
                <a:gd name="T7" fmla="*/ 0 h 105"/>
                <a:gd name="T8" fmla="*/ 73 w 94"/>
                <a:gd name="T9" fmla="*/ 5 h 105"/>
                <a:gd name="T10" fmla="*/ 85 w 94"/>
                <a:gd name="T11" fmla="*/ 15 h 105"/>
                <a:gd name="T12" fmla="*/ 88 w 94"/>
                <a:gd name="T13" fmla="*/ 39 h 105"/>
                <a:gd name="T14" fmla="*/ 88 w 94"/>
                <a:gd name="T15" fmla="*/ 70 h 105"/>
                <a:gd name="T16" fmla="*/ 89 w 94"/>
                <a:gd name="T17" fmla="*/ 90 h 105"/>
                <a:gd name="T18" fmla="*/ 94 w 94"/>
                <a:gd name="T19" fmla="*/ 103 h 105"/>
                <a:gd name="T20" fmla="*/ 68 w 94"/>
                <a:gd name="T21" fmla="*/ 103 h 105"/>
                <a:gd name="T22" fmla="*/ 65 w 94"/>
                <a:gd name="T23" fmla="*/ 95 h 105"/>
                <a:gd name="T24" fmla="*/ 64 w 94"/>
                <a:gd name="T25" fmla="*/ 92 h 105"/>
                <a:gd name="T26" fmla="*/ 50 w 94"/>
                <a:gd name="T27" fmla="*/ 102 h 105"/>
                <a:gd name="T28" fmla="*/ 33 w 94"/>
                <a:gd name="T29" fmla="*/ 105 h 105"/>
                <a:gd name="T30" fmla="*/ 9 w 94"/>
                <a:gd name="T31" fmla="*/ 97 h 105"/>
                <a:gd name="T32" fmla="*/ 0 w 94"/>
                <a:gd name="T33" fmla="*/ 76 h 105"/>
                <a:gd name="T34" fmla="*/ 4 w 94"/>
                <a:gd name="T35" fmla="*/ 60 h 105"/>
                <a:gd name="T36" fmla="*/ 15 w 94"/>
                <a:gd name="T37" fmla="*/ 50 h 105"/>
                <a:gd name="T38" fmla="*/ 37 w 94"/>
                <a:gd name="T39" fmla="*/ 44 h 105"/>
                <a:gd name="T40" fmla="*/ 62 w 94"/>
                <a:gd name="T41" fmla="*/ 38 h 105"/>
                <a:gd name="T42" fmla="*/ 62 w 94"/>
                <a:gd name="T43" fmla="*/ 35 h 105"/>
                <a:gd name="T44" fmla="*/ 59 w 94"/>
                <a:gd name="T45" fmla="*/ 24 h 105"/>
                <a:gd name="T46" fmla="*/ 44 w 94"/>
                <a:gd name="T47" fmla="*/ 21 h 105"/>
                <a:gd name="T48" fmla="*/ 33 w 94"/>
                <a:gd name="T49" fmla="*/ 24 h 105"/>
                <a:gd name="T50" fmla="*/ 27 w 94"/>
                <a:gd name="T51" fmla="*/ 33 h 105"/>
                <a:gd name="T52" fmla="*/ 62 w 94"/>
                <a:gd name="T53" fmla="*/ 55 h 105"/>
                <a:gd name="T54" fmla="*/ 46 w 94"/>
                <a:gd name="T55" fmla="*/ 59 h 105"/>
                <a:gd name="T56" fmla="*/ 32 w 94"/>
                <a:gd name="T57" fmla="*/ 64 h 105"/>
                <a:gd name="T58" fmla="*/ 27 w 94"/>
                <a:gd name="T59" fmla="*/ 73 h 105"/>
                <a:gd name="T60" fmla="*/ 31 w 94"/>
                <a:gd name="T61" fmla="*/ 83 h 105"/>
                <a:gd name="T62" fmla="*/ 41 w 94"/>
                <a:gd name="T63" fmla="*/ 87 h 105"/>
                <a:gd name="T64" fmla="*/ 55 w 94"/>
                <a:gd name="T65" fmla="*/ 82 h 105"/>
                <a:gd name="T66" fmla="*/ 61 w 94"/>
                <a:gd name="T67" fmla="*/ 73 h 105"/>
                <a:gd name="T68" fmla="*/ 62 w 94"/>
                <a:gd name="T69" fmla="*/ 60 h 105"/>
                <a:gd name="T70" fmla="*/ 62 w 94"/>
                <a:gd name="T71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5">
                  <a:moveTo>
                    <a:pt x="27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5" y="19"/>
                    <a:pt x="10" y="12"/>
                    <a:pt x="17" y="7"/>
                  </a:cubicBezTo>
                  <a:cubicBezTo>
                    <a:pt x="23" y="3"/>
                    <a:pt x="33" y="0"/>
                    <a:pt x="46" y="0"/>
                  </a:cubicBezTo>
                  <a:cubicBezTo>
                    <a:pt x="58" y="0"/>
                    <a:pt x="67" y="2"/>
                    <a:pt x="73" y="5"/>
                  </a:cubicBezTo>
                  <a:cubicBezTo>
                    <a:pt x="78" y="7"/>
                    <a:pt x="82" y="11"/>
                    <a:pt x="85" y="15"/>
                  </a:cubicBezTo>
                  <a:cubicBezTo>
                    <a:pt x="87" y="20"/>
                    <a:pt x="88" y="28"/>
                    <a:pt x="88" y="3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9"/>
                    <a:pt x="89" y="85"/>
                    <a:pt x="89" y="90"/>
                  </a:cubicBezTo>
                  <a:cubicBezTo>
                    <a:pt x="90" y="94"/>
                    <a:pt x="92" y="98"/>
                    <a:pt x="94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7" y="101"/>
                    <a:pt x="66" y="99"/>
                    <a:pt x="65" y="95"/>
                  </a:cubicBezTo>
                  <a:cubicBezTo>
                    <a:pt x="65" y="94"/>
                    <a:pt x="65" y="93"/>
                    <a:pt x="64" y="92"/>
                  </a:cubicBezTo>
                  <a:cubicBezTo>
                    <a:pt x="60" y="96"/>
                    <a:pt x="55" y="100"/>
                    <a:pt x="50" y="102"/>
                  </a:cubicBezTo>
                  <a:cubicBezTo>
                    <a:pt x="45" y="104"/>
                    <a:pt x="39" y="105"/>
                    <a:pt x="33" y="105"/>
                  </a:cubicBezTo>
                  <a:cubicBezTo>
                    <a:pt x="23" y="105"/>
                    <a:pt x="15" y="102"/>
                    <a:pt x="9" y="97"/>
                  </a:cubicBezTo>
                  <a:cubicBezTo>
                    <a:pt x="3" y="91"/>
                    <a:pt x="0" y="84"/>
                    <a:pt x="0" y="76"/>
                  </a:cubicBezTo>
                  <a:cubicBezTo>
                    <a:pt x="0" y="70"/>
                    <a:pt x="1" y="65"/>
                    <a:pt x="4" y="60"/>
                  </a:cubicBezTo>
                  <a:cubicBezTo>
                    <a:pt x="7" y="56"/>
                    <a:pt x="11" y="53"/>
                    <a:pt x="15" y="50"/>
                  </a:cubicBezTo>
                  <a:cubicBezTo>
                    <a:pt x="20" y="48"/>
                    <a:pt x="27" y="46"/>
                    <a:pt x="37" y="44"/>
                  </a:cubicBezTo>
                  <a:cubicBezTo>
                    <a:pt x="49" y="42"/>
                    <a:pt x="58" y="40"/>
                    <a:pt x="62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0"/>
                    <a:pt x="61" y="26"/>
                    <a:pt x="59" y="24"/>
                  </a:cubicBezTo>
                  <a:cubicBezTo>
                    <a:pt x="56" y="22"/>
                    <a:pt x="51" y="21"/>
                    <a:pt x="44" y="21"/>
                  </a:cubicBezTo>
                  <a:cubicBezTo>
                    <a:pt x="40" y="21"/>
                    <a:pt x="36" y="22"/>
                    <a:pt x="33" y="24"/>
                  </a:cubicBezTo>
                  <a:cubicBezTo>
                    <a:pt x="31" y="25"/>
                    <a:pt x="28" y="29"/>
                    <a:pt x="27" y="33"/>
                  </a:cubicBezTo>
                  <a:close/>
                  <a:moveTo>
                    <a:pt x="62" y="55"/>
                  </a:moveTo>
                  <a:cubicBezTo>
                    <a:pt x="59" y="56"/>
                    <a:pt x="54" y="57"/>
                    <a:pt x="46" y="59"/>
                  </a:cubicBezTo>
                  <a:cubicBezTo>
                    <a:pt x="39" y="60"/>
                    <a:pt x="34" y="62"/>
                    <a:pt x="32" y="64"/>
                  </a:cubicBezTo>
                  <a:cubicBezTo>
                    <a:pt x="28" y="66"/>
                    <a:pt x="27" y="69"/>
                    <a:pt x="27" y="73"/>
                  </a:cubicBezTo>
                  <a:cubicBezTo>
                    <a:pt x="27" y="77"/>
                    <a:pt x="28" y="80"/>
                    <a:pt x="31" y="83"/>
                  </a:cubicBezTo>
                  <a:cubicBezTo>
                    <a:pt x="33" y="85"/>
                    <a:pt x="37" y="87"/>
                    <a:pt x="41" y="87"/>
                  </a:cubicBezTo>
                  <a:cubicBezTo>
                    <a:pt x="46" y="87"/>
                    <a:pt x="51" y="85"/>
                    <a:pt x="55" y="82"/>
                  </a:cubicBezTo>
                  <a:cubicBezTo>
                    <a:pt x="58" y="79"/>
                    <a:pt x="60" y="77"/>
                    <a:pt x="61" y="73"/>
                  </a:cubicBezTo>
                  <a:cubicBezTo>
                    <a:pt x="62" y="71"/>
                    <a:pt x="62" y="66"/>
                    <a:pt x="62" y="60"/>
                  </a:cubicBezTo>
                  <a:lnTo>
                    <a:pt x="6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778D9F95-C1AF-41BA-B260-1DC84C394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21088" y="-2806700"/>
              <a:ext cx="211138" cy="236538"/>
            </a:xfrm>
            <a:custGeom>
              <a:avLst/>
              <a:gdLst>
                <a:gd name="T0" fmla="*/ 92 w 92"/>
                <a:gd name="T1" fmla="*/ 103 h 103"/>
                <a:gd name="T2" fmla="*/ 65 w 92"/>
                <a:gd name="T3" fmla="*/ 103 h 103"/>
                <a:gd name="T4" fmla="*/ 65 w 92"/>
                <a:gd name="T5" fmla="*/ 52 h 103"/>
                <a:gd name="T6" fmla="*/ 63 w 92"/>
                <a:gd name="T7" fmla="*/ 31 h 103"/>
                <a:gd name="T8" fmla="*/ 58 w 92"/>
                <a:gd name="T9" fmla="*/ 23 h 103"/>
                <a:gd name="T10" fmla="*/ 49 w 92"/>
                <a:gd name="T11" fmla="*/ 21 h 103"/>
                <a:gd name="T12" fmla="*/ 36 w 92"/>
                <a:gd name="T13" fmla="*/ 25 h 103"/>
                <a:gd name="T14" fmla="*/ 29 w 92"/>
                <a:gd name="T15" fmla="*/ 35 h 103"/>
                <a:gd name="T16" fmla="*/ 27 w 92"/>
                <a:gd name="T17" fmla="*/ 58 h 103"/>
                <a:gd name="T18" fmla="*/ 27 w 92"/>
                <a:gd name="T19" fmla="*/ 103 h 103"/>
                <a:gd name="T20" fmla="*/ 0 w 92"/>
                <a:gd name="T21" fmla="*/ 103 h 103"/>
                <a:gd name="T22" fmla="*/ 0 w 92"/>
                <a:gd name="T23" fmla="*/ 3 h 103"/>
                <a:gd name="T24" fmla="*/ 25 w 92"/>
                <a:gd name="T25" fmla="*/ 3 h 103"/>
                <a:gd name="T26" fmla="*/ 25 w 92"/>
                <a:gd name="T27" fmla="*/ 17 h 103"/>
                <a:gd name="T28" fmla="*/ 58 w 92"/>
                <a:gd name="T29" fmla="*/ 0 h 103"/>
                <a:gd name="T30" fmla="*/ 74 w 92"/>
                <a:gd name="T31" fmla="*/ 4 h 103"/>
                <a:gd name="T32" fmla="*/ 85 w 92"/>
                <a:gd name="T33" fmla="*/ 12 h 103"/>
                <a:gd name="T34" fmla="*/ 90 w 92"/>
                <a:gd name="T35" fmla="*/ 23 h 103"/>
                <a:gd name="T36" fmla="*/ 92 w 92"/>
                <a:gd name="T37" fmla="*/ 41 h 103"/>
                <a:gd name="T38" fmla="*/ 92 w 92"/>
                <a:gd name="T3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103">
                  <a:moveTo>
                    <a:pt x="92" y="103"/>
                  </a:move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41"/>
                    <a:pt x="64" y="34"/>
                    <a:pt x="63" y="31"/>
                  </a:cubicBezTo>
                  <a:cubicBezTo>
                    <a:pt x="62" y="28"/>
                    <a:pt x="60" y="25"/>
                    <a:pt x="58" y="23"/>
                  </a:cubicBezTo>
                  <a:cubicBezTo>
                    <a:pt x="55" y="22"/>
                    <a:pt x="52" y="21"/>
                    <a:pt x="49" y="21"/>
                  </a:cubicBezTo>
                  <a:cubicBezTo>
                    <a:pt x="44" y="21"/>
                    <a:pt x="40" y="22"/>
                    <a:pt x="36" y="25"/>
                  </a:cubicBezTo>
                  <a:cubicBezTo>
                    <a:pt x="33" y="27"/>
                    <a:pt x="30" y="30"/>
                    <a:pt x="29" y="35"/>
                  </a:cubicBezTo>
                  <a:cubicBezTo>
                    <a:pt x="27" y="39"/>
                    <a:pt x="27" y="46"/>
                    <a:pt x="27" y="58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4" y="6"/>
                    <a:pt x="45" y="0"/>
                    <a:pt x="58" y="0"/>
                  </a:cubicBezTo>
                  <a:cubicBezTo>
                    <a:pt x="64" y="0"/>
                    <a:pt x="69" y="2"/>
                    <a:pt x="74" y="4"/>
                  </a:cubicBezTo>
                  <a:cubicBezTo>
                    <a:pt x="79" y="6"/>
                    <a:pt x="82" y="8"/>
                    <a:pt x="85" y="12"/>
                  </a:cubicBezTo>
                  <a:cubicBezTo>
                    <a:pt x="87" y="15"/>
                    <a:pt x="89" y="19"/>
                    <a:pt x="90" y="23"/>
                  </a:cubicBezTo>
                  <a:cubicBezTo>
                    <a:pt x="91" y="27"/>
                    <a:pt x="92" y="33"/>
                    <a:pt x="92" y="41"/>
                  </a:cubicBezTo>
                  <a:lnTo>
                    <a:pt x="92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AD741C3A-7D04-4CAF-82B4-A9F633BDB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984538" y="-2887663"/>
              <a:ext cx="225425" cy="322263"/>
            </a:xfrm>
            <a:custGeom>
              <a:avLst/>
              <a:gdLst>
                <a:gd name="T0" fmla="*/ 98 w 98"/>
                <a:gd name="T1" fmla="*/ 138 h 140"/>
                <a:gd name="T2" fmla="*/ 74 w 98"/>
                <a:gd name="T3" fmla="*/ 138 h 140"/>
                <a:gd name="T4" fmla="*/ 74 w 98"/>
                <a:gd name="T5" fmla="*/ 123 h 140"/>
                <a:gd name="T6" fmla="*/ 59 w 98"/>
                <a:gd name="T7" fmla="*/ 136 h 140"/>
                <a:gd name="T8" fmla="*/ 42 w 98"/>
                <a:gd name="T9" fmla="*/ 140 h 140"/>
                <a:gd name="T10" fmla="*/ 13 w 98"/>
                <a:gd name="T11" fmla="*/ 126 h 140"/>
                <a:gd name="T12" fmla="*/ 0 w 98"/>
                <a:gd name="T13" fmla="*/ 87 h 140"/>
                <a:gd name="T14" fmla="*/ 12 w 98"/>
                <a:gd name="T15" fmla="*/ 49 h 140"/>
                <a:gd name="T16" fmla="*/ 43 w 98"/>
                <a:gd name="T17" fmla="*/ 35 h 140"/>
                <a:gd name="T18" fmla="*/ 72 w 98"/>
                <a:gd name="T19" fmla="*/ 49 h 140"/>
                <a:gd name="T20" fmla="*/ 72 w 98"/>
                <a:gd name="T21" fmla="*/ 0 h 140"/>
                <a:gd name="T22" fmla="*/ 98 w 98"/>
                <a:gd name="T23" fmla="*/ 0 h 140"/>
                <a:gd name="T24" fmla="*/ 98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2 w 98"/>
                <a:gd name="T35" fmla="*/ 88 h 140"/>
                <a:gd name="T36" fmla="*/ 66 w 98"/>
                <a:gd name="T37" fmla="*/ 63 h 140"/>
                <a:gd name="T38" fmla="*/ 50 w 98"/>
                <a:gd name="T39" fmla="*/ 56 h 140"/>
                <a:gd name="T40" fmla="*/ 34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98" y="138"/>
                  </a:moveTo>
                  <a:cubicBezTo>
                    <a:pt x="74" y="138"/>
                    <a:pt x="74" y="138"/>
                    <a:pt x="74" y="138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69" y="129"/>
                    <a:pt x="65" y="133"/>
                    <a:pt x="59" y="136"/>
                  </a:cubicBezTo>
                  <a:cubicBezTo>
                    <a:pt x="54" y="139"/>
                    <a:pt x="48" y="140"/>
                    <a:pt x="42" y="140"/>
                  </a:cubicBezTo>
                  <a:cubicBezTo>
                    <a:pt x="31" y="140"/>
                    <a:pt x="21" y="136"/>
                    <a:pt x="13" y="126"/>
                  </a:cubicBezTo>
                  <a:cubicBezTo>
                    <a:pt x="4" y="117"/>
                    <a:pt x="0" y="104"/>
                    <a:pt x="0" y="87"/>
                  </a:cubicBezTo>
                  <a:cubicBezTo>
                    <a:pt x="0" y="70"/>
                    <a:pt x="4" y="58"/>
                    <a:pt x="12" y="49"/>
                  </a:cubicBezTo>
                  <a:cubicBezTo>
                    <a:pt x="20" y="40"/>
                    <a:pt x="30" y="35"/>
                    <a:pt x="43" y="35"/>
                  </a:cubicBezTo>
                  <a:cubicBezTo>
                    <a:pt x="54" y="35"/>
                    <a:pt x="64" y="40"/>
                    <a:pt x="72" y="49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98" y="138"/>
                  </a:lnTo>
                  <a:close/>
                  <a:moveTo>
                    <a:pt x="27" y="86"/>
                  </a:moveTo>
                  <a:cubicBezTo>
                    <a:pt x="27" y="96"/>
                    <a:pt x="29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70" y="106"/>
                    <a:pt x="72" y="99"/>
                    <a:pt x="72" y="88"/>
                  </a:cubicBezTo>
                  <a:cubicBezTo>
                    <a:pt x="72" y="77"/>
                    <a:pt x="70" y="68"/>
                    <a:pt x="66" y="63"/>
                  </a:cubicBezTo>
                  <a:cubicBezTo>
                    <a:pt x="61" y="58"/>
                    <a:pt x="56" y="56"/>
                    <a:pt x="50" y="56"/>
                  </a:cubicBezTo>
                  <a:cubicBezTo>
                    <a:pt x="43" y="56"/>
                    <a:pt x="38" y="58"/>
                    <a:pt x="34" y="63"/>
                  </a:cubicBezTo>
                  <a:cubicBezTo>
                    <a:pt x="30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D97BE16F-010C-4320-B4E9-68363E6D48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36876" y="-2806700"/>
              <a:ext cx="215900" cy="241300"/>
            </a:xfrm>
            <a:custGeom>
              <a:avLst/>
              <a:gdLst>
                <a:gd name="T0" fmla="*/ 66 w 94"/>
                <a:gd name="T1" fmla="*/ 71 h 105"/>
                <a:gd name="T2" fmla="*/ 93 w 94"/>
                <a:gd name="T3" fmla="*/ 76 h 105"/>
                <a:gd name="T4" fmla="*/ 77 w 94"/>
                <a:gd name="T5" fmla="*/ 98 h 105"/>
                <a:gd name="T6" fmla="*/ 49 w 94"/>
                <a:gd name="T7" fmla="*/ 105 h 105"/>
                <a:gd name="T8" fmla="*/ 10 w 94"/>
                <a:gd name="T9" fmla="*/ 88 h 105"/>
                <a:gd name="T10" fmla="*/ 0 w 94"/>
                <a:gd name="T11" fmla="*/ 54 h 105"/>
                <a:gd name="T12" fmla="*/ 13 w 94"/>
                <a:gd name="T13" fmla="*/ 15 h 105"/>
                <a:gd name="T14" fmla="*/ 46 w 94"/>
                <a:gd name="T15" fmla="*/ 0 h 105"/>
                <a:gd name="T16" fmla="*/ 82 w 94"/>
                <a:gd name="T17" fmla="*/ 15 h 105"/>
                <a:gd name="T18" fmla="*/ 94 w 94"/>
                <a:gd name="T19" fmla="*/ 61 h 105"/>
                <a:gd name="T20" fmla="*/ 28 w 94"/>
                <a:gd name="T21" fmla="*/ 61 h 105"/>
                <a:gd name="T22" fmla="*/ 34 w 94"/>
                <a:gd name="T23" fmla="*/ 79 h 105"/>
                <a:gd name="T24" fmla="*/ 49 w 94"/>
                <a:gd name="T25" fmla="*/ 85 h 105"/>
                <a:gd name="T26" fmla="*/ 60 w 94"/>
                <a:gd name="T27" fmla="*/ 82 h 105"/>
                <a:gd name="T28" fmla="*/ 66 w 94"/>
                <a:gd name="T29" fmla="*/ 71 h 105"/>
                <a:gd name="T30" fmla="*/ 68 w 94"/>
                <a:gd name="T31" fmla="*/ 44 h 105"/>
                <a:gd name="T32" fmla="*/ 62 w 94"/>
                <a:gd name="T33" fmla="*/ 27 h 105"/>
                <a:gd name="T34" fmla="*/ 48 w 94"/>
                <a:gd name="T35" fmla="*/ 21 h 105"/>
                <a:gd name="T36" fmla="*/ 34 w 94"/>
                <a:gd name="T37" fmla="*/ 27 h 105"/>
                <a:gd name="T38" fmla="*/ 28 w 94"/>
                <a:gd name="T39" fmla="*/ 44 h 105"/>
                <a:gd name="T40" fmla="*/ 68 w 94"/>
                <a:gd name="T41" fmla="*/ 4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66" y="71"/>
                  </a:moveTo>
                  <a:cubicBezTo>
                    <a:pt x="93" y="76"/>
                    <a:pt x="93" y="76"/>
                    <a:pt x="93" y="76"/>
                  </a:cubicBezTo>
                  <a:cubicBezTo>
                    <a:pt x="89" y="85"/>
                    <a:pt x="84" y="93"/>
                    <a:pt x="77" y="98"/>
                  </a:cubicBezTo>
                  <a:cubicBezTo>
                    <a:pt x="69" y="103"/>
                    <a:pt x="60" y="105"/>
                    <a:pt x="49" y="105"/>
                  </a:cubicBezTo>
                  <a:cubicBezTo>
                    <a:pt x="32" y="105"/>
                    <a:pt x="19" y="100"/>
                    <a:pt x="10" y="88"/>
                  </a:cubicBezTo>
                  <a:cubicBezTo>
                    <a:pt x="4" y="79"/>
                    <a:pt x="0" y="68"/>
                    <a:pt x="0" y="54"/>
                  </a:cubicBezTo>
                  <a:cubicBezTo>
                    <a:pt x="0" y="37"/>
                    <a:pt x="5" y="24"/>
                    <a:pt x="13" y="15"/>
                  </a:cubicBezTo>
                  <a:cubicBezTo>
                    <a:pt x="22" y="5"/>
                    <a:pt x="33" y="0"/>
                    <a:pt x="46" y="0"/>
                  </a:cubicBezTo>
                  <a:cubicBezTo>
                    <a:pt x="61" y="0"/>
                    <a:pt x="73" y="5"/>
                    <a:pt x="82" y="15"/>
                  </a:cubicBezTo>
                  <a:cubicBezTo>
                    <a:pt x="90" y="25"/>
                    <a:pt x="94" y="40"/>
                    <a:pt x="9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8"/>
                    <a:pt x="30" y="74"/>
                    <a:pt x="34" y="79"/>
                  </a:cubicBezTo>
                  <a:cubicBezTo>
                    <a:pt x="38" y="83"/>
                    <a:pt x="43" y="85"/>
                    <a:pt x="49" y="85"/>
                  </a:cubicBezTo>
                  <a:cubicBezTo>
                    <a:pt x="54" y="85"/>
                    <a:pt x="57" y="84"/>
                    <a:pt x="60" y="82"/>
                  </a:cubicBezTo>
                  <a:cubicBezTo>
                    <a:pt x="63" y="80"/>
                    <a:pt x="65" y="76"/>
                    <a:pt x="66" y="71"/>
                  </a:cubicBezTo>
                  <a:close/>
                  <a:moveTo>
                    <a:pt x="68" y="44"/>
                  </a:moveTo>
                  <a:cubicBezTo>
                    <a:pt x="68" y="37"/>
                    <a:pt x="66" y="31"/>
                    <a:pt x="62" y="27"/>
                  </a:cubicBezTo>
                  <a:cubicBezTo>
                    <a:pt x="58" y="23"/>
                    <a:pt x="53" y="21"/>
                    <a:pt x="48" y="21"/>
                  </a:cubicBezTo>
                  <a:cubicBezTo>
                    <a:pt x="42" y="21"/>
                    <a:pt x="37" y="23"/>
                    <a:pt x="34" y="27"/>
                  </a:cubicBezTo>
                  <a:cubicBezTo>
                    <a:pt x="30" y="31"/>
                    <a:pt x="28" y="37"/>
                    <a:pt x="28" y="44"/>
                  </a:cubicBezTo>
                  <a:lnTo>
                    <a:pt x="68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73">
              <a:extLst>
                <a:ext uri="{FF2B5EF4-FFF2-40B4-BE49-F238E27FC236}">
                  <a16:creationId xmlns:a16="http://schemas.microsoft.com/office/drawing/2014/main" id="{76AB9F41-77D6-45E4-A79F-26AB63967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90801" y="-2887663"/>
              <a:ext cx="60325" cy="317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C447A17A-5A87-4502-9B92-C7BB9B3B4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9551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8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3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4" y="3"/>
                    <a:pt x="55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3" y="26"/>
                    <a:pt x="77" y="24"/>
                    <a:pt x="69" y="24"/>
                  </a:cubicBezTo>
                  <a:cubicBezTo>
                    <a:pt x="56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2" y="99"/>
                    <a:pt x="40" y="107"/>
                  </a:cubicBezTo>
                  <a:cubicBezTo>
                    <a:pt x="47" y="115"/>
                    <a:pt x="57" y="119"/>
                    <a:pt x="68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9056CC1C-1D44-4F74-87BD-D05699CF4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3713" y="-2806700"/>
              <a:ext cx="338138" cy="236538"/>
            </a:xfrm>
            <a:custGeom>
              <a:avLst/>
              <a:gdLst>
                <a:gd name="T0" fmla="*/ 0 w 147"/>
                <a:gd name="T1" fmla="*/ 3 h 103"/>
                <a:gd name="T2" fmla="*/ 24 w 147"/>
                <a:gd name="T3" fmla="*/ 3 h 103"/>
                <a:gd name="T4" fmla="*/ 24 w 147"/>
                <a:gd name="T5" fmla="*/ 16 h 103"/>
                <a:gd name="T6" fmla="*/ 55 w 147"/>
                <a:gd name="T7" fmla="*/ 0 h 103"/>
                <a:gd name="T8" fmla="*/ 72 w 147"/>
                <a:gd name="T9" fmla="*/ 4 h 103"/>
                <a:gd name="T10" fmla="*/ 84 w 147"/>
                <a:gd name="T11" fmla="*/ 16 h 103"/>
                <a:gd name="T12" fmla="*/ 98 w 147"/>
                <a:gd name="T13" fmla="*/ 4 h 103"/>
                <a:gd name="T14" fmla="*/ 114 w 147"/>
                <a:gd name="T15" fmla="*/ 0 h 103"/>
                <a:gd name="T16" fmla="*/ 133 w 147"/>
                <a:gd name="T17" fmla="*/ 5 h 103"/>
                <a:gd name="T18" fmla="*/ 145 w 147"/>
                <a:gd name="T19" fmla="*/ 18 h 103"/>
                <a:gd name="T20" fmla="*/ 147 w 147"/>
                <a:gd name="T21" fmla="*/ 39 h 103"/>
                <a:gd name="T22" fmla="*/ 147 w 147"/>
                <a:gd name="T23" fmla="*/ 103 h 103"/>
                <a:gd name="T24" fmla="*/ 121 w 147"/>
                <a:gd name="T25" fmla="*/ 103 h 103"/>
                <a:gd name="T26" fmla="*/ 121 w 147"/>
                <a:gd name="T27" fmla="*/ 46 h 103"/>
                <a:gd name="T28" fmla="*/ 118 w 147"/>
                <a:gd name="T29" fmla="*/ 26 h 103"/>
                <a:gd name="T30" fmla="*/ 107 w 147"/>
                <a:gd name="T31" fmla="*/ 21 h 103"/>
                <a:gd name="T32" fmla="*/ 96 w 147"/>
                <a:gd name="T33" fmla="*/ 24 h 103"/>
                <a:gd name="T34" fmla="*/ 89 w 147"/>
                <a:gd name="T35" fmla="*/ 34 h 103"/>
                <a:gd name="T36" fmla="*/ 87 w 147"/>
                <a:gd name="T37" fmla="*/ 55 h 103"/>
                <a:gd name="T38" fmla="*/ 87 w 147"/>
                <a:gd name="T39" fmla="*/ 103 h 103"/>
                <a:gd name="T40" fmla="*/ 60 w 147"/>
                <a:gd name="T41" fmla="*/ 103 h 103"/>
                <a:gd name="T42" fmla="*/ 60 w 147"/>
                <a:gd name="T43" fmla="*/ 48 h 103"/>
                <a:gd name="T44" fmla="*/ 59 w 147"/>
                <a:gd name="T45" fmla="*/ 29 h 103"/>
                <a:gd name="T46" fmla="*/ 55 w 147"/>
                <a:gd name="T47" fmla="*/ 23 h 103"/>
                <a:gd name="T48" fmla="*/ 47 w 147"/>
                <a:gd name="T49" fmla="*/ 21 h 103"/>
                <a:gd name="T50" fmla="*/ 35 w 147"/>
                <a:gd name="T51" fmla="*/ 24 h 103"/>
                <a:gd name="T52" fmla="*/ 28 w 147"/>
                <a:gd name="T53" fmla="*/ 34 h 103"/>
                <a:gd name="T54" fmla="*/ 26 w 147"/>
                <a:gd name="T55" fmla="*/ 54 h 103"/>
                <a:gd name="T56" fmla="*/ 26 w 147"/>
                <a:gd name="T57" fmla="*/ 103 h 103"/>
                <a:gd name="T58" fmla="*/ 0 w 147"/>
                <a:gd name="T59" fmla="*/ 103 h 103"/>
                <a:gd name="T60" fmla="*/ 0 w 147"/>
                <a:gd name="T6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7" h="103">
                  <a:moveTo>
                    <a:pt x="0" y="3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3" y="6"/>
                    <a:pt x="43" y="0"/>
                    <a:pt x="55" y="0"/>
                  </a:cubicBezTo>
                  <a:cubicBezTo>
                    <a:pt x="62" y="0"/>
                    <a:pt x="67" y="2"/>
                    <a:pt x="72" y="4"/>
                  </a:cubicBezTo>
                  <a:cubicBezTo>
                    <a:pt x="77" y="7"/>
                    <a:pt x="81" y="11"/>
                    <a:pt x="84" y="16"/>
                  </a:cubicBezTo>
                  <a:cubicBezTo>
                    <a:pt x="88" y="11"/>
                    <a:pt x="93" y="7"/>
                    <a:pt x="98" y="4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22" y="0"/>
                    <a:pt x="128" y="2"/>
                    <a:pt x="133" y="5"/>
                  </a:cubicBezTo>
                  <a:cubicBezTo>
                    <a:pt x="138" y="8"/>
                    <a:pt x="142" y="12"/>
                    <a:pt x="145" y="18"/>
                  </a:cubicBezTo>
                  <a:cubicBezTo>
                    <a:pt x="146" y="22"/>
                    <a:pt x="147" y="29"/>
                    <a:pt x="147" y="39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36"/>
                    <a:pt x="120" y="29"/>
                    <a:pt x="118" y="26"/>
                  </a:cubicBezTo>
                  <a:cubicBezTo>
                    <a:pt x="116" y="23"/>
                    <a:pt x="112" y="21"/>
                    <a:pt x="107" y="21"/>
                  </a:cubicBezTo>
                  <a:cubicBezTo>
                    <a:pt x="103" y="21"/>
                    <a:pt x="99" y="22"/>
                    <a:pt x="96" y="24"/>
                  </a:cubicBezTo>
                  <a:cubicBezTo>
                    <a:pt x="93" y="26"/>
                    <a:pt x="91" y="30"/>
                    <a:pt x="89" y="34"/>
                  </a:cubicBezTo>
                  <a:cubicBezTo>
                    <a:pt x="88" y="38"/>
                    <a:pt x="87" y="45"/>
                    <a:pt x="87" y="5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38"/>
                    <a:pt x="60" y="32"/>
                    <a:pt x="59" y="29"/>
                  </a:cubicBezTo>
                  <a:cubicBezTo>
                    <a:pt x="58" y="26"/>
                    <a:pt x="57" y="24"/>
                    <a:pt x="55" y="23"/>
                  </a:cubicBezTo>
                  <a:cubicBezTo>
                    <a:pt x="53" y="21"/>
                    <a:pt x="50" y="21"/>
                    <a:pt x="47" y="21"/>
                  </a:cubicBezTo>
                  <a:cubicBezTo>
                    <a:pt x="42" y="21"/>
                    <a:pt x="39" y="22"/>
                    <a:pt x="35" y="24"/>
                  </a:cubicBezTo>
                  <a:cubicBezTo>
                    <a:pt x="32" y="26"/>
                    <a:pt x="30" y="29"/>
                    <a:pt x="28" y="34"/>
                  </a:cubicBezTo>
                  <a:cubicBezTo>
                    <a:pt x="27" y="38"/>
                    <a:pt x="26" y="45"/>
                    <a:pt x="26" y="54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6">
              <a:extLst>
                <a:ext uri="{FF2B5EF4-FFF2-40B4-BE49-F238E27FC236}">
                  <a16:creationId xmlns:a16="http://schemas.microsoft.com/office/drawing/2014/main" id="{03978E4F-6B42-46EB-9085-6C918229C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987463" y="-2887663"/>
              <a:ext cx="225425" cy="322263"/>
            </a:xfrm>
            <a:custGeom>
              <a:avLst/>
              <a:gdLst>
                <a:gd name="T0" fmla="*/ 0 w 98"/>
                <a:gd name="T1" fmla="*/ 138 h 140"/>
                <a:gd name="T2" fmla="*/ 0 w 98"/>
                <a:gd name="T3" fmla="*/ 0 h 140"/>
                <a:gd name="T4" fmla="*/ 27 w 98"/>
                <a:gd name="T5" fmla="*/ 0 h 140"/>
                <a:gd name="T6" fmla="*/ 27 w 98"/>
                <a:gd name="T7" fmla="*/ 49 h 140"/>
                <a:gd name="T8" fmla="*/ 56 w 98"/>
                <a:gd name="T9" fmla="*/ 35 h 140"/>
                <a:gd name="T10" fmla="*/ 86 w 98"/>
                <a:gd name="T11" fmla="*/ 49 h 140"/>
                <a:gd name="T12" fmla="*/ 98 w 98"/>
                <a:gd name="T13" fmla="*/ 87 h 140"/>
                <a:gd name="T14" fmla="*/ 86 w 98"/>
                <a:gd name="T15" fmla="*/ 126 h 140"/>
                <a:gd name="T16" fmla="*/ 56 w 98"/>
                <a:gd name="T17" fmla="*/ 140 h 140"/>
                <a:gd name="T18" fmla="*/ 39 w 98"/>
                <a:gd name="T19" fmla="*/ 136 h 140"/>
                <a:gd name="T20" fmla="*/ 25 w 98"/>
                <a:gd name="T21" fmla="*/ 123 h 140"/>
                <a:gd name="T22" fmla="*/ 25 w 98"/>
                <a:gd name="T23" fmla="*/ 138 h 140"/>
                <a:gd name="T24" fmla="*/ 0 w 98"/>
                <a:gd name="T25" fmla="*/ 138 h 140"/>
                <a:gd name="T26" fmla="*/ 27 w 98"/>
                <a:gd name="T27" fmla="*/ 86 h 140"/>
                <a:gd name="T28" fmla="*/ 32 w 98"/>
                <a:gd name="T29" fmla="*/ 109 h 140"/>
                <a:gd name="T30" fmla="*/ 50 w 98"/>
                <a:gd name="T31" fmla="*/ 119 h 140"/>
                <a:gd name="T32" fmla="*/ 65 w 98"/>
                <a:gd name="T33" fmla="*/ 112 h 140"/>
                <a:gd name="T34" fmla="*/ 71 w 98"/>
                <a:gd name="T35" fmla="*/ 88 h 140"/>
                <a:gd name="T36" fmla="*/ 65 w 98"/>
                <a:gd name="T37" fmla="*/ 63 h 140"/>
                <a:gd name="T38" fmla="*/ 49 w 98"/>
                <a:gd name="T39" fmla="*/ 56 h 140"/>
                <a:gd name="T40" fmla="*/ 33 w 98"/>
                <a:gd name="T41" fmla="*/ 63 h 140"/>
                <a:gd name="T42" fmla="*/ 27 w 98"/>
                <a:gd name="T43" fmla="*/ 8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0">
                  <a:moveTo>
                    <a:pt x="0" y="1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35" y="40"/>
                    <a:pt x="45" y="35"/>
                    <a:pt x="56" y="35"/>
                  </a:cubicBezTo>
                  <a:cubicBezTo>
                    <a:pt x="68" y="35"/>
                    <a:pt x="78" y="40"/>
                    <a:pt x="86" y="49"/>
                  </a:cubicBezTo>
                  <a:cubicBezTo>
                    <a:pt x="94" y="58"/>
                    <a:pt x="98" y="70"/>
                    <a:pt x="98" y="87"/>
                  </a:cubicBezTo>
                  <a:cubicBezTo>
                    <a:pt x="98" y="104"/>
                    <a:pt x="94" y="117"/>
                    <a:pt x="86" y="126"/>
                  </a:cubicBezTo>
                  <a:cubicBezTo>
                    <a:pt x="78" y="136"/>
                    <a:pt x="68" y="140"/>
                    <a:pt x="56" y="140"/>
                  </a:cubicBezTo>
                  <a:cubicBezTo>
                    <a:pt x="51" y="140"/>
                    <a:pt x="45" y="139"/>
                    <a:pt x="39" y="136"/>
                  </a:cubicBezTo>
                  <a:cubicBezTo>
                    <a:pt x="34" y="133"/>
                    <a:pt x="29" y="129"/>
                    <a:pt x="25" y="123"/>
                  </a:cubicBezTo>
                  <a:cubicBezTo>
                    <a:pt x="25" y="138"/>
                    <a:pt x="25" y="138"/>
                    <a:pt x="25" y="138"/>
                  </a:cubicBezTo>
                  <a:lnTo>
                    <a:pt x="0" y="138"/>
                  </a:lnTo>
                  <a:close/>
                  <a:moveTo>
                    <a:pt x="27" y="86"/>
                  </a:moveTo>
                  <a:cubicBezTo>
                    <a:pt x="27" y="96"/>
                    <a:pt x="28" y="104"/>
                    <a:pt x="32" y="109"/>
                  </a:cubicBezTo>
                  <a:cubicBezTo>
                    <a:pt x="36" y="116"/>
                    <a:pt x="42" y="119"/>
                    <a:pt x="50" y="119"/>
                  </a:cubicBezTo>
                  <a:cubicBezTo>
                    <a:pt x="56" y="119"/>
                    <a:pt x="61" y="117"/>
                    <a:pt x="65" y="112"/>
                  </a:cubicBezTo>
                  <a:cubicBezTo>
                    <a:pt x="69" y="107"/>
                    <a:pt x="71" y="99"/>
                    <a:pt x="71" y="88"/>
                  </a:cubicBezTo>
                  <a:cubicBezTo>
                    <a:pt x="71" y="77"/>
                    <a:pt x="69" y="68"/>
                    <a:pt x="65" y="63"/>
                  </a:cubicBezTo>
                  <a:cubicBezTo>
                    <a:pt x="61" y="58"/>
                    <a:pt x="55" y="56"/>
                    <a:pt x="49" y="56"/>
                  </a:cubicBezTo>
                  <a:cubicBezTo>
                    <a:pt x="43" y="56"/>
                    <a:pt x="37" y="58"/>
                    <a:pt x="33" y="63"/>
                  </a:cubicBezTo>
                  <a:cubicBezTo>
                    <a:pt x="29" y="68"/>
                    <a:pt x="27" y="76"/>
                    <a:pt x="27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7">
              <a:extLst>
                <a:ext uri="{FF2B5EF4-FFF2-40B4-BE49-F238E27FC236}">
                  <a16:creationId xmlns:a16="http://schemas.microsoft.com/office/drawing/2014/main" id="{95C62CD3-60F4-4E3A-8A29-2AF1C2EF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631863" y="-2887663"/>
              <a:ext cx="252413" cy="317500"/>
            </a:xfrm>
            <a:custGeom>
              <a:avLst/>
              <a:gdLst>
                <a:gd name="T0" fmla="*/ 0 w 159"/>
                <a:gd name="T1" fmla="*/ 200 h 200"/>
                <a:gd name="T2" fmla="*/ 0 w 159"/>
                <a:gd name="T3" fmla="*/ 0 h 200"/>
                <a:gd name="T4" fmla="*/ 41 w 159"/>
                <a:gd name="T5" fmla="*/ 0 h 200"/>
                <a:gd name="T6" fmla="*/ 41 w 159"/>
                <a:gd name="T7" fmla="*/ 78 h 200"/>
                <a:gd name="T8" fmla="*/ 119 w 159"/>
                <a:gd name="T9" fmla="*/ 78 h 200"/>
                <a:gd name="T10" fmla="*/ 119 w 159"/>
                <a:gd name="T11" fmla="*/ 0 h 200"/>
                <a:gd name="T12" fmla="*/ 159 w 159"/>
                <a:gd name="T13" fmla="*/ 0 h 200"/>
                <a:gd name="T14" fmla="*/ 159 w 159"/>
                <a:gd name="T15" fmla="*/ 200 h 200"/>
                <a:gd name="T16" fmla="*/ 119 w 159"/>
                <a:gd name="T17" fmla="*/ 200 h 200"/>
                <a:gd name="T18" fmla="*/ 119 w 159"/>
                <a:gd name="T19" fmla="*/ 112 h 200"/>
                <a:gd name="T20" fmla="*/ 41 w 159"/>
                <a:gd name="T21" fmla="*/ 112 h 200"/>
                <a:gd name="T22" fmla="*/ 41 w 159"/>
                <a:gd name="T23" fmla="*/ 200 h 200"/>
                <a:gd name="T24" fmla="*/ 0 w 159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78"/>
                  </a:lnTo>
                  <a:lnTo>
                    <a:pt x="119" y="78"/>
                  </a:lnTo>
                  <a:lnTo>
                    <a:pt x="119" y="0"/>
                  </a:lnTo>
                  <a:lnTo>
                    <a:pt x="159" y="0"/>
                  </a:lnTo>
                  <a:lnTo>
                    <a:pt x="159" y="200"/>
                  </a:lnTo>
                  <a:lnTo>
                    <a:pt x="119" y="200"/>
                  </a:lnTo>
                  <a:lnTo>
                    <a:pt x="119" y="112"/>
                  </a:lnTo>
                  <a:lnTo>
                    <a:pt x="41" y="112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id="{26FF40A1-1F9D-4875-B3E2-57C42D022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041313" y="-2894013"/>
              <a:ext cx="293688" cy="333375"/>
            </a:xfrm>
            <a:custGeom>
              <a:avLst/>
              <a:gdLst>
                <a:gd name="T0" fmla="*/ 128 w 128"/>
                <a:gd name="T1" fmla="*/ 124 h 145"/>
                <a:gd name="T2" fmla="*/ 112 w 128"/>
                <a:gd name="T3" fmla="*/ 145 h 145"/>
                <a:gd name="T4" fmla="*/ 89 w 128"/>
                <a:gd name="T5" fmla="*/ 129 h 145"/>
                <a:gd name="T6" fmla="*/ 71 w 128"/>
                <a:gd name="T7" fmla="*/ 140 h 145"/>
                <a:gd name="T8" fmla="*/ 49 w 128"/>
                <a:gd name="T9" fmla="*/ 143 h 145"/>
                <a:gd name="T10" fmla="*/ 10 w 128"/>
                <a:gd name="T11" fmla="*/ 129 h 145"/>
                <a:gd name="T12" fmla="*/ 0 w 128"/>
                <a:gd name="T13" fmla="*/ 103 h 145"/>
                <a:gd name="T14" fmla="*/ 8 w 128"/>
                <a:gd name="T15" fmla="*/ 79 h 145"/>
                <a:gd name="T16" fmla="*/ 32 w 128"/>
                <a:gd name="T17" fmla="*/ 61 h 145"/>
                <a:gd name="T18" fmla="*/ 21 w 128"/>
                <a:gd name="T19" fmla="*/ 45 h 145"/>
                <a:gd name="T20" fmla="*/ 17 w 128"/>
                <a:gd name="T21" fmla="*/ 30 h 145"/>
                <a:gd name="T22" fmla="*/ 27 w 128"/>
                <a:gd name="T23" fmla="*/ 9 h 145"/>
                <a:gd name="T24" fmla="*/ 56 w 128"/>
                <a:gd name="T25" fmla="*/ 0 h 145"/>
                <a:gd name="T26" fmla="*/ 84 w 128"/>
                <a:gd name="T27" fmla="*/ 9 h 145"/>
                <a:gd name="T28" fmla="*/ 94 w 128"/>
                <a:gd name="T29" fmla="*/ 32 h 145"/>
                <a:gd name="T30" fmla="*/ 89 w 128"/>
                <a:gd name="T31" fmla="*/ 48 h 145"/>
                <a:gd name="T32" fmla="*/ 69 w 128"/>
                <a:gd name="T33" fmla="*/ 65 h 145"/>
                <a:gd name="T34" fmla="*/ 88 w 128"/>
                <a:gd name="T35" fmla="*/ 90 h 145"/>
                <a:gd name="T36" fmla="*/ 94 w 128"/>
                <a:gd name="T37" fmla="*/ 74 h 145"/>
                <a:gd name="T38" fmla="*/ 118 w 128"/>
                <a:gd name="T39" fmla="*/ 80 h 145"/>
                <a:gd name="T40" fmla="*/ 112 w 128"/>
                <a:gd name="T41" fmla="*/ 99 h 145"/>
                <a:gd name="T42" fmla="*/ 106 w 128"/>
                <a:gd name="T43" fmla="*/ 108 h 145"/>
                <a:gd name="T44" fmla="*/ 118 w 128"/>
                <a:gd name="T45" fmla="*/ 118 h 145"/>
                <a:gd name="T46" fmla="*/ 128 w 128"/>
                <a:gd name="T47" fmla="*/ 124 h 145"/>
                <a:gd name="T48" fmla="*/ 45 w 128"/>
                <a:gd name="T49" fmla="*/ 78 h 145"/>
                <a:gd name="T50" fmla="*/ 32 w 128"/>
                <a:gd name="T51" fmla="*/ 89 h 145"/>
                <a:gd name="T52" fmla="*/ 27 w 128"/>
                <a:gd name="T53" fmla="*/ 102 h 145"/>
                <a:gd name="T54" fmla="*/ 33 w 128"/>
                <a:gd name="T55" fmla="*/ 116 h 145"/>
                <a:gd name="T56" fmla="*/ 48 w 128"/>
                <a:gd name="T57" fmla="*/ 122 h 145"/>
                <a:gd name="T58" fmla="*/ 60 w 128"/>
                <a:gd name="T59" fmla="*/ 119 h 145"/>
                <a:gd name="T60" fmla="*/ 72 w 128"/>
                <a:gd name="T61" fmla="*/ 111 h 145"/>
                <a:gd name="T62" fmla="*/ 45 w 128"/>
                <a:gd name="T63" fmla="*/ 78 h 145"/>
                <a:gd name="T64" fmla="*/ 56 w 128"/>
                <a:gd name="T65" fmla="*/ 49 h 145"/>
                <a:gd name="T66" fmla="*/ 63 w 128"/>
                <a:gd name="T67" fmla="*/ 43 h 145"/>
                <a:gd name="T68" fmla="*/ 71 w 128"/>
                <a:gd name="T69" fmla="*/ 31 h 145"/>
                <a:gd name="T70" fmla="*/ 67 w 128"/>
                <a:gd name="T71" fmla="*/ 22 h 145"/>
                <a:gd name="T72" fmla="*/ 57 w 128"/>
                <a:gd name="T73" fmla="*/ 19 h 145"/>
                <a:gd name="T74" fmla="*/ 47 w 128"/>
                <a:gd name="T75" fmla="*/ 22 h 145"/>
                <a:gd name="T76" fmla="*/ 43 w 128"/>
                <a:gd name="T77" fmla="*/ 29 h 145"/>
                <a:gd name="T78" fmla="*/ 49 w 128"/>
                <a:gd name="T79" fmla="*/ 41 h 145"/>
                <a:gd name="T80" fmla="*/ 56 w 128"/>
                <a:gd name="T81" fmla="*/ 4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" h="145">
                  <a:moveTo>
                    <a:pt x="128" y="124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04" y="141"/>
                    <a:pt x="97" y="135"/>
                    <a:pt x="89" y="129"/>
                  </a:cubicBezTo>
                  <a:cubicBezTo>
                    <a:pt x="84" y="134"/>
                    <a:pt x="78" y="137"/>
                    <a:pt x="71" y="140"/>
                  </a:cubicBezTo>
                  <a:cubicBezTo>
                    <a:pt x="65" y="142"/>
                    <a:pt x="58" y="143"/>
                    <a:pt x="49" y="143"/>
                  </a:cubicBezTo>
                  <a:cubicBezTo>
                    <a:pt x="32" y="143"/>
                    <a:pt x="19" y="139"/>
                    <a:pt x="10" y="129"/>
                  </a:cubicBezTo>
                  <a:cubicBezTo>
                    <a:pt x="3" y="121"/>
                    <a:pt x="0" y="113"/>
                    <a:pt x="0" y="103"/>
                  </a:cubicBezTo>
                  <a:cubicBezTo>
                    <a:pt x="0" y="94"/>
                    <a:pt x="3" y="86"/>
                    <a:pt x="8" y="79"/>
                  </a:cubicBezTo>
                  <a:cubicBezTo>
                    <a:pt x="13" y="72"/>
                    <a:pt x="21" y="66"/>
                    <a:pt x="32" y="61"/>
                  </a:cubicBezTo>
                  <a:cubicBezTo>
                    <a:pt x="27" y="55"/>
                    <a:pt x="23" y="50"/>
                    <a:pt x="21" y="45"/>
                  </a:cubicBezTo>
                  <a:cubicBezTo>
                    <a:pt x="19" y="40"/>
                    <a:pt x="17" y="35"/>
                    <a:pt x="17" y="30"/>
                  </a:cubicBezTo>
                  <a:cubicBezTo>
                    <a:pt x="17" y="22"/>
                    <a:pt x="21" y="15"/>
                    <a:pt x="27" y="9"/>
                  </a:cubicBezTo>
                  <a:cubicBezTo>
                    <a:pt x="34" y="3"/>
                    <a:pt x="44" y="0"/>
                    <a:pt x="56" y="0"/>
                  </a:cubicBezTo>
                  <a:cubicBezTo>
                    <a:pt x="68" y="0"/>
                    <a:pt x="77" y="3"/>
                    <a:pt x="84" y="9"/>
                  </a:cubicBezTo>
                  <a:cubicBezTo>
                    <a:pt x="91" y="15"/>
                    <a:pt x="94" y="23"/>
                    <a:pt x="94" y="32"/>
                  </a:cubicBezTo>
                  <a:cubicBezTo>
                    <a:pt x="94" y="37"/>
                    <a:pt x="93" y="43"/>
                    <a:pt x="89" y="48"/>
                  </a:cubicBezTo>
                  <a:cubicBezTo>
                    <a:pt x="86" y="53"/>
                    <a:pt x="79" y="58"/>
                    <a:pt x="69" y="65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1" y="86"/>
                    <a:pt x="93" y="81"/>
                    <a:pt x="94" y="74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6" y="88"/>
                    <a:pt x="114" y="95"/>
                    <a:pt x="112" y="99"/>
                  </a:cubicBezTo>
                  <a:cubicBezTo>
                    <a:pt x="110" y="102"/>
                    <a:pt x="108" y="106"/>
                    <a:pt x="106" y="108"/>
                  </a:cubicBezTo>
                  <a:cubicBezTo>
                    <a:pt x="109" y="111"/>
                    <a:pt x="113" y="114"/>
                    <a:pt x="118" y="118"/>
                  </a:cubicBezTo>
                  <a:cubicBezTo>
                    <a:pt x="122" y="121"/>
                    <a:pt x="126" y="123"/>
                    <a:pt x="128" y="124"/>
                  </a:cubicBezTo>
                  <a:close/>
                  <a:moveTo>
                    <a:pt x="45" y="78"/>
                  </a:moveTo>
                  <a:cubicBezTo>
                    <a:pt x="39" y="81"/>
                    <a:pt x="35" y="84"/>
                    <a:pt x="32" y="89"/>
                  </a:cubicBezTo>
                  <a:cubicBezTo>
                    <a:pt x="29" y="93"/>
                    <a:pt x="27" y="98"/>
                    <a:pt x="27" y="102"/>
                  </a:cubicBezTo>
                  <a:cubicBezTo>
                    <a:pt x="27" y="108"/>
                    <a:pt x="29" y="112"/>
                    <a:pt x="33" y="116"/>
                  </a:cubicBezTo>
                  <a:cubicBezTo>
                    <a:pt x="37" y="120"/>
                    <a:pt x="42" y="122"/>
                    <a:pt x="48" y="122"/>
                  </a:cubicBezTo>
                  <a:cubicBezTo>
                    <a:pt x="52" y="122"/>
                    <a:pt x="56" y="121"/>
                    <a:pt x="60" y="119"/>
                  </a:cubicBezTo>
                  <a:cubicBezTo>
                    <a:pt x="64" y="117"/>
                    <a:pt x="68" y="115"/>
                    <a:pt x="72" y="111"/>
                  </a:cubicBezTo>
                  <a:lnTo>
                    <a:pt x="45" y="78"/>
                  </a:lnTo>
                  <a:close/>
                  <a:moveTo>
                    <a:pt x="56" y="49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8" y="39"/>
                    <a:pt x="71" y="35"/>
                    <a:pt x="71" y="31"/>
                  </a:cubicBezTo>
                  <a:cubicBezTo>
                    <a:pt x="71" y="28"/>
                    <a:pt x="70" y="25"/>
                    <a:pt x="67" y="22"/>
                  </a:cubicBezTo>
                  <a:cubicBezTo>
                    <a:pt x="65" y="20"/>
                    <a:pt x="61" y="19"/>
                    <a:pt x="57" y="19"/>
                  </a:cubicBezTo>
                  <a:cubicBezTo>
                    <a:pt x="53" y="19"/>
                    <a:pt x="49" y="20"/>
                    <a:pt x="47" y="22"/>
                  </a:cubicBezTo>
                  <a:cubicBezTo>
                    <a:pt x="44" y="24"/>
                    <a:pt x="43" y="27"/>
                    <a:pt x="43" y="29"/>
                  </a:cubicBezTo>
                  <a:cubicBezTo>
                    <a:pt x="43" y="33"/>
                    <a:pt x="45" y="37"/>
                    <a:pt x="49" y="41"/>
                  </a:cubicBezTo>
                  <a:lnTo>
                    <a:pt x="56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0F7270A2-4863-4AC5-A74A-192FA3B6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34888" y="-2894013"/>
              <a:ext cx="276225" cy="328613"/>
            </a:xfrm>
            <a:custGeom>
              <a:avLst/>
              <a:gdLst>
                <a:gd name="T0" fmla="*/ 93 w 120"/>
                <a:gd name="T1" fmla="*/ 90 h 143"/>
                <a:gd name="T2" fmla="*/ 120 w 120"/>
                <a:gd name="T3" fmla="*/ 99 h 143"/>
                <a:gd name="T4" fmla="*/ 99 w 120"/>
                <a:gd name="T5" fmla="*/ 132 h 143"/>
                <a:gd name="T6" fmla="*/ 63 w 120"/>
                <a:gd name="T7" fmla="*/ 143 h 143"/>
                <a:gd name="T8" fmla="*/ 17 w 120"/>
                <a:gd name="T9" fmla="*/ 125 h 143"/>
                <a:gd name="T10" fmla="*/ 0 w 120"/>
                <a:gd name="T11" fmla="*/ 73 h 143"/>
                <a:gd name="T12" fmla="*/ 17 w 120"/>
                <a:gd name="T13" fmla="*/ 19 h 143"/>
                <a:gd name="T14" fmla="*/ 64 w 120"/>
                <a:gd name="T15" fmla="*/ 0 h 143"/>
                <a:gd name="T16" fmla="*/ 106 w 120"/>
                <a:gd name="T17" fmla="*/ 15 h 143"/>
                <a:gd name="T18" fmla="*/ 120 w 120"/>
                <a:gd name="T19" fmla="*/ 41 h 143"/>
                <a:gd name="T20" fmla="*/ 92 w 120"/>
                <a:gd name="T21" fmla="*/ 47 h 143"/>
                <a:gd name="T22" fmla="*/ 82 w 120"/>
                <a:gd name="T23" fmla="*/ 30 h 143"/>
                <a:gd name="T24" fmla="*/ 63 w 120"/>
                <a:gd name="T25" fmla="*/ 24 h 143"/>
                <a:gd name="T26" fmla="*/ 38 w 120"/>
                <a:gd name="T27" fmla="*/ 35 h 143"/>
                <a:gd name="T28" fmla="*/ 28 w 120"/>
                <a:gd name="T29" fmla="*/ 71 h 143"/>
                <a:gd name="T30" fmla="*/ 38 w 120"/>
                <a:gd name="T31" fmla="*/ 108 h 143"/>
                <a:gd name="T32" fmla="*/ 62 w 120"/>
                <a:gd name="T33" fmla="*/ 119 h 143"/>
                <a:gd name="T34" fmla="*/ 82 w 120"/>
                <a:gd name="T35" fmla="*/ 112 h 143"/>
                <a:gd name="T36" fmla="*/ 93 w 120"/>
                <a:gd name="T37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43">
                  <a:moveTo>
                    <a:pt x="93" y="90"/>
                  </a:moveTo>
                  <a:cubicBezTo>
                    <a:pt x="120" y="99"/>
                    <a:pt x="120" y="99"/>
                    <a:pt x="120" y="99"/>
                  </a:cubicBezTo>
                  <a:cubicBezTo>
                    <a:pt x="116" y="114"/>
                    <a:pt x="109" y="125"/>
                    <a:pt x="99" y="132"/>
                  </a:cubicBezTo>
                  <a:cubicBezTo>
                    <a:pt x="90" y="140"/>
                    <a:pt x="78" y="143"/>
                    <a:pt x="63" y="143"/>
                  </a:cubicBezTo>
                  <a:cubicBezTo>
                    <a:pt x="44" y="143"/>
                    <a:pt x="29" y="137"/>
                    <a:pt x="17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0"/>
                    <a:pt x="6" y="32"/>
                    <a:pt x="17" y="19"/>
                  </a:cubicBezTo>
                  <a:cubicBezTo>
                    <a:pt x="29" y="7"/>
                    <a:pt x="45" y="0"/>
                    <a:pt x="64" y="0"/>
                  </a:cubicBezTo>
                  <a:cubicBezTo>
                    <a:pt x="81" y="0"/>
                    <a:pt x="95" y="5"/>
                    <a:pt x="106" y="15"/>
                  </a:cubicBezTo>
                  <a:cubicBezTo>
                    <a:pt x="112" y="21"/>
                    <a:pt x="117" y="30"/>
                    <a:pt x="120" y="41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1" y="40"/>
                    <a:pt x="87" y="34"/>
                    <a:pt x="82" y="30"/>
                  </a:cubicBezTo>
                  <a:cubicBezTo>
                    <a:pt x="77" y="26"/>
                    <a:pt x="70" y="24"/>
                    <a:pt x="63" y="24"/>
                  </a:cubicBezTo>
                  <a:cubicBezTo>
                    <a:pt x="53" y="24"/>
                    <a:pt x="44" y="28"/>
                    <a:pt x="38" y="35"/>
                  </a:cubicBezTo>
                  <a:cubicBezTo>
                    <a:pt x="32" y="43"/>
                    <a:pt x="28" y="54"/>
                    <a:pt x="28" y="71"/>
                  </a:cubicBezTo>
                  <a:cubicBezTo>
                    <a:pt x="28" y="88"/>
                    <a:pt x="32" y="101"/>
                    <a:pt x="38" y="108"/>
                  </a:cubicBezTo>
                  <a:cubicBezTo>
                    <a:pt x="44" y="116"/>
                    <a:pt x="52" y="119"/>
                    <a:pt x="62" y="119"/>
                  </a:cubicBezTo>
                  <a:cubicBezTo>
                    <a:pt x="70" y="119"/>
                    <a:pt x="76" y="117"/>
                    <a:pt x="82" y="112"/>
                  </a:cubicBezTo>
                  <a:cubicBezTo>
                    <a:pt x="87" y="108"/>
                    <a:pt x="91" y="100"/>
                    <a:pt x="93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0">
              <a:extLst>
                <a:ext uri="{FF2B5EF4-FFF2-40B4-BE49-F238E27FC236}">
                  <a16:creationId xmlns:a16="http://schemas.microsoft.com/office/drawing/2014/main" id="{01838A92-068D-4FB6-B435-B5CEB4E05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36426" y="-2806700"/>
              <a:ext cx="236538" cy="241300"/>
            </a:xfrm>
            <a:custGeom>
              <a:avLst/>
              <a:gdLst>
                <a:gd name="T0" fmla="*/ 0 w 103"/>
                <a:gd name="T1" fmla="*/ 51 h 105"/>
                <a:gd name="T2" fmla="*/ 6 w 103"/>
                <a:gd name="T3" fmla="*/ 26 h 105"/>
                <a:gd name="T4" fmla="*/ 25 w 103"/>
                <a:gd name="T5" fmla="*/ 7 h 105"/>
                <a:gd name="T6" fmla="*/ 51 w 103"/>
                <a:gd name="T7" fmla="*/ 0 h 105"/>
                <a:gd name="T8" fmla="*/ 89 w 103"/>
                <a:gd name="T9" fmla="*/ 15 h 105"/>
                <a:gd name="T10" fmla="*/ 103 w 103"/>
                <a:gd name="T11" fmla="*/ 53 h 105"/>
                <a:gd name="T12" fmla="*/ 88 w 103"/>
                <a:gd name="T13" fmla="*/ 90 h 105"/>
                <a:gd name="T14" fmla="*/ 51 w 103"/>
                <a:gd name="T15" fmla="*/ 105 h 105"/>
                <a:gd name="T16" fmla="*/ 25 w 103"/>
                <a:gd name="T17" fmla="*/ 99 h 105"/>
                <a:gd name="T18" fmla="*/ 6 w 103"/>
                <a:gd name="T19" fmla="*/ 81 h 105"/>
                <a:gd name="T20" fmla="*/ 0 w 103"/>
                <a:gd name="T21" fmla="*/ 51 h 105"/>
                <a:gd name="T22" fmla="*/ 27 w 103"/>
                <a:gd name="T23" fmla="*/ 53 h 105"/>
                <a:gd name="T24" fmla="*/ 34 w 103"/>
                <a:gd name="T25" fmla="*/ 76 h 105"/>
                <a:gd name="T26" fmla="*/ 51 w 103"/>
                <a:gd name="T27" fmla="*/ 84 h 105"/>
                <a:gd name="T28" fmla="*/ 69 w 103"/>
                <a:gd name="T29" fmla="*/ 76 h 105"/>
                <a:gd name="T30" fmla="*/ 76 w 103"/>
                <a:gd name="T31" fmla="*/ 53 h 105"/>
                <a:gd name="T32" fmla="*/ 69 w 103"/>
                <a:gd name="T33" fmla="*/ 30 h 105"/>
                <a:gd name="T34" fmla="*/ 51 w 103"/>
                <a:gd name="T35" fmla="*/ 22 h 105"/>
                <a:gd name="T36" fmla="*/ 34 w 103"/>
                <a:gd name="T37" fmla="*/ 30 h 105"/>
                <a:gd name="T38" fmla="*/ 27 w 103"/>
                <a:gd name="T3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105">
                  <a:moveTo>
                    <a:pt x="0" y="51"/>
                  </a:moveTo>
                  <a:cubicBezTo>
                    <a:pt x="0" y="43"/>
                    <a:pt x="2" y="34"/>
                    <a:pt x="6" y="26"/>
                  </a:cubicBezTo>
                  <a:cubicBezTo>
                    <a:pt x="11" y="18"/>
                    <a:pt x="17" y="11"/>
                    <a:pt x="25" y="7"/>
                  </a:cubicBezTo>
                  <a:cubicBezTo>
                    <a:pt x="33" y="3"/>
                    <a:pt x="41" y="0"/>
                    <a:pt x="51" y="0"/>
                  </a:cubicBezTo>
                  <a:cubicBezTo>
                    <a:pt x="66" y="0"/>
                    <a:pt x="79" y="5"/>
                    <a:pt x="89" y="15"/>
                  </a:cubicBezTo>
                  <a:cubicBezTo>
                    <a:pt x="98" y="25"/>
                    <a:pt x="103" y="38"/>
                    <a:pt x="103" y="53"/>
                  </a:cubicBezTo>
                  <a:cubicBezTo>
                    <a:pt x="103" y="68"/>
                    <a:pt x="98" y="80"/>
                    <a:pt x="88" y="90"/>
                  </a:cubicBezTo>
                  <a:cubicBezTo>
                    <a:pt x="79" y="100"/>
                    <a:pt x="66" y="105"/>
                    <a:pt x="51" y="105"/>
                  </a:cubicBezTo>
                  <a:cubicBezTo>
                    <a:pt x="42" y="105"/>
                    <a:pt x="34" y="103"/>
                    <a:pt x="25" y="99"/>
                  </a:cubicBezTo>
                  <a:cubicBezTo>
                    <a:pt x="17" y="95"/>
                    <a:pt x="11" y="89"/>
                    <a:pt x="6" y="81"/>
                  </a:cubicBezTo>
                  <a:cubicBezTo>
                    <a:pt x="2" y="73"/>
                    <a:pt x="0" y="63"/>
                    <a:pt x="0" y="51"/>
                  </a:cubicBezTo>
                  <a:close/>
                  <a:moveTo>
                    <a:pt x="27" y="53"/>
                  </a:moveTo>
                  <a:cubicBezTo>
                    <a:pt x="27" y="63"/>
                    <a:pt x="29" y="70"/>
                    <a:pt x="34" y="76"/>
                  </a:cubicBezTo>
                  <a:cubicBezTo>
                    <a:pt x="39" y="81"/>
                    <a:pt x="44" y="84"/>
                    <a:pt x="51" y="84"/>
                  </a:cubicBezTo>
                  <a:cubicBezTo>
                    <a:pt x="58" y="84"/>
                    <a:pt x="64" y="81"/>
                    <a:pt x="69" y="76"/>
                  </a:cubicBezTo>
                  <a:cubicBezTo>
                    <a:pt x="74" y="70"/>
                    <a:pt x="76" y="63"/>
                    <a:pt x="76" y="53"/>
                  </a:cubicBezTo>
                  <a:cubicBezTo>
                    <a:pt x="76" y="43"/>
                    <a:pt x="74" y="35"/>
                    <a:pt x="69" y="30"/>
                  </a:cubicBezTo>
                  <a:cubicBezTo>
                    <a:pt x="64" y="25"/>
                    <a:pt x="58" y="22"/>
                    <a:pt x="51" y="22"/>
                  </a:cubicBezTo>
                  <a:cubicBezTo>
                    <a:pt x="44" y="22"/>
                    <a:pt x="39" y="25"/>
                    <a:pt x="34" y="30"/>
                  </a:cubicBezTo>
                  <a:cubicBezTo>
                    <a:pt x="29" y="35"/>
                    <a:pt x="27" y="43"/>
                    <a:pt x="27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id="{6130908E-2CCF-4497-A4B9-DB05A1949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68101" y="-2887663"/>
              <a:ext cx="287338" cy="317500"/>
            </a:xfrm>
            <a:custGeom>
              <a:avLst/>
              <a:gdLst>
                <a:gd name="T0" fmla="*/ 0 w 181"/>
                <a:gd name="T1" fmla="*/ 200 h 200"/>
                <a:gd name="T2" fmla="*/ 0 w 181"/>
                <a:gd name="T3" fmla="*/ 0 h 200"/>
                <a:gd name="T4" fmla="*/ 41 w 181"/>
                <a:gd name="T5" fmla="*/ 0 h 200"/>
                <a:gd name="T6" fmla="*/ 41 w 181"/>
                <a:gd name="T7" fmla="*/ 88 h 200"/>
                <a:gd name="T8" fmla="*/ 122 w 181"/>
                <a:gd name="T9" fmla="*/ 0 h 200"/>
                <a:gd name="T10" fmla="*/ 177 w 181"/>
                <a:gd name="T11" fmla="*/ 0 h 200"/>
                <a:gd name="T12" fmla="*/ 102 w 181"/>
                <a:gd name="T13" fmla="*/ 77 h 200"/>
                <a:gd name="T14" fmla="*/ 181 w 181"/>
                <a:gd name="T15" fmla="*/ 200 h 200"/>
                <a:gd name="T16" fmla="*/ 128 w 181"/>
                <a:gd name="T17" fmla="*/ 200 h 200"/>
                <a:gd name="T18" fmla="*/ 73 w 181"/>
                <a:gd name="T19" fmla="*/ 106 h 200"/>
                <a:gd name="T20" fmla="*/ 41 w 181"/>
                <a:gd name="T21" fmla="*/ 139 h 200"/>
                <a:gd name="T22" fmla="*/ 41 w 181"/>
                <a:gd name="T23" fmla="*/ 200 h 200"/>
                <a:gd name="T24" fmla="*/ 0 w 181"/>
                <a:gd name="T2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200">
                  <a:moveTo>
                    <a:pt x="0" y="20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88"/>
                  </a:lnTo>
                  <a:lnTo>
                    <a:pt x="122" y="0"/>
                  </a:lnTo>
                  <a:lnTo>
                    <a:pt x="177" y="0"/>
                  </a:lnTo>
                  <a:lnTo>
                    <a:pt x="102" y="77"/>
                  </a:lnTo>
                  <a:lnTo>
                    <a:pt x="181" y="200"/>
                  </a:lnTo>
                  <a:lnTo>
                    <a:pt x="128" y="200"/>
                  </a:lnTo>
                  <a:lnTo>
                    <a:pt x="73" y="106"/>
                  </a:lnTo>
                  <a:lnTo>
                    <a:pt x="41" y="139"/>
                  </a:lnTo>
                  <a:lnTo>
                    <a:pt x="41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2">
              <a:extLst>
                <a:ext uri="{FF2B5EF4-FFF2-40B4-BE49-F238E27FC236}">
                  <a16:creationId xmlns:a16="http://schemas.microsoft.com/office/drawing/2014/main" id="{E4FD76C4-47E8-43DB-B3CE-44536E719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79163" y="-2894013"/>
              <a:ext cx="296863" cy="328613"/>
            </a:xfrm>
            <a:custGeom>
              <a:avLst/>
              <a:gdLst>
                <a:gd name="T0" fmla="*/ 69 w 129"/>
                <a:gd name="T1" fmla="*/ 90 h 143"/>
                <a:gd name="T2" fmla="*/ 69 w 129"/>
                <a:gd name="T3" fmla="*/ 67 h 143"/>
                <a:gd name="T4" fmla="*/ 129 w 129"/>
                <a:gd name="T5" fmla="*/ 67 h 143"/>
                <a:gd name="T6" fmla="*/ 129 w 129"/>
                <a:gd name="T7" fmla="*/ 122 h 143"/>
                <a:gd name="T8" fmla="*/ 104 w 129"/>
                <a:gd name="T9" fmla="*/ 137 h 143"/>
                <a:gd name="T10" fmla="*/ 70 w 129"/>
                <a:gd name="T11" fmla="*/ 143 h 143"/>
                <a:gd name="T12" fmla="*/ 32 w 129"/>
                <a:gd name="T13" fmla="*/ 134 h 143"/>
                <a:gd name="T14" fmla="*/ 8 w 129"/>
                <a:gd name="T15" fmla="*/ 108 h 143"/>
                <a:gd name="T16" fmla="*/ 0 w 129"/>
                <a:gd name="T17" fmla="*/ 71 h 143"/>
                <a:gd name="T18" fmla="*/ 9 w 129"/>
                <a:gd name="T19" fmla="*/ 33 h 143"/>
                <a:gd name="T20" fmla="*/ 36 w 129"/>
                <a:gd name="T21" fmla="*/ 7 h 143"/>
                <a:gd name="T22" fmla="*/ 69 w 129"/>
                <a:gd name="T23" fmla="*/ 0 h 143"/>
                <a:gd name="T24" fmla="*/ 109 w 129"/>
                <a:gd name="T25" fmla="*/ 11 h 143"/>
                <a:gd name="T26" fmla="*/ 128 w 129"/>
                <a:gd name="T27" fmla="*/ 41 h 143"/>
                <a:gd name="T28" fmla="*/ 100 w 129"/>
                <a:gd name="T29" fmla="*/ 46 h 143"/>
                <a:gd name="T30" fmla="*/ 89 w 129"/>
                <a:gd name="T31" fmla="*/ 30 h 143"/>
                <a:gd name="T32" fmla="*/ 69 w 129"/>
                <a:gd name="T33" fmla="*/ 24 h 143"/>
                <a:gd name="T34" fmla="*/ 40 w 129"/>
                <a:gd name="T35" fmla="*/ 36 h 143"/>
                <a:gd name="T36" fmla="*/ 29 w 129"/>
                <a:gd name="T37" fmla="*/ 70 h 143"/>
                <a:gd name="T38" fmla="*/ 40 w 129"/>
                <a:gd name="T39" fmla="*/ 107 h 143"/>
                <a:gd name="T40" fmla="*/ 69 w 129"/>
                <a:gd name="T41" fmla="*/ 119 h 143"/>
                <a:gd name="T42" fmla="*/ 86 w 129"/>
                <a:gd name="T43" fmla="*/ 116 h 143"/>
                <a:gd name="T44" fmla="*/ 101 w 129"/>
                <a:gd name="T45" fmla="*/ 108 h 143"/>
                <a:gd name="T46" fmla="*/ 101 w 129"/>
                <a:gd name="T47" fmla="*/ 90 h 143"/>
                <a:gd name="T48" fmla="*/ 69 w 129"/>
                <a:gd name="T49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43">
                  <a:moveTo>
                    <a:pt x="69" y="90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8"/>
                    <a:pt x="115" y="133"/>
                    <a:pt x="104" y="137"/>
                  </a:cubicBezTo>
                  <a:cubicBezTo>
                    <a:pt x="93" y="141"/>
                    <a:pt x="82" y="143"/>
                    <a:pt x="70" y="143"/>
                  </a:cubicBezTo>
                  <a:cubicBezTo>
                    <a:pt x="56" y="143"/>
                    <a:pt x="43" y="140"/>
                    <a:pt x="32" y="134"/>
                  </a:cubicBezTo>
                  <a:cubicBezTo>
                    <a:pt x="22" y="128"/>
                    <a:pt x="14" y="119"/>
                    <a:pt x="8" y="108"/>
                  </a:cubicBezTo>
                  <a:cubicBezTo>
                    <a:pt x="3" y="97"/>
                    <a:pt x="0" y="85"/>
                    <a:pt x="0" y="71"/>
                  </a:cubicBezTo>
                  <a:cubicBezTo>
                    <a:pt x="0" y="57"/>
                    <a:pt x="3" y="44"/>
                    <a:pt x="9" y="33"/>
                  </a:cubicBezTo>
                  <a:cubicBezTo>
                    <a:pt x="15" y="22"/>
                    <a:pt x="24" y="13"/>
                    <a:pt x="36" y="7"/>
                  </a:cubicBezTo>
                  <a:cubicBezTo>
                    <a:pt x="45" y="3"/>
                    <a:pt x="56" y="0"/>
                    <a:pt x="69" y="0"/>
                  </a:cubicBezTo>
                  <a:cubicBezTo>
                    <a:pt x="86" y="0"/>
                    <a:pt x="99" y="4"/>
                    <a:pt x="109" y="11"/>
                  </a:cubicBezTo>
                  <a:cubicBezTo>
                    <a:pt x="119" y="18"/>
                    <a:pt x="125" y="28"/>
                    <a:pt x="128" y="41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8" y="39"/>
                    <a:pt x="94" y="34"/>
                    <a:pt x="89" y="30"/>
                  </a:cubicBezTo>
                  <a:cubicBezTo>
                    <a:pt x="84" y="26"/>
                    <a:pt x="77" y="24"/>
                    <a:pt x="69" y="24"/>
                  </a:cubicBezTo>
                  <a:cubicBezTo>
                    <a:pt x="57" y="24"/>
                    <a:pt x="47" y="28"/>
                    <a:pt x="40" y="36"/>
                  </a:cubicBezTo>
                  <a:cubicBezTo>
                    <a:pt x="32" y="43"/>
                    <a:pt x="29" y="55"/>
                    <a:pt x="29" y="70"/>
                  </a:cubicBezTo>
                  <a:cubicBezTo>
                    <a:pt x="29" y="87"/>
                    <a:pt x="33" y="99"/>
                    <a:pt x="40" y="107"/>
                  </a:cubicBezTo>
                  <a:cubicBezTo>
                    <a:pt x="47" y="115"/>
                    <a:pt x="57" y="119"/>
                    <a:pt x="69" y="119"/>
                  </a:cubicBezTo>
                  <a:cubicBezTo>
                    <a:pt x="74" y="119"/>
                    <a:pt x="80" y="118"/>
                    <a:pt x="86" y="116"/>
                  </a:cubicBezTo>
                  <a:cubicBezTo>
                    <a:pt x="92" y="114"/>
                    <a:pt x="97" y="111"/>
                    <a:pt x="101" y="108"/>
                  </a:cubicBezTo>
                  <a:cubicBezTo>
                    <a:pt x="101" y="90"/>
                    <a:pt x="101" y="90"/>
                    <a:pt x="101" y="90"/>
                  </a:cubicBez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3">
              <a:extLst>
                <a:ext uri="{FF2B5EF4-FFF2-40B4-BE49-F238E27FC236}">
                  <a16:creationId xmlns:a16="http://schemas.microsoft.com/office/drawing/2014/main" id="{820DA912-64F8-4F25-9CBF-67B1F5FD5E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092863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7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8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1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4">
              <a:extLst>
                <a:ext uri="{FF2B5EF4-FFF2-40B4-BE49-F238E27FC236}">
                  <a16:creationId xmlns:a16="http://schemas.microsoft.com/office/drawing/2014/main" id="{1B383978-260B-4C33-89F5-C4E6D18F5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265776" y="-254000"/>
              <a:ext cx="354013" cy="463550"/>
            </a:xfrm>
            <a:custGeom>
              <a:avLst/>
              <a:gdLst>
                <a:gd name="T0" fmla="*/ 0 w 154"/>
                <a:gd name="T1" fmla="*/ 0 h 202"/>
                <a:gd name="T2" fmla="*/ 76 w 154"/>
                <a:gd name="T3" fmla="*/ 0 h 202"/>
                <a:gd name="T4" fmla="*/ 134 w 154"/>
                <a:gd name="T5" fmla="*/ 13 h 202"/>
                <a:gd name="T6" fmla="*/ 154 w 154"/>
                <a:gd name="T7" fmla="*/ 58 h 202"/>
                <a:gd name="T8" fmla="*/ 122 w 154"/>
                <a:gd name="T9" fmla="*/ 112 h 202"/>
                <a:gd name="T10" fmla="*/ 78 w 154"/>
                <a:gd name="T11" fmla="*/ 120 h 202"/>
                <a:gd name="T12" fmla="*/ 26 w 154"/>
                <a:gd name="T13" fmla="*/ 120 h 202"/>
                <a:gd name="T14" fmla="*/ 26 w 154"/>
                <a:gd name="T15" fmla="*/ 202 h 202"/>
                <a:gd name="T16" fmla="*/ 0 w 154"/>
                <a:gd name="T17" fmla="*/ 202 h 202"/>
                <a:gd name="T18" fmla="*/ 0 w 154"/>
                <a:gd name="T19" fmla="*/ 0 h 202"/>
                <a:gd name="T20" fmla="*/ 26 w 154"/>
                <a:gd name="T21" fmla="*/ 96 h 202"/>
                <a:gd name="T22" fmla="*/ 78 w 154"/>
                <a:gd name="T23" fmla="*/ 96 h 202"/>
                <a:gd name="T24" fmla="*/ 126 w 154"/>
                <a:gd name="T25" fmla="*/ 59 h 202"/>
                <a:gd name="T26" fmla="*/ 115 w 154"/>
                <a:gd name="T27" fmla="*/ 32 h 202"/>
                <a:gd name="T28" fmla="*/ 78 w 154"/>
                <a:gd name="T29" fmla="*/ 24 h 202"/>
                <a:gd name="T30" fmla="*/ 26 w 154"/>
                <a:gd name="T31" fmla="*/ 24 h 202"/>
                <a:gd name="T32" fmla="*/ 26 w 154"/>
                <a:gd name="T33" fmla="*/ 9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2">
                  <a:moveTo>
                    <a:pt x="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94" y="0"/>
                    <a:pt x="118" y="0"/>
                    <a:pt x="134" y="13"/>
                  </a:cubicBezTo>
                  <a:cubicBezTo>
                    <a:pt x="148" y="25"/>
                    <a:pt x="154" y="42"/>
                    <a:pt x="154" y="58"/>
                  </a:cubicBezTo>
                  <a:cubicBezTo>
                    <a:pt x="154" y="82"/>
                    <a:pt x="142" y="104"/>
                    <a:pt x="122" y="112"/>
                  </a:cubicBezTo>
                  <a:cubicBezTo>
                    <a:pt x="104" y="119"/>
                    <a:pt x="89" y="120"/>
                    <a:pt x="78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0" y="0"/>
                  </a:lnTo>
                  <a:close/>
                  <a:moveTo>
                    <a:pt x="26" y="96"/>
                  </a:moveTo>
                  <a:cubicBezTo>
                    <a:pt x="78" y="96"/>
                    <a:pt x="78" y="96"/>
                    <a:pt x="78" y="96"/>
                  </a:cubicBezTo>
                  <a:cubicBezTo>
                    <a:pt x="93" y="96"/>
                    <a:pt x="126" y="95"/>
                    <a:pt x="126" y="59"/>
                  </a:cubicBezTo>
                  <a:cubicBezTo>
                    <a:pt x="126" y="51"/>
                    <a:pt x="124" y="40"/>
                    <a:pt x="115" y="32"/>
                  </a:cubicBezTo>
                  <a:cubicBezTo>
                    <a:pt x="106" y="24"/>
                    <a:pt x="94" y="24"/>
                    <a:pt x="78" y="24"/>
                  </a:cubicBezTo>
                  <a:cubicBezTo>
                    <a:pt x="26" y="24"/>
                    <a:pt x="26" y="24"/>
                    <a:pt x="26" y="24"/>
                  </a:cubicBezTo>
                  <a:lnTo>
                    <a:pt x="26" y="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5">
              <a:extLst>
                <a:ext uri="{FF2B5EF4-FFF2-40B4-BE49-F238E27FC236}">
                  <a16:creationId xmlns:a16="http://schemas.microsoft.com/office/drawing/2014/main" id="{9D5BE176-1473-4A39-8546-6AD1EB62A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02213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39 w 230"/>
                <a:gd name="T5" fmla="*/ 120 h 292"/>
                <a:gd name="T6" fmla="*/ 191 w 230"/>
                <a:gd name="T7" fmla="*/ 120 h 292"/>
                <a:gd name="T8" fmla="*/ 191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1 w 230"/>
                <a:gd name="T15" fmla="*/ 292 h 292"/>
                <a:gd name="T16" fmla="*/ 191 w 230"/>
                <a:gd name="T17" fmla="*/ 155 h 292"/>
                <a:gd name="T18" fmla="*/ 39 w 230"/>
                <a:gd name="T19" fmla="*/ 155 h 292"/>
                <a:gd name="T20" fmla="*/ 39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39" y="120"/>
                  </a:lnTo>
                  <a:lnTo>
                    <a:pt x="191" y="120"/>
                  </a:lnTo>
                  <a:lnTo>
                    <a:pt x="191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1" y="292"/>
                  </a:lnTo>
                  <a:lnTo>
                    <a:pt x="191" y="155"/>
                  </a:lnTo>
                  <a:lnTo>
                    <a:pt x="39" y="155"/>
                  </a:lnTo>
                  <a:lnTo>
                    <a:pt x="39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6">
              <a:extLst>
                <a:ext uri="{FF2B5EF4-FFF2-40B4-BE49-F238E27FC236}">
                  <a16:creationId xmlns:a16="http://schemas.microsoft.com/office/drawing/2014/main" id="{95F4B4AC-B8C3-4739-ACC5-99DB7C969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25951" y="-263525"/>
              <a:ext cx="442913" cy="479425"/>
            </a:xfrm>
            <a:custGeom>
              <a:avLst/>
              <a:gdLst>
                <a:gd name="T0" fmla="*/ 97 w 193"/>
                <a:gd name="T1" fmla="*/ 0 h 209"/>
                <a:gd name="T2" fmla="*/ 193 w 193"/>
                <a:gd name="T3" fmla="*/ 105 h 209"/>
                <a:gd name="T4" fmla="*/ 97 w 193"/>
                <a:gd name="T5" fmla="*/ 209 h 209"/>
                <a:gd name="T6" fmla="*/ 0 w 193"/>
                <a:gd name="T7" fmla="*/ 107 h 209"/>
                <a:gd name="T8" fmla="*/ 97 w 193"/>
                <a:gd name="T9" fmla="*/ 0 h 209"/>
                <a:gd name="T10" fmla="*/ 97 w 193"/>
                <a:gd name="T11" fmla="*/ 186 h 209"/>
                <a:gd name="T12" fmla="*/ 166 w 193"/>
                <a:gd name="T13" fmla="*/ 105 h 209"/>
                <a:gd name="T14" fmla="*/ 97 w 193"/>
                <a:gd name="T15" fmla="*/ 23 h 209"/>
                <a:gd name="T16" fmla="*/ 42 w 193"/>
                <a:gd name="T17" fmla="*/ 50 h 209"/>
                <a:gd name="T18" fmla="*/ 28 w 193"/>
                <a:gd name="T19" fmla="*/ 108 h 209"/>
                <a:gd name="T20" fmla="*/ 97 w 193"/>
                <a:gd name="T21" fmla="*/ 18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209">
                  <a:moveTo>
                    <a:pt x="97" y="0"/>
                  </a:moveTo>
                  <a:cubicBezTo>
                    <a:pt x="152" y="0"/>
                    <a:pt x="193" y="40"/>
                    <a:pt x="193" y="105"/>
                  </a:cubicBezTo>
                  <a:cubicBezTo>
                    <a:pt x="193" y="171"/>
                    <a:pt x="151" y="209"/>
                    <a:pt x="97" y="209"/>
                  </a:cubicBezTo>
                  <a:cubicBezTo>
                    <a:pt x="34" y="209"/>
                    <a:pt x="0" y="159"/>
                    <a:pt x="0" y="107"/>
                  </a:cubicBezTo>
                  <a:cubicBezTo>
                    <a:pt x="0" y="36"/>
                    <a:pt x="44" y="0"/>
                    <a:pt x="97" y="0"/>
                  </a:cubicBezTo>
                  <a:close/>
                  <a:moveTo>
                    <a:pt x="97" y="186"/>
                  </a:moveTo>
                  <a:cubicBezTo>
                    <a:pt x="133" y="186"/>
                    <a:pt x="166" y="161"/>
                    <a:pt x="166" y="105"/>
                  </a:cubicBezTo>
                  <a:cubicBezTo>
                    <a:pt x="166" y="47"/>
                    <a:pt x="132" y="23"/>
                    <a:pt x="97" y="23"/>
                  </a:cubicBezTo>
                  <a:cubicBezTo>
                    <a:pt x="76" y="23"/>
                    <a:pt x="54" y="33"/>
                    <a:pt x="42" y="50"/>
                  </a:cubicBezTo>
                  <a:cubicBezTo>
                    <a:pt x="28" y="71"/>
                    <a:pt x="28" y="101"/>
                    <a:pt x="28" y="108"/>
                  </a:cubicBezTo>
                  <a:cubicBezTo>
                    <a:pt x="28" y="155"/>
                    <a:pt x="56" y="186"/>
                    <a:pt x="97" y="18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7">
              <a:extLst>
                <a:ext uri="{FF2B5EF4-FFF2-40B4-BE49-F238E27FC236}">
                  <a16:creationId xmlns:a16="http://schemas.microsoft.com/office/drawing/2014/main" id="{E3982D47-DD40-43D6-83E1-A754C285B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70313" y="-254000"/>
              <a:ext cx="346075" cy="463550"/>
            </a:xfrm>
            <a:custGeom>
              <a:avLst/>
              <a:gdLst>
                <a:gd name="T0" fmla="*/ 0 w 218"/>
                <a:gd name="T1" fmla="*/ 0 h 292"/>
                <a:gd name="T2" fmla="*/ 211 w 218"/>
                <a:gd name="T3" fmla="*/ 0 h 292"/>
                <a:gd name="T4" fmla="*/ 211 w 218"/>
                <a:gd name="T5" fmla="*/ 35 h 292"/>
                <a:gd name="T6" fmla="*/ 39 w 218"/>
                <a:gd name="T7" fmla="*/ 35 h 292"/>
                <a:gd name="T8" fmla="*/ 39 w 218"/>
                <a:gd name="T9" fmla="*/ 124 h 292"/>
                <a:gd name="T10" fmla="*/ 201 w 218"/>
                <a:gd name="T11" fmla="*/ 124 h 292"/>
                <a:gd name="T12" fmla="*/ 201 w 218"/>
                <a:gd name="T13" fmla="*/ 159 h 292"/>
                <a:gd name="T14" fmla="*/ 39 w 218"/>
                <a:gd name="T15" fmla="*/ 159 h 292"/>
                <a:gd name="T16" fmla="*/ 39 w 218"/>
                <a:gd name="T17" fmla="*/ 257 h 292"/>
                <a:gd name="T18" fmla="*/ 218 w 218"/>
                <a:gd name="T19" fmla="*/ 257 h 292"/>
                <a:gd name="T20" fmla="*/ 218 w 218"/>
                <a:gd name="T21" fmla="*/ 292 h 292"/>
                <a:gd name="T22" fmla="*/ 0 w 218"/>
                <a:gd name="T23" fmla="*/ 292 h 292"/>
                <a:gd name="T24" fmla="*/ 0 w 218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8" h="292">
                  <a:moveTo>
                    <a:pt x="0" y="0"/>
                  </a:moveTo>
                  <a:lnTo>
                    <a:pt x="211" y="0"/>
                  </a:lnTo>
                  <a:lnTo>
                    <a:pt x="211" y="35"/>
                  </a:lnTo>
                  <a:lnTo>
                    <a:pt x="39" y="35"/>
                  </a:lnTo>
                  <a:lnTo>
                    <a:pt x="39" y="124"/>
                  </a:lnTo>
                  <a:lnTo>
                    <a:pt x="201" y="124"/>
                  </a:lnTo>
                  <a:lnTo>
                    <a:pt x="201" y="159"/>
                  </a:lnTo>
                  <a:lnTo>
                    <a:pt x="39" y="159"/>
                  </a:lnTo>
                  <a:lnTo>
                    <a:pt x="39" y="257"/>
                  </a:lnTo>
                  <a:lnTo>
                    <a:pt x="218" y="257"/>
                  </a:lnTo>
                  <a:lnTo>
                    <a:pt x="2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8">
              <a:extLst>
                <a:ext uri="{FF2B5EF4-FFF2-40B4-BE49-F238E27FC236}">
                  <a16:creationId xmlns:a16="http://schemas.microsoft.com/office/drawing/2014/main" id="{97CE2049-8C4B-4526-94F6-4309CEEAE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08338" y="-254000"/>
              <a:ext cx="365125" cy="463550"/>
            </a:xfrm>
            <a:custGeom>
              <a:avLst/>
              <a:gdLst>
                <a:gd name="T0" fmla="*/ 0 w 230"/>
                <a:gd name="T1" fmla="*/ 0 h 292"/>
                <a:gd name="T2" fmla="*/ 39 w 230"/>
                <a:gd name="T3" fmla="*/ 0 h 292"/>
                <a:gd name="T4" fmla="*/ 193 w 230"/>
                <a:gd name="T5" fmla="*/ 228 h 292"/>
                <a:gd name="T6" fmla="*/ 193 w 230"/>
                <a:gd name="T7" fmla="*/ 228 h 292"/>
                <a:gd name="T8" fmla="*/ 193 w 230"/>
                <a:gd name="T9" fmla="*/ 0 h 292"/>
                <a:gd name="T10" fmla="*/ 230 w 230"/>
                <a:gd name="T11" fmla="*/ 0 h 292"/>
                <a:gd name="T12" fmla="*/ 230 w 230"/>
                <a:gd name="T13" fmla="*/ 292 h 292"/>
                <a:gd name="T14" fmla="*/ 190 w 230"/>
                <a:gd name="T15" fmla="*/ 292 h 292"/>
                <a:gd name="T16" fmla="*/ 38 w 230"/>
                <a:gd name="T17" fmla="*/ 62 h 292"/>
                <a:gd name="T18" fmla="*/ 36 w 230"/>
                <a:gd name="T19" fmla="*/ 62 h 292"/>
                <a:gd name="T20" fmla="*/ 36 w 230"/>
                <a:gd name="T21" fmla="*/ 292 h 292"/>
                <a:gd name="T22" fmla="*/ 0 w 230"/>
                <a:gd name="T23" fmla="*/ 292 h 292"/>
                <a:gd name="T24" fmla="*/ 0 w 230"/>
                <a:gd name="T2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292">
                  <a:moveTo>
                    <a:pt x="0" y="0"/>
                  </a:moveTo>
                  <a:lnTo>
                    <a:pt x="39" y="0"/>
                  </a:lnTo>
                  <a:lnTo>
                    <a:pt x="193" y="228"/>
                  </a:lnTo>
                  <a:lnTo>
                    <a:pt x="193" y="228"/>
                  </a:lnTo>
                  <a:lnTo>
                    <a:pt x="193" y="0"/>
                  </a:lnTo>
                  <a:lnTo>
                    <a:pt x="230" y="0"/>
                  </a:lnTo>
                  <a:lnTo>
                    <a:pt x="230" y="292"/>
                  </a:lnTo>
                  <a:lnTo>
                    <a:pt x="190" y="292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6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89">
              <a:extLst>
                <a:ext uri="{FF2B5EF4-FFF2-40B4-BE49-F238E27FC236}">
                  <a16:creationId xmlns:a16="http://schemas.microsoft.com/office/drawing/2014/main" id="{514CB1B4-3EDF-44DB-9AD2-BD770B5A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01913" y="-254000"/>
              <a:ext cx="60325" cy="4635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0">
              <a:extLst>
                <a:ext uri="{FF2B5EF4-FFF2-40B4-BE49-F238E27FC236}">
                  <a16:creationId xmlns:a16="http://schemas.microsoft.com/office/drawing/2014/main" id="{BA60FC6A-9E19-4696-9D4F-42719D6E1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049501" y="-254000"/>
              <a:ext cx="425450" cy="463550"/>
            </a:xfrm>
            <a:custGeom>
              <a:avLst/>
              <a:gdLst>
                <a:gd name="T0" fmla="*/ 78 w 185"/>
                <a:gd name="T1" fmla="*/ 97 h 202"/>
                <a:gd name="T2" fmla="*/ 9 w 185"/>
                <a:gd name="T3" fmla="*/ 0 h 202"/>
                <a:gd name="T4" fmla="*/ 41 w 185"/>
                <a:gd name="T5" fmla="*/ 0 h 202"/>
                <a:gd name="T6" fmla="*/ 78 w 185"/>
                <a:gd name="T7" fmla="*/ 52 h 202"/>
                <a:gd name="T8" fmla="*/ 94 w 185"/>
                <a:gd name="T9" fmla="*/ 77 h 202"/>
                <a:gd name="T10" fmla="*/ 102 w 185"/>
                <a:gd name="T11" fmla="*/ 64 h 202"/>
                <a:gd name="T12" fmla="*/ 110 w 185"/>
                <a:gd name="T13" fmla="*/ 53 h 202"/>
                <a:gd name="T14" fmla="*/ 150 w 185"/>
                <a:gd name="T15" fmla="*/ 0 h 202"/>
                <a:gd name="T16" fmla="*/ 179 w 185"/>
                <a:gd name="T17" fmla="*/ 0 h 202"/>
                <a:gd name="T18" fmla="*/ 109 w 185"/>
                <a:gd name="T19" fmla="*/ 95 h 202"/>
                <a:gd name="T20" fmla="*/ 185 w 185"/>
                <a:gd name="T21" fmla="*/ 202 h 202"/>
                <a:gd name="T22" fmla="*/ 152 w 185"/>
                <a:gd name="T23" fmla="*/ 202 h 202"/>
                <a:gd name="T24" fmla="*/ 101 w 185"/>
                <a:gd name="T25" fmla="*/ 130 h 202"/>
                <a:gd name="T26" fmla="*/ 93 w 185"/>
                <a:gd name="T27" fmla="*/ 116 h 202"/>
                <a:gd name="T28" fmla="*/ 92 w 185"/>
                <a:gd name="T29" fmla="*/ 116 h 202"/>
                <a:gd name="T30" fmla="*/ 91 w 185"/>
                <a:gd name="T31" fmla="*/ 119 h 202"/>
                <a:gd name="T32" fmla="*/ 83 w 185"/>
                <a:gd name="T33" fmla="*/ 132 h 202"/>
                <a:gd name="T34" fmla="*/ 32 w 185"/>
                <a:gd name="T35" fmla="*/ 202 h 202"/>
                <a:gd name="T36" fmla="*/ 0 w 185"/>
                <a:gd name="T37" fmla="*/ 202 h 202"/>
                <a:gd name="T38" fmla="*/ 78 w 185"/>
                <a:gd name="T39" fmla="*/ 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202">
                  <a:moveTo>
                    <a:pt x="78" y="9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3" y="60"/>
                    <a:pt x="89" y="68"/>
                    <a:pt x="94" y="77"/>
                  </a:cubicBezTo>
                  <a:cubicBezTo>
                    <a:pt x="96" y="73"/>
                    <a:pt x="97" y="72"/>
                    <a:pt x="102" y="64"/>
                  </a:cubicBezTo>
                  <a:cubicBezTo>
                    <a:pt x="105" y="61"/>
                    <a:pt x="108" y="56"/>
                    <a:pt x="110" y="53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97" y="124"/>
                    <a:pt x="95" y="120"/>
                    <a:pt x="93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7"/>
                    <a:pt x="91" y="118"/>
                    <a:pt x="91" y="119"/>
                  </a:cubicBezTo>
                  <a:cubicBezTo>
                    <a:pt x="89" y="122"/>
                    <a:pt x="86" y="127"/>
                    <a:pt x="83" y="132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78" y="9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1">
              <a:extLst>
                <a:ext uri="{FF2B5EF4-FFF2-40B4-BE49-F238E27FC236}">
                  <a16:creationId xmlns:a16="http://schemas.microsoft.com/office/drawing/2014/main" id="{4E79A772-2954-49BB-8C9C-A80D9909E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55738" y="-134938"/>
              <a:ext cx="295275" cy="350838"/>
            </a:xfrm>
            <a:custGeom>
              <a:avLst/>
              <a:gdLst>
                <a:gd name="T0" fmla="*/ 128 w 128"/>
                <a:gd name="T1" fmla="*/ 99 h 153"/>
                <a:gd name="T2" fmla="*/ 67 w 128"/>
                <a:gd name="T3" fmla="*/ 153 h 153"/>
                <a:gd name="T4" fmla="*/ 0 w 128"/>
                <a:gd name="T5" fmla="*/ 77 h 153"/>
                <a:gd name="T6" fmla="*/ 67 w 128"/>
                <a:gd name="T7" fmla="*/ 0 h 153"/>
                <a:gd name="T8" fmla="*/ 116 w 128"/>
                <a:gd name="T9" fmla="*/ 23 h 153"/>
                <a:gd name="T10" fmla="*/ 125 w 128"/>
                <a:gd name="T11" fmla="*/ 47 h 153"/>
                <a:gd name="T12" fmla="*/ 101 w 128"/>
                <a:gd name="T13" fmla="*/ 50 h 153"/>
                <a:gd name="T14" fmla="*/ 68 w 128"/>
                <a:gd name="T15" fmla="*/ 21 h 153"/>
                <a:gd name="T16" fmla="*/ 25 w 128"/>
                <a:gd name="T17" fmla="*/ 76 h 153"/>
                <a:gd name="T18" fmla="*/ 66 w 128"/>
                <a:gd name="T19" fmla="*/ 133 h 153"/>
                <a:gd name="T20" fmla="*/ 103 w 128"/>
                <a:gd name="T21" fmla="*/ 96 h 153"/>
                <a:gd name="T22" fmla="*/ 128 w 128"/>
                <a:gd name="T23" fmla="*/ 9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53">
                  <a:moveTo>
                    <a:pt x="128" y="99"/>
                  </a:moveTo>
                  <a:cubicBezTo>
                    <a:pt x="120" y="149"/>
                    <a:pt x="79" y="153"/>
                    <a:pt x="67" y="153"/>
                  </a:cubicBezTo>
                  <a:cubicBezTo>
                    <a:pt x="18" y="153"/>
                    <a:pt x="0" y="116"/>
                    <a:pt x="0" y="77"/>
                  </a:cubicBezTo>
                  <a:cubicBezTo>
                    <a:pt x="0" y="16"/>
                    <a:pt x="38" y="0"/>
                    <a:pt x="67" y="0"/>
                  </a:cubicBezTo>
                  <a:cubicBezTo>
                    <a:pt x="80" y="0"/>
                    <a:pt x="103" y="4"/>
                    <a:pt x="116" y="23"/>
                  </a:cubicBezTo>
                  <a:cubicBezTo>
                    <a:pt x="122" y="32"/>
                    <a:pt x="124" y="40"/>
                    <a:pt x="125" y="47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96" y="29"/>
                    <a:pt x="83" y="21"/>
                    <a:pt x="68" y="21"/>
                  </a:cubicBezTo>
                  <a:cubicBezTo>
                    <a:pt x="29" y="21"/>
                    <a:pt x="25" y="59"/>
                    <a:pt x="25" y="76"/>
                  </a:cubicBezTo>
                  <a:cubicBezTo>
                    <a:pt x="25" y="86"/>
                    <a:pt x="25" y="133"/>
                    <a:pt x="66" y="133"/>
                  </a:cubicBezTo>
                  <a:cubicBezTo>
                    <a:pt x="98" y="133"/>
                    <a:pt x="102" y="104"/>
                    <a:pt x="103" y="96"/>
                  </a:cubicBezTo>
                  <a:lnTo>
                    <a:pt x="128" y="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2">
              <a:extLst>
                <a:ext uri="{FF2B5EF4-FFF2-40B4-BE49-F238E27FC236}">
                  <a16:creationId xmlns:a16="http://schemas.microsoft.com/office/drawing/2014/main" id="{95B61867-77AC-411C-9E98-B7AB688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704888" y="-134938"/>
              <a:ext cx="317500" cy="350838"/>
            </a:xfrm>
            <a:custGeom>
              <a:avLst/>
              <a:gdLst>
                <a:gd name="T0" fmla="*/ 15 w 138"/>
                <a:gd name="T1" fmla="*/ 25 h 153"/>
                <a:gd name="T2" fmla="*/ 69 w 138"/>
                <a:gd name="T3" fmla="*/ 0 h 153"/>
                <a:gd name="T4" fmla="*/ 138 w 138"/>
                <a:gd name="T5" fmla="*/ 74 h 153"/>
                <a:gd name="T6" fmla="*/ 123 w 138"/>
                <a:gd name="T7" fmla="*/ 128 h 153"/>
                <a:gd name="T8" fmla="*/ 69 w 138"/>
                <a:gd name="T9" fmla="*/ 153 h 153"/>
                <a:gd name="T10" fmla="*/ 15 w 138"/>
                <a:gd name="T11" fmla="*/ 128 h 153"/>
                <a:gd name="T12" fmla="*/ 0 w 138"/>
                <a:gd name="T13" fmla="*/ 77 h 153"/>
                <a:gd name="T14" fmla="*/ 15 w 138"/>
                <a:gd name="T15" fmla="*/ 25 h 153"/>
                <a:gd name="T16" fmla="*/ 69 w 138"/>
                <a:gd name="T17" fmla="*/ 133 h 153"/>
                <a:gd name="T18" fmla="*/ 112 w 138"/>
                <a:gd name="T19" fmla="*/ 76 h 153"/>
                <a:gd name="T20" fmla="*/ 69 w 138"/>
                <a:gd name="T21" fmla="*/ 21 h 153"/>
                <a:gd name="T22" fmla="*/ 26 w 138"/>
                <a:gd name="T23" fmla="*/ 77 h 153"/>
                <a:gd name="T24" fmla="*/ 69 w 138"/>
                <a:gd name="T2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53">
                  <a:moveTo>
                    <a:pt x="15" y="25"/>
                  </a:moveTo>
                  <a:cubicBezTo>
                    <a:pt x="29" y="8"/>
                    <a:pt x="50" y="0"/>
                    <a:pt x="69" y="0"/>
                  </a:cubicBezTo>
                  <a:cubicBezTo>
                    <a:pt x="100" y="0"/>
                    <a:pt x="138" y="19"/>
                    <a:pt x="138" y="74"/>
                  </a:cubicBezTo>
                  <a:cubicBezTo>
                    <a:pt x="138" y="106"/>
                    <a:pt x="130" y="120"/>
                    <a:pt x="123" y="128"/>
                  </a:cubicBezTo>
                  <a:cubicBezTo>
                    <a:pt x="109" y="145"/>
                    <a:pt x="88" y="153"/>
                    <a:pt x="69" y="153"/>
                  </a:cubicBezTo>
                  <a:cubicBezTo>
                    <a:pt x="49" y="153"/>
                    <a:pt x="29" y="146"/>
                    <a:pt x="15" y="128"/>
                  </a:cubicBezTo>
                  <a:cubicBezTo>
                    <a:pt x="1" y="111"/>
                    <a:pt x="0" y="88"/>
                    <a:pt x="0" y="77"/>
                  </a:cubicBezTo>
                  <a:cubicBezTo>
                    <a:pt x="0" y="61"/>
                    <a:pt x="3" y="40"/>
                    <a:pt x="15" y="25"/>
                  </a:cubicBezTo>
                  <a:close/>
                  <a:moveTo>
                    <a:pt x="69" y="133"/>
                  </a:moveTo>
                  <a:cubicBezTo>
                    <a:pt x="104" y="133"/>
                    <a:pt x="112" y="99"/>
                    <a:pt x="112" y="76"/>
                  </a:cubicBezTo>
                  <a:cubicBezTo>
                    <a:pt x="112" y="37"/>
                    <a:pt x="91" y="21"/>
                    <a:pt x="69" y="21"/>
                  </a:cubicBezTo>
                  <a:cubicBezTo>
                    <a:pt x="54" y="21"/>
                    <a:pt x="26" y="29"/>
                    <a:pt x="26" y="77"/>
                  </a:cubicBezTo>
                  <a:cubicBezTo>
                    <a:pt x="26" y="124"/>
                    <a:pt x="54" y="133"/>
                    <a:pt x="69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3">
              <a:extLst>
                <a:ext uri="{FF2B5EF4-FFF2-40B4-BE49-F238E27FC236}">
                  <a16:creationId xmlns:a16="http://schemas.microsoft.com/office/drawing/2014/main" id="{6EFB97CD-3E53-4B7E-BAE3-7126B4C51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95301" y="-134938"/>
              <a:ext cx="457200" cy="344488"/>
            </a:xfrm>
            <a:custGeom>
              <a:avLst/>
              <a:gdLst>
                <a:gd name="T0" fmla="*/ 0 w 199"/>
                <a:gd name="T1" fmla="*/ 4 h 150"/>
                <a:gd name="T2" fmla="*/ 23 w 199"/>
                <a:gd name="T3" fmla="*/ 4 h 150"/>
                <a:gd name="T4" fmla="*/ 23 w 199"/>
                <a:gd name="T5" fmla="*/ 24 h 150"/>
                <a:gd name="T6" fmla="*/ 23 w 199"/>
                <a:gd name="T7" fmla="*/ 24 h 150"/>
                <a:gd name="T8" fmla="*/ 67 w 199"/>
                <a:gd name="T9" fmla="*/ 0 h 150"/>
                <a:gd name="T10" fmla="*/ 108 w 199"/>
                <a:gd name="T11" fmla="*/ 26 h 150"/>
                <a:gd name="T12" fmla="*/ 153 w 199"/>
                <a:gd name="T13" fmla="*/ 0 h 150"/>
                <a:gd name="T14" fmla="*/ 199 w 199"/>
                <a:gd name="T15" fmla="*/ 49 h 150"/>
                <a:gd name="T16" fmla="*/ 199 w 199"/>
                <a:gd name="T17" fmla="*/ 150 h 150"/>
                <a:gd name="T18" fmla="*/ 174 w 199"/>
                <a:gd name="T19" fmla="*/ 150 h 150"/>
                <a:gd name="T20" fmla="*/ 174 w 199"/>
                <a:gd name="T21" fmla="*/ 58 h 150"/>
                <a:gd name="T22" fmla="*/ 148 w 199"/>
                <a:gd name="T23" fmla="*/ 22 h 150"/>
                <a:gd name="T24" fmla="*/ 118 w 199"/>
                <a:gd name="T25" fmla="*/ 37 h 150"/>
                <a:gd name="T26" fmla="*/ 112 w 199"/>
                <a:gd name="T27" fmla="*/ 65 h 150"/>
                <a:gd name="T28" fmla="*/ 112 w 199"/>
                <a:gd name="T29" fmla="*/ 150 h 150"/>
                <a:gd name="T30" fmla="*/ 87 w 199"/>
                <a:gd name="T31" fmla="*/ 150 h 150"/>
                <a:gd name="T32" fmla="*/ 87 w 199"/>
                <a:gd name="T33" fmla="*/ 55 h 150"/>
                <a:gd name="T34" fmla="*/ 62 w 199"/>
                <a:gd name="T35" fmla="*/ 22 h 150"/>
                <a:gd name="T36" fmla="*/ 31 w 199"/>
                <a:gd name="T37" fmla="*/ 39 h 150"/>
                <a:gd name="T38" fmla="*/ 25 w 199"/>
                <a:gd name="T39" fmla="*/ 74 h 150"/>
                <a:gd name="T40" fmla="*/ 25 w 199"/>
                <a:gd name="T41" fmla="*/ 150 h 150"/>
                <a:gd name="T42" fmla="*/ 0 w 199"/>
                <a:gd name="T43" fmla="*/ 150 h 150"/>
                <a:gd name="T44" fmla="*/ 0 w 199"/>
                <a:gd name="T45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1" y="11"/>
                    <a:pt x="46" y="0"/>
                    <a:pt x="67" y="0"/>
                  </a:cubicBezTo>
                  <a:cubicBezTo>
                    <a:pt x="88" y="0"/>
                    <a:pt x="102" y="9"/>
                    <a:pt x="108" y="26"/>
                  </a:cubicBezTo>
                  <a:cubicBezTo>
                    <a:pt x="113" y="18"/>
                    <a:pt x="126" y="0"/>
                    <a:pt x="153" y="0"/>
                  </a:cubicBezTo>
                  <a:cubicBezTo>
                    <a:pt x="199" y="0"/>
                    <a:pt x="199" y="39"/>
                    <a:pt x="199" y="49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4" y="43"/>
                    <a:pt x="174" y="22"/>
                    <a:pt x="148" y="22"/>
                  </a:cubicBezTo>
                  <a:cubicBezTo>
                    <a:pt x="137" y="22"/>
                    <a:pt x="124" y="27"/>
                    <a:pt x="118" y="37"/>
                  </a:cubicBezTo>
                  <a:cubicBezTo>
                    <a:pt x="114" y="45"/>
                    <a:pt x="112" y="54"/>
                    <a:pt x="112" y="65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41"/>
                    <a:pt x="86" y="22"/>
                    <a:pt x="62" y="22"/>
                  </a:cubicBezTo>
                  <a:cubicBezTo>
                    <a:pt x="48" y="22"/>
                    <a:pt x="36" y="29"/>
                    <a:pt x="31" y="39"/>
                  </a:cubicBezTo>
                  <a:cubicBezTo>
                    <a:pt x="26" y="51"/>
                    <a:pt x="25" y="61"/>
                    <a:pt x="25" y="7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4">
              <a:extLst>
                <a:ext uri="{FF2B5EF4-FFF2-40B4-BE49-F238E27FC236}">
                  <a16:creationId xmlns:a16="http://schemas.microsoft.com/office/drawing/2014/main" id="{7322DD64-7204-40CC-BBF0-C9E52A7C6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22201" y="-134938"/>
              <a:ext cx="292100" cy="473075"/>
            </a:xfrm>
            <a:custGeom>
              <a:avLst/>
              <a:gdLst>
                <a:gd name="T0" fmla="*/ 0 w 127"/>
                <a:gd name="T1" fmla="*/ 4 h 206"/>
                <a:gd name="T2" fmla="*/ 22 w 127"/>
                <a:gd name="T3" fmla="*/ 4 h 206"/>
                <a:gd name="T4" fmla="*/ 22 w 127"/>
                <a:gd name="T5" fmla="*/ 23 h 206"/>
                <a:gd name="T6" fmla="*/ 23 w 127"/>
                <a:gd name="T7" fmla="*/ 23 h 206"/>
                <a:gd name="T8" fmla="*/ 65 w 127"/>
                <a:gd name="T9" fmla="*/ 0 h 206"/>
                <a:gd name="T10" fmla="*/ 127 w 127"/>
                <a:gd name="T11" fmla="*/ 76 h 206"/>
                <a:gd name="T12" fmla="*/ 63 w 127"/>
                <a:gd name="T13" fmla="*/ 153 h 206"/>
                <a:gd name="T14" fmla="*/ 25 w 127"/>
                <a:gd name="T15" fmla="*/ 135 h 206"/>
                <a:gd name="T16" fmla="*/ 24 w 127"/>
                <a:gd name="T17" fmla="*/ 135 h 206"/>
                <a:gd name="T18" fmla="*/ 24 w 127"/>
                <a:gd name="T19" fmla="*/ 206 h 206"/>
                <a:gd name="T20" fmla="*/ 0 w 127"/>
                <a:gd name="T21" fmla="*/ 206 h 206"/>
                <a:gd name="T22" fmla="*/ 0 w 127"/>
                <a:gd name="T23" fmla="*/ 4 h 206"/>
                <a:gd name="T24" fmla="*/ 61 w 127"/>
                <a:gd name="T25" fmla="*/ 133 h 206"/>
                <a:gd name="T26" fmla="*/ 101 w 127"/>
                <a:gd name="T27" fmla="*/ 76 h 206"/>
                <a:gd name="T28" fmla="*/ 62 w 127"/>
                <a:gd name="T29" fmla="*/ 20 h 206"/>
                <a:gd name="T30" fmla="*/ 22 w 127"/>
                <a:gd name="T31" fmla="*/ 78 h 206"/>
                <a:gd name="T32" fmla="*/ 61 w 127"/>
                <a:gd name="T33" fmla="*/ 13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206">
                  <a:moveTo>
                    <a:pt x="0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7" y="16"/>
                    <a:pt x="38" y="0"/>
                    <a:pt x="65" y="0"/>
                  </a:cubicBezTo>
                  <a:cubicBezTo>
                    <a:pt x="106" y="0"/>
                    <a:pt x="127" y="35"/>
                    <a:pt x="127" y="76"/>
                  </a:cubicBezTo>
                  <a:cubicBezTo>
                    <a:pt x="127" y="128"/>
                    <a:pt x="95" y="153"/>
                    <a:pt x="63" y="153"/>
                  </a:cubicBezTo>
                  <a:cubicBezTo>
                    <a:pt x="45" y="153"/>
                    <a:pt x="32" y="144"/>
                    <a:pt x="25" y="135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0" y="4"/>
                  </a:lnTo>
                  <a:close/>
                  <a:moveTo>
                    <a:pt x="61" y="133"/>
                  </a:moveTo>
                  <a:cubicBezTo>
                    <a:pt x="76" y="133"/>
                    <a:pt x="101" y="124"/>
                    <a:pt x="101" y="76"/>
                  </a:cubicBezTo>
                  <a:cubicBezTo>
                    <a:pt x="101" y="34"/>
                    <a:pt x="81" y="20"/>
                    <a:pt x="62" y="20"/>
                  </a:cubicBezTo>
                  <a:cubicBezTo>
                    <a:pt x="39" y="20"/>
                    <a:pt x="22" y="43"/>
                    <a:pt x="22" y="78"/>
                  </a:cubicBezTo>
                  <a:cubicBezTo>
                    <a:pt x="22" y="122"/>
                    <a:pt x="44" y="133"/>
                    <a:pt x="61" y="13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5">
              <a:extLst>
                <a:ext uri="{FF2B5EF4-FFF2-40B4-BE49-F238E27FC236}">
                  <a16:creationId xmlns:a16="http://schemas.microsoft.com/office/drawing/2014/main" id="{0AD6B331-22BB-41EA-869B-DF52E9C327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53888" y="-134938"/>
              <a:ext cx="311150" cy="350838"/>
            </a:xfrm>
            <a:custGeom>
              <a:avLst/>
              <a:gdLst>
                <a:gd name="T0" fmla="*/ 5 w 135"/>
                <a:gd name="T1" fmla="*/ 45 h 153"/>
                <a:gd name="T2" fmla="*/ 71 w 135"/>
                <a:gd name="T3" fmla="*/ 0 h 153"/>
                <a:gd name="T4" fmla="*/ 127 w 135"/>
                <a:gd name="T5" fmla="*/ 55 h 153"/>
                <a:gd name="T6" fmla="*/ 127 w 135"/>
                <a:gd name="T7" fmla="*/ 89 h 153"/>
                <a:gd name="T8" fmla="*/ 135 w 135"/>
                <a:gd name="T9" fmla="*/ 150 h 153"/>
                <a:gd name="T10" fmla="*/ 109 w 135"/>
                <a:gd name="T11" fmla="*/ 150 h 153"/>
                <a:gd name="T12" fmla="*/ 104 w 135"/>
                <a:gd name="T13" fmla="*/ 132 h 153"/>
                <a:gd name="T14" fmla="*/ 50 w 135"/>
                <a:gd name="T15" fmla="*/ 153 h 153"/>
                <a:gd name="T16" fmla="*/ 0 w 135"/>
                <a:gd name="T17" fmla="*/ 111 h 153"/>
                <a:gd name="T18" fmla="*/ 58 w 135"/>
                <a:gd name="T19" fmla="*/ 65 h 153"/>
                <a:gd name="T20" fmla="*/ 103 w 135"/>
                <a:gd name="T21" fmla="*/ 57 h 153"/>
                <a:gd name="T22" fmla="*/ 67 w 135"/>
                <a:gd name="T23" fmla="*/ 21 h 153"/>
                <a:gd name="T24" fmla="*/ 29 w 135"/>
                <a:gd name="T25" fmla="*/ 49 h 153"/>
                <a:gd name="T26" fmla="*/ 5 w 135"/>
                <a:gd name="T27" fmla="*/ 45 h 153"/>
                <a:gd name="T28" fmla="*/ 103 w 135"/>
                <a:gd name="T29" fmla="*/ 76 h 153"/>
                <a:gd name="T30" fmla="*/ 62 w 135"/>
                <a:gd name="T31" fmla="*/ 86 h 153"/>
                <a:gd name="T32" fmla="*/ 27 w 135"/>
                <a:gd name="T33" fmla="*/ 111 h 153"/>
                <a:gd name="T34" fmla="*/ 56 w 135"/>
                <a:gd name="T35" fmla="*/ 134 h 153"/>
                <a:gd name="T36" fmla="*/ 92 w 135"/>
                <a:gd name="T37" fmla="*/ 120 h 153"/>
                <a:gd name="T38" fmla="*/ 103 w 135"/>
                <a:gd name="T39" fmla="*/ 85 h 153"/>
                <a:gd name="T40" fmla="*/ 103 w 135"/>
                <a:gd name="T41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53">
                  <a:moveTo>
                    <a:pt x="5" y="45"/>
                  </a:moveTo>
                  <a:cubicBezTo>
                    <a:pt x="8" y="32"/>
                    <a:pt x="14" y="0"/>
                    <a:pt x="71" y="0"/>
                  </a:cubicBezTo>
                  <a:cubicBezTo>
                    <a:pt x="127" y="0"/>
                    <a:pt x="127" y="30"/>
                    <a:pt x="127" y="55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126"/>
                    <a:pt x="127" y="136"/>
                    <a:pt x="13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42"/>
                    <a:pt x="105" y="135"/>
                    <a:pt x="104" y="132"/>
                  </a:cubicBezTo>
                  <a:cubicBezTo>
                    <a:pt x="83" y="150"/>
                    <a:pt x="66" y="153"/>
                    <a:pt x="50" y="153"/>
                  </a:cubicBezTo>
                  <a:cubicBezTo>
                    <a:pt x="18" y="153"/>
                    <a:pt x="0" y="135"/>
                    <a:pt x="0" y="111"/>
                  </a:cubicBezTo>
                  <a:cubicBezTo>
                    <a:pt x="0" y="72"/>
                    <a:pt x="42" y="67"/>
                    <a:pt x="58" y="65"/>
                  </a:cubicBezTo>
                  <a:cubicBezTo>
                    <a:pt x="62" y="65"/>
                    <a:pt x="89" y="62"/>
                    <a:pt x="103" y="57"/>
                  </a:cubicBezTo>
                  <a:cubicBezTo>
                    <a:pt x="103" y="41"/>
                    <a:pt x="103" y="21"/>
                    <a:pt x="67" y="21"/>
                  </a:cubicBezTo>
                  <a:cubicBezTo>
                    <a:pt x="36" y="21"/>
                    <a:pt x="32" y="36"/>
                    <a:pt x="29" y="49"/>
                  </a:cubicBezTo>
                  <a:lnTo>
                    <a:pt x="5" y="45"/>
                  </a:lnTo>
                  <a:close/>
                  <a:moveTo>
                    <a:pt x="103" y="76"/>
                  </a:moveTo>
                  <a:cubicBezTo>
                    <a:pt x="93" y="80"/>
                    <a:pt x="75" y="84"/>
                    <a:pt x="62" y="86"/>
                  </a:cubicBezTo>
                  <a:cubicBezTo>
                    <a:pt x="46" y="88"/>
                    <a:pt x="27" y="91"/>
                    <a:pt x="27" y="111"/>
                  </a:cubicBezTo>
                  <a:cubicBezTo>
                    <a:pt x="27" y="121"/>
                    <a:pt x="34" y="134"/>
                    <a:pt x="56" y="134"/>
                  </a:cubicBezTo>
                  <a:cubicBezTo>
                    <a:pt x="63" y="134"/>
                    <a:pt x="80" y="132"/>
                    <a:pt x="92" y="120"/>
                  </a:cubicBezTo>
                  <a:cubicBezTo>
                    <a:pt x="102" y="109"/>
                    <a:pt x="103" y="98"/>
                    <a:pt x="103" y="85"/>
                  </a:cubicBezTo>
                  <a:lnTo>
                    <a:pt x="103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6">
              <a:extLst>
                <a:ext uri="{FF2B5EF4-FFF2-40B4-BE49-F238E27FC236}">
                  <a16:creationId xmlns:a16="http://schemas.microsoft.com/office/drawing/2014/main" id="{A8C09098-8BF4-4985-A7BC-2BEA72E6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42713" y="-134938"/>
              <a:ext cx="273050" cy="344488"/>
            </a:xfrm>
            <a:custGeom>
              <a:avLst/>
              <a:gdLst>
                <a:gd name="T0" fmla="*/ 0 w 119"/>
                <a:gd name="T1" fmla="*/ 4 h 150"/>
                <a:gd name="T2" fmla="*/ 23 w 119"/>
                <a:gd name="T3" fmla="*/ 4 h 150"/>
                <a:gd name="T4" fmla="*/ 23 w 119"/>
                <a:gd name="T5" fmla="*/ 24 h 150"/>
                <a:gd name="T6" fmla="*/ 23 w 119"/>
                <a:gd name="T7" fmla="*/ 24 h 150"/>
                <a:gd name="T8" fmla="*/ 69 w 119"/>
                <a:gd name="T9" fmla="*/ 0 h 150"/>
                <a:gd name="T10" fmla="*/ 113 w 119"/>
                <a:gd name="T11" fmla="*/ 22 h 150"/>
                <a:gd name="T12" fmla="*/ 119 w 119"/>
                <a:gd name="T13" fmla="*/ 60 h 150"/>
                <a:gd name="T14" fmla="*/ 119 w 119"/>
                <a:gd name="T15" fmla="*/ 150 h 150"/>
                <a:gd name="T16" fmla="*/ 95 w 119"/>
                <a:gd name="T17" fmla="*/ 150 h 150"/>
                <a:gd name="T18" fmla="*/ 95 w 119"/>
                <a:gd name="T19" fmla="*/ 61 h 150"/>
                <a:gd name="T20" fmla="*/ 64 w 119"/>
                <a:gd name="T21" fmla="*/ 22 h 150"/>
                <a:gd name="T22" fmla="*/ 30 w 119"/>
                <a:gd name="T23" fmla="*/ 40 h 150"/>
                <a:gd name="T24" fmla="*/ 25 w 119"/>
                <a:gd name="T25" fmla="*/ 70 h 150"/>
                <a:gd name="T26" fmla="*/ 25 w 119"/>
                <a:gd name="T27" fmla="*/ 150 h 150"/>
                <a:gd name="T28" fmla="*/ 0 w 119"/>
                <a:gd name="T29" fmla="*/ 150 h 150"/>
                <a:gd name="T30" fmla="*/ 0 w 119"/>
                <a:gd name="T31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50">
                  <a:moveTo>
                    <a:pt x="0" y="4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8" y="2"/>
                    <a:pt x="59" y="0"/>
                    <a:pt x="69" y="0"/>
                  </a:cubicBezTo>
                  <a:cubicBezTo>
                    <a:pt x="84" y="0"/>
                    <a:pt x="104" y="6"/>
                    <a:pt x="113" y="22"/>
                  </a:cubicBezTo>
                  <a:cubicBezTo>
                    <a:pt x="119" y="34"/>
                    <a:pt x="119" y="44"/>
                    <a:pt x="119" y="60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48"/>
                    <a:pt x="95" y="22"/>
                    <a:pt x="64" y="22"/>
                  </a:cubicBezTo>
                  <a:cubicBezTo>
                    <a:pt x="50" y="22"/>
                    <a:pt x="36" y="29"/>
                    <a:pt x="30" y="40"/>
                  </a:cubicBezTo>
                  <a:cubicBezTo>
                    <a:pt x="25" y="51"/>
                    <a:pt x="25" y="61"/>
                    <a:pt x="25" y="70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7">
              <a:extLst>
                <a:ext uri="{FF2B5EF4-FFF2-40B4-BE49-F238E27FC236}">
                  <a16:creationId xmlns:a16="http://schemas.microsoft.com/office/drawing/2014/main" id="{A00D309E-DA25-4B7A-9C71-91ED1FE63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5038" y="-125413"/>
              <a:ext cx="307975" cy="471488"/>
            </a:xfrm>
            <a:custGeom>
              <a:avLst/>
              <a:gdLst>
                <a:gd name="T0" fmla="*/ 10 w 134"/>
                <a:gd name="T1" fmla="*/ 179 h 205"/>
                <a:gd name="T2" fmla="*/ 24 w 134"/>
                <a:gd name="T3" fmla="*/ 181 h 205"/>
                <a:gd name="T4" fmla="*/ 53 w 134"/>
                <a:gd name="T5" fmla="*/ 152 h 205"/>
                <a:gd name="T6" fmla="*/ 55 w 134"/>
                <a:gd name="T7" fmla="*/ 146 h 205"/>
                <a:gd name="T8" fmla="*/ 0 w 134"/>
                <a:gd name="T9" fmla="*/ 0 h 205"/>
                <a:gd name="T10" fmla="*/ 27 w 134"/>
                <a:gd name="T11" fmla="*/ 0 h 205"/>
                <a:gd name="T12" fmla="*/ 57 w 134"/>
                <a:gd name="T13" fmla="*/ 84 h 205"/>
                <a:gd name="T14" fmla="*/ 67 w 134"/>
                <a:gd name="T15" fmla="*/ 118 h 205"/>
                <a:gd name="T16" fmla="*/ 68 w 134"/>
                <a:gd name="T17" fmla="*/ 118 h 205"/>
                <a:gd name="T18" fmla="*/ 78 w 134"/>
                <a:gd name="T19" fmla="*/ 85 h 205"/>
                <a:gd name="T20" fmla="*/ 109 w 134"/>
                <a:gd name="T21" fmla="*/ 0 h 205"/>
                <a:gd name="T22" fmla="*/ 134 w 134"/>
                <a:gd name="T23" fmla="*/ 0 h 205"/>
                <a:gd name="T24" fmla="*/ 78 w 134"/>
                <a:gd name="T25" fmla="*/ 148 h 205"/>
                <a:gd name="T26" fmla="*/ 77 w 134"/>
                <a:gd name="T27" fmla="*/ 152 h 205"/>
                <a:gd name="T28" fmla="*/ 29 w 134"/>
                <a:gd name="T29" fmla="*/ 205 h 205"/>
                <a:gd name="T30" fmla="*/ 13 w 134"/>
                <a:gd name="T31" fmla="*/ 202 h 205"/>
                <a:gd name="T32" fmla="*/ 10 w 134"/>
                <a:gd name="T33" fmla="*/ 17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205">
                  <a:moveTo>
                    <a:pt x="10" y="179"/>
                  </a:moveTo>
                  <a:cubicBezTo>
                    <a:pt x="14" y="180"/>
                    <a:pt x="18" y="181"/>
                    <a:pt x="24" y="181"/>
                  </a:cubicBezTo>
                  <a:cubicBezTo>
                    <a:pt x="43" y="181"/>
                    <a:pt x="46" y="171"/>
                    <a:pt x="53" y="152"/>
                  </a:cubicBezTo>
                  <a:cubicBezTo>
                    <a:pt x="54" y="150"/>
                    <a:pt x="55" y="147"/>
                    <a:pt x="55" y="1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63" y="100"/>
                    <a:pt x="66" y="111"/>
                    <a:pt x="67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71" y="106"/>
                    <a:pt x="74" y="96"/>
                    <a:pt x="78" y="85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78" y="149"/>
                    <a:pt x="78" y="150"/>
                    <a:pt x="77" y="152"/>
                  </a:cubicBezTo>
                  <a:cubicBezTo>
                    <a:pt x="66" y="181"/>
                    <a:pt x="57" y="205"/>
                    <a:pt x="29" y="205"/>
                  </a:cubicBezTo>
                  <a:cubicBezTo>
                    <a:pt x="22" y="205"/>
                    <a:pt x="17" y="203"/>
                    <a:pt x="13" y="202"/>
                  </a:cubicBezTo>
                  <a:lnTo>
                    <a:pt x="10" y="1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957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7" orient="horz" pos="1140">
          <p15:clr>
            <a:srgbClr val="F26B43"/>
          </p15:clr>
        </p15:guide>
        <p15:guide id="158" pos="347">
          <p15:clr>
            <a:srgbClr val="F26B43"/>
          </p15:clr>
        </p15:guide>
        <p15:guide id="159" pos="7332">
          <p15:clr>
            <a:srgbClr val="F26B43"/>
          </p15:clr>
        </p15:guide>
        <p15:guide id="160" pos="4067">
          <p15:clr>
            <a:srgbClr val="F26B43"/>
          </p15:clr>
        </p15:guide>
        <p15:guide id="161" pos="3613">
          <p15:clr>
            <a:srgbClr val="F26B43"/>
          </p15:clr>
        </p15:guide>
        <p15:guide id="162" orient="horz" pos="39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15D289-CB02-4681-91DA-22C233CF1B5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25465" y="512540"/>
            <a:ext cx="11114084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216614-CA91-4CF0-9C78-D595C950B27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8184" y="1733898"/>
            <a:ext cx="11101366" cy="4504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46FB88-43B4-47FB-98DA-7D5F2546EF5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88210" y="6482694"/>
            <a:ext cx="64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ED3A78-AF20-48F6-B119-BBA4C90E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602005" y="6482694"/>
            <a:ext cx="7200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/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/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7610E-C66C-46DA-847F-66CFD5FAF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42571" y="6482694"/>
            <a:ext cx="28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8" name="Group 56">
            <a:extLst>
              <a:ext uri="{FF2B5EF4-FFF2-40B4-BE49-F238E27FC236}">
                <a16:creationId xmlns:a16="http://schemas.microsoft.com/office/drawing/2014/main" id="{6743867C-F5F3-4BB2-8DC1-71656B06422E}"/>
              </a:ext>
            </a:extLst>
          </p:cNvPr>
          <p:cNvGrpSpPr/>
          <p:nvPr/>
        </p:nvGrpSpPr>
        <p:grpSpPr>
          <a:xfrm>
            <a:off x="10895865" y="6406295"/>
            <a:ext cx="743685" cy="282636"/>
            <a:chOff x="-56489600" y="9517063"/>
            <a:chExt cx="125171200" cy="47571025"/>
          </a:xfrm>
        </p:grpSpPr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id="{9A872E3B-AE9D-4AA1-AF2D-2989C8DFD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489600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6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8 w 1232"/>
                <a:gd name="T23" fmla="*/ 186 h 1397"/>
                <a:gd name="T24" fmla="*/ 260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59 w 1232"/>
                <a:gd name="T31" fmla="*/ 781 h 1397"/>
                <a:gd name="T32" fmla="*/ 242 w 1232"/>
                <a:gd name="T33" fmla="*/ 1008 h 1397"/>
                <a:gd name="T34" fmla="*/ 510 w 1232"/>
                <a:gd name="T35" fmla="*/ 1220 h 1397"/>
                <a:gd name="T36" fmla="*/ 832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4" y="294"/>
                    <a:pt x="126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3" y="1235"/>
                    <a:pt x="949" y="1201"/>
                  </a:cubicBezTo>
                  <a:cubicBezTo>
                    <a:pt x="758" y="1364"/>
                    <a:pt x="601" y="1397"/>
                    <a:pt x="456" y="1397"/>
                  </a:cubicBezTo>
                  <a:cubicBezTo>
                    <a:pt x="162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59" y="590"/>
                    <a:pt x="804" y="565"/>
                    <a:pt x="933" y="518"/>
                  </a:cubicBezTo>
                  <a:cubicBezTo>
                    <a:pt x="938" y="374"/>
                    <a:pt x="941" y="186"/>
                    <a:pt x="608" y="186"/>
                  </a:cubicBezTo>
                  <a:cubicBezTo>
                    <a:pt x="325" y="186"/>
                    <a:pt x="289" y="330"/>
                    <a:pt x="260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5" y="730"/>
                    <a:pt x="678" y="763"/>
                    <a:pt x="559" y="781"/>
                  </a:cubicBezTo>
                  <a:cubicBezTo>
                    <a:pt x="420" y="802"/>
                    <a:pt x="242" y="828"/>
                    <a:pt x="242" y="1008"/>
                  </a:cubicBezTo>
                  <a:cubicBezTo>
                    <a:pt x="242" y="1103"/>
                    <a:pt x="307" y="1220"/>
                    <a:pt x="510" y="1220"/>
                  </a:cubicBezTo>
                  <a:cubicBezTo>
                    <a:pt x="575" y="1220"/>
                    <a:pt x="727" y="1207"/>
                    <a:pt x="832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9">
              <a:extLst>
                <a:ext uri="{FF2B5EF4-FFF2-40B4-BE49-F238E27FC236}">
                  <a16:creationId xmlns:a16="http://schemas.microsoft.com/office/drawing/2014/main" id="{59DC5560-4362-43F2-8B2F-1C3AB8E22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03925" y="48077438"/>
              <a:ext cx="5311775" cy="6964363"/>
            </a:xfrm>
            <a:custGeom>
              <a:avLst/>
              <a:gdLst>
                <a:gd name="T0" fmla="*/ 0 w 1407"/>
                <a:gd name="T1" fmla="*/ 0 h 1845"/>
                <a:gd name="T2" fmla="*/ 696 w 1407"/>
                <a:gd name="T3" fmla="*/ 0 h 1845"/>
                <a:gd name="T4" fmla="*/ 1229 w 1407"/>
                <a:gd name="T5" fmla="*/ 124 h 1845"/>
                <a:gd name="T6" fmla="*/ 1407 w 1407"/>
                <a:gd name="T7" fmla="*/ 533 h 1845"/>
                <a:gd name="T8" fmla="*/ 1119 w 1407"/>
                <a:gd name="T9" fmla="*/ 1026 h 1845"/>
                <a:gd name="T10" fmla="*/ 717 w 1407"/>
                <a:gd name="T11" fmla="*/ 1098 h 1845"/>
                <a:gd name="T12" fmla="*/ 245 w 1407"/>
                <a:gd name="T13" fmla="*/ 1098 h 1845"/>
                <a:gd name="T14" fmla="*/ 245 w 1407"/>
                <a:gd name="T15" fmla="*/ 1845 h 1845"/>
                <a:gd name="T16" fmla="*/ 0 w 1407"/>
                <a:gd name="T17" fmla="*/ 1845 h 1845"/>
                <a:gd name="T18" fmla="*/ 0 w 1407"/>
                <a:gd name="T19" fmla="*/ 0 h 1845"/>
                <a:gd name="T20" fmla="*/ 245 w 1407"/>
                <a:gd name="T21" fmla="*/ 879 h 1845"/>
                <a:gd name="T22" fmla="*/ 719 w 1407"/>
                <a:gd name="T23" fmla="*/ 879 h 1845"/>
                <a:gd name="T24" fmla="*/ 1155 w 1407"/>
                <a:gd name="T25" fmla="*/ 541 h 1845"/>
                <a:gd name="T26" fmla="*/ 1054 w 1407"/>
                <a:gd name="T27" fmla="*/ 296 h 1845"/>
                <a:gd name="T28" fmla="*/ 714 w 1407"/>
                <a:gd name="T29" fmla="*/ 219 h 1845"/>
                <a:gd name="T30" fmla="*/ 245 w 1407"/>
                <a:gd name="T31" fmla="*/ 219 h 1845"/>
                <a:gd name="T32" fmla="*/ 245 w 1407"/>
                <a:gd name="T33" fmla="*/ 879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07" h="1845">
                  <a:moveTo>
                    <a:pt x="0" y="0"/>
                  </a:moveTo>
                  <a:cubicBezTo>
                    <a:pt x="696" y="0"/>
                    <a:pt x="696" y="0"/>
                    <a:pt x="696" y="0"/>
                  </a:cubicBezTo>
                  <a:cubicBezTo>
                    <a:pt x="861" y="0"/>
                    <a:pt x="1080" y="0"/>
                    <a:pt x="1229" y="124"/>
                  </a:cubicBezTo>
                  <a:cubicBezTo>
                    <a:pt x="1356" y="227"/>
                    <a:pt x="1407" y="389"/>
                    <a:pt x="1407" y="533"/>
                  </a:cubicBezTo>
                  <a:cubicBezTo>
                    <a:pt x="1407" y="747"/>
                    <a:pt x="1304" y="948"/>
                    <a:pt x="1119" y="1026"/>
                  </a:cubicBezTo>
                  <a:cubicBezTo>
                    <a:pt x="956" y="1093"/>
                    <a:pt x="817" y="1098"/>
                    <a:pt x="717" y="1098"/>
                  </a:cubicBezTo>
                  <a:cubicBezTo>
                    <a:pt x="245" y="1098"/>
                    <a:pt x="245" y="1098"/>
                    <a:pt x="245" y="1098"/>
                  </a:cubicBezTo>
                  <a:cubicBezTo>
                    <a:pt x="245" y="1845"/>
                    <a:pt x="245" y="1845"/>
                    <a:pt x="245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0" y="0"/>
                  </a:lnTo>
                  <a:close/>
                  <a:moveTo>
                    <a:pt x="245" y="879"/>
                  </a:moveTo>
                  <a:cubicBezTo>
                    <a:pt x="719" y="879"/>
                    <a:pt x="719" y="879"/>
                    <a:pt x="719" y="879"/>
                  </a:cubicBezTo>
                  <a:cubicBezTo>
                    <a:pt x="853" y="879"/>
                    <a:pt x="1155" y="866"/>
                    <a:pt x="1155" y="541"/>
                  </a:cubicBezTo>
                  <a:cubicBezTo>
                    <a:pt x="1155" y="464"/>
                    <a:pt x="1132" y="366"/>
                    <a:pt x="1054" y="296"/>
                  </a:cubicBezTo>
                  <a:cubicBezTo>
                    <a:pt x="969" y="219"/>
                    <a:pt x="866" y="219"/>
                    <a:pt x="714" y="219"/>
                  </a:cubicBezTo>
                  <a:cubicBezTo>
                    <a:pt x="245" y="219"/>
                    <a:pt x="245" y="219"/>
                    <a:pt x="245" y="219"/>
                  </a:cubicBezTo>
                  <a:lnTo>
                    <a:pt x="245" y="87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0">
              <a:extLst>
                <a:ext uri="{FF2B5EF4-FFF2-40B4-BE49-F238E27FC236}">
                  <a16:creationId xmlns:a16="http://schemas.microsoft.com/office/drawing/2014/main" id="{A2A5EB17-1E38-4C12-B7DB-15513C69B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640963" y="48077438"/>
              <a:ext cx="5470525" cy="6964363"/>
            </a:xfrm>
            <a:custGeom>
              <a:avLst/>
              <a:gdLst>
                <a:gd name="T0" fmla="*/ 0 w 3446"/>
                <a:gd name="T1" fmla="*/ 0 h 4387"/>
                <a:gd name="T2" fmla="*/ 583 w 3446"/>
                <a:gd name="T3" fmla="*/ 0 h 4387"/>
                <a:gd name="T4" fmla="*/ 583 w 3446"/>
                <a:gd name="T5" fmla="*/ 1802 h 4387"/>
                <a:gd name="T6" fmla="*/ 2863 w 3446"/>
                <a:gd name="T7" fmla="*/ 1802 h 4387"/>
                <a:gd name="T8" fmla="*/ 2863 w 3446"/>
                <a:gd name="T9" fmla="*/ 0 h 4387"/>
                <a:gd name="T10" fmla="*/ 3446 w 3446"/>
                <a:gd name="T11" fmla="*/ 0 h 4387"/>
                <a:gd name="T12" fmla="*/ 3446 w 3446"/>
                <a:gd name="T13" fmla="*/ 4387 h 4387"/>
                <a:gd name="T14" fmla="*/ 2863 w 3446"/>
                <a:gd name="T15" fmla="*/ 4387 h 4387"/>
                <a:gd name="T16" fmla="*/ 2863 w 3446"/>
                <a:gd name="T17" fmla="*/ 2323 h 4387"/>
                <a:gd name="T18" fmla="*/ 583 w 3446"/>
                <a:gd name="T19" fmla="*/ 2323 h 4387"/>
                <a:gd name="T20" fmla="*/ 583 w 3446"/>
                <a:gd name="T21" fmla="*/ 4387 h 4387"/>
                <a:gd name="T22" fmla="*/ 0 w 3446"/>
                <a:gd name="T23" fmla="*/ 4387 h 4387"/>
                <a:gd name="T24" fmla="*/ 0 w 3446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6" h="4387">
                  <a:moveTo>
                    <a:pt x="0" y="0"/>
                  </a:moveTo>
                  <a:lnTo>
                    <a:pt x="583" y="0"/>
                  </a:lnTo>
                  <a:lnTo>
                    <a:pt x="583" y="1802"/>
                  </a:lnTo>
                  <a:lnTo>
                    <a:pt x="2863" y="1802"/>
                  </a:lnTo>
                  <a:lnTo>
                    <a:pt x="2863" y="0"/>
                  </a:lnTo>
                  <a:lnTo>
                    <a:pt x="3446" y="0"/>
                  </a:lnTo>
                  <a:lnTo>
                    <a:pt x="3446" y="4387"/>
                  </a:lnTo>
                  <a:lnTo>
                    <a:pt x="2863" y="4387"/>
                  </a:lnTo>
                  <a:lnTo>
                    <a:pt x="2863" y="2323"/>
                  </a:lnTo>
                  <a:lnTo>
                    <a:pt x="583" y="2323"/>
                  </a:lnTo>
                  <a:lnTo>
                    <a:pt x="583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7780B39E-F207-40DE-9E2D-C52AAE9675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992263" y="47959963"/>
              <a:ext cx="6665913" cy="7199313"/>
            </a:xfrm>
            <a:custGeom>
              <a:avLst/>
              <a:gdLst>
                <a:gd name="T0" fmla="*/ 885 w 1766"/>
                <a:gd name="T1" fmla="*/ 0 h 1907"/>
                <a:gd name="T2" fmla="*/ 1766 w 1766"/>
                <a:gd name="T3" fmla="*/ 956 h 1907"/>
                <a:gd name="T4" fmla="*/ 885 w 1766"/>
                <a:gd name="T5" fmla="*/ 1907 h 1907"/>
                <a:gd name="T6" fmla="*/ 0 w 1766"/>
                <a:gd name="T7" fmla="*/ 977 h 1907"/>
                <a:gd name="T8" fmla="*/ 885 w 1766"/>
                <a:gd name="T9" fmla="*/ 0 h 1907"/>
                <a:gd name="T10" fmla="*/ 882 w 1766"/>
                <a:gd name="T11" fmla="*/ 1699 h 1907"/>
                <a:gd name="T12" fmla="*/ 1514 w 1766"/>
                <a:gd name="T13" fmla="*/ 956 h 1907"/>
                <a:gd name="T14" fmla="*/ 887 w 1766"/>
                <a:gd name="T15" fmla="*/ 209 h 1907"/>
                <a:gd name="T16" fmla="*/ 384 w 1766"/>
                <a:gd name="T17" fmla="*/ 456 h 1907"/>
                <a:gd name="T18" fmla="*/ 253 w 1766"/>
                <a:gd name="T19" fmla="*/ 982 h 1907"/>
                <a:gd name="T20" fmla="*/ 882 w 1766"/>
                <a:gd name="T21" fmla="*/ 1699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6" h="1907">
                  <a:moveTo>
                    <a:pt x="885" y="0"/>
                  </a:moveTo>
                  <a:cubicBezTo>
                    <a:pt x="1387" y="0"/>
                    <a:pt x="1766" y="363"/>
                    <a:pt x="1766" y="956"/>
                  </a:cubicBezTo>
                  <a:cubicBezTo>
                    <a:pt x="1766" y="1554"/>
                    <a:pt x="1377" y="1907"/>
                    <a:pt x="885" y="1907"/>
                  </a:cubicBezTo>
                  <a:cubicBezTo>
                    <a:pt x="307" y="1907"/>
                    <a:pt x="0" y="1448"/>
                    <a:pt x="0" y="977"/>
                  </a:cubicBezTo>
                  <a:cubicBezTo>
                    <a:pt x="0" y="322"/>
                    <a:pt x="405" y="0"/>
                    <a:pt x="885" y="0"/>
                  </a:cubicBezTo>
                  <a:close/>
                  <a:moveTo>
                    <a:pt x="882" y="1699"/>
                  </a:moveTo>
                  <a:cubicBezTo>
                    <a:pt x="1220" y="1699"/>
                    <a:pt x="1514" y="1464"/>
                    <a:pt x="1514" y="956"/>
                  </a:cubicBezTo>
                  <a:cubicBezTo>
                    <a:pt x="1514" y="428"/>
                    <a:pt x="1202" y="209"/>
                    <a:pt x="887" y="209"/>
                  </a:cubicBezTo>
                  <a:cubicBezTo>
                    <a:pt x="691" y="209"/>
                    <a:pt x="495" y="294"/>
                    <a:pt x="384" y="456"/>
                  </a:cubicBezTo>
                  <a:cubicBezTo>
                    <a:pt x="253" y="642"/>
                    <a:pt x="253" y="923"/>
                    <a:pt x="253" y="982"/>
                  </a:cubicBezTo>
                  <a:cubicBezTo>
                    <a:pt x="253" y="1410"/>
                    <a:pt x="508" y="1699"/>
                    <a:pt x="882" y="169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18CB8596-2A19-4F99-92A6-76F96794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67225" y="48077438"/>
              <a:ext cx="5207000" cy="6964363"/>
            </a:xfrm>
            <a:custGeom>
              <a:avLst/>
              <a:gdLst>
                <a:gd name="T0" fmla="*/ 0 w 3280"/>
                <a:gd name="T1" fmla="*/ 0 h 4387"/>
                <a:gd name="T2" fmla="*/ 3177 w 3280"/>
                <a:gd name="T3" fmla="*/ 0 h 4387"/>
                <a:gd name="T4" fmla="*/ 3177 w 3280"/>
                <a:gd name="T5" fmla="*/ 520 h 4387"/>
                <a:gd name="T6" fmla="*/ 583 w 3280"/>
                <a:gd name="T7" fmla="*/ 520 h 4387"/>
                <a:gd name="T8" fmla="*/ 583 w 3280"/>
                <a:gd name="T9" fmla="*/ 1862 h 4387"/>
                <a:gd name="T10" fmla="*/ 3011 w 3280"/>
                <a:gd name="T11" fmla="*/ 1862 h 4387"/>
                <a:gd name="T12" fmla="*/ 3011 w 3280"/>
                <a:gd name="T13" fmla="*/ 2385 h 4387"/>
                <a:gd name="T14" fmla="*/ 583 w 3280"/>
                <a:gd name="T15" fmla="*/ 2385 h 4387"/>
                <a:gd name="T16" fmla="*/ 583 w 3280"/>
                <a:gd name="T17" fmla="*/ 3867 h 4387"/>
                <a:gd name="T18" fmla="*/ 3280 w 3280"/>
                <a:gd name="T19" fmla="*/ 3867 h 4387"/>
                <a:gd name="T20" fmla="*/ 3280 w 3280"/>
                <a:gd name="T21" fmla="*/ 4387 h 4387"/>
                <a:gd name="T22" fmla="*/ 0 w 3280"/>
                <a:gd name="T23" fmla="*/ 4387 h 4387"/>
                <a:gd name="T24" fmla="*/ 0 w 328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0" h="4387">
                  <a:moveTo>
                    <a:pt x="0" y="0"/>
                  </a:moveTo>
                  <a:lnTo>
                    <a:pt x="3177" y="0"/>
                  </a:lnTo>
                  <a:lnTo>
                    <a:pt x="3177" y="520"/>
                  </a:lnTo>
                  <a:lnTo>
                    <a:pt x="583" y="520"/>
                  </a:lnTo>
                  <a:lnTo>
                    <a:pt x="583" y="1862"/>
                  </a:lnTo>
                  <a:lnTo>
                    <a:pt x="3011" y="1862"/>
                  </a:lnTo>
                  <a:lnTo>
                    <a:pt x="3011" y="2385"/>
                  </a:lnTo>
                  <a:lnTo>
                    <a:pt x="583" y="2385"/>
                  </a:lnTo>
                  <a:lnTo>
                    <a:pt x="583" y="3867"/>
                  </a:lnTo>
                  <a:lnTo>
                    <a:pt x="3280" y="3867"/>
                  </a:lnTo>
                  <a:lnTo>
                    <a:pt x="3280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E36067AC-23C8-4861-95CC-CE09F31B6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9663" y="48077438"/>
              <a:ext cx="5476875" cy="6964363"/>
            </a:xfrm>
            <a:custGeom>
              <a:avLst/>
              <a:gdLst>
                <a:gd name="T0" fmla="*/ 0 w 3450"/>
                <a:gd name="T1" fmla="*/ 0 h 4387"/>
                <a:gd name="T2" fmla="*/ 594 w 3450"/>
                <a:gd name="T3" fmla="*/ 0 h 4387"/>
                <a:gd name="T4" fmla="*/ 2887 w 3450"/>
                <a:gd name="T5" fmla="*/ 3446 h 4387"/>
                <a:gd name="T6" fmla="*/ 2899 w 3450"/>
                <a:gd name="T7" fmla="*/ 3446 h 4387"/>
                <a:gd name="T8" fmla="*/ 2899 w 3450"/>
                <a:gd name="T9" fmla="*/ 0 h 4387"/>
                <a:gd name="T10" fmla="*/ 3450 w 3450"/>
                <a:gd name="T11" fmla="*/ 0 h 4387"/>
                <a:gd name="T12" fmla="*/ 3450 w 3450"/>
                <a:gd name="T13" fmla="*/ 4387 h 4387"/>
                <a:gd name="T14" fmla="*/ 2856 w 3450"/>
                <a:gd name="T15" fmla="*/ 4387 h 4387"/>
                <a:gd name="T16" fmla="*/ 564 w 3450"/>
                <a:gd name="T17" fmla="*/ 944 h 4387"/>
                <a:gd name="T18" fmla="*/ 552 w 3450"/>
                <a:gd name="T19" fmla="*/ 944 h 4387"/>
                <a:gd name="T20" fmla="*/ 552 w 3450"/>
                <a:gd name="T21" fmla="*/ 4387 h 4387"/>
                <a:gd name="T22" fmla="*/ 0 w 3450"/>
                <a:gd name="T23" fmla="*/ 4387 h 4387"/>
                <a:gd name="T24" fmla="*/ 0 w 3450"/>
                <a:gd name="T25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0" h="4387">
                  <a:moveTo>
                    <a:pt x="0" y="0"/>
                  </a:moveTo>
                  <a:lnTo>
                    <a:pt x="594" y="0"/>
                  </a:lnTo>
                  <a:lnTo>
                    <a:pt x="2887" y="3446"/>
                  </a:lnTo>
                  <a:lnTo>
                    <a:pt x="2899" y="3446"/>
                  </a:lnTo>
                  <a:lnTo>
                    <a:pt x="2899" y="0"/>
                  </a:lnTo>
                  <a:lnTo>
                    <a:pt x="3450" y="0"/>
                  </a:lnTo>
                  <a:lnTo>
                    <a:pt x="3450" y="4387"/>
                  </a:lnTo>
                  <a:lnTo>
                    <a:pt x="2856" y="4387"/>
                  </a:lnTo>
                  <a:lnTo>
                    <a:pt x="564" y="944"/>
                  </a:lnTo>
                  <a:lnTo>
                    <a:pt x="552" y="944"/>
                  </a:lnTo>
                  <a:lnTo>
                    <a:pt x="552" y="4387"/>
                  </a:lnTo>
                  <a:lnTo>
                    <a:pt x="0" y="4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74">
              <a:extLst>
                <a:ext uri="{FF2B5EF4-FFF2-40B4-BE49-F238E27FC236}">
                  <a16:creationId xmlns:a16="http://schemas.microsoft.com/office/drawing/2014/main" id="{F1B5BADE-767B-4E8E-B6B9-F1D193DC0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38" y="48077438"/>
              <a:ext cx="925513" cy="69643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0D372DBD-1627-4492-A72C-25E858B1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775" y="48077438"/>
              <a:ext cx="6383338" cy="6964363"/>
            </a:xfrm>
            <a:custGeom>
              <a:avLst/>
              <a:gdLst>
                <a:gd name="T0" fmla="*/ 714 w 1691"/>
                <a:gd name="T1" fmla="*/ 884 h 1845"/>
                <a:gd name="T2" fmla="*/ 83 w 1691"/>
                <a:gd name="T3" fmla="*/ 0 h 1845"/>
                <a:gd name="T4" fmla="*/ 374 w 1691"/>
                <a:gd name="T5" fmla="*/ 0 h 1845"/>
                <a:gd name="T6" fmla="*/ 709 w 1691"/>
                <a:gd name="T7" fmla="*/ 474 h 1845"/>
                <a:gd name="T8" fmla="*/ 856 w 1691"/>
                <a:gd name="T9" fmla="*/ 701 h 1845"/>
                <a:gd name="T10" fmla="*/ 933 w 1691"/>
                <a:gd name="T11" fmla="*/ 588 h 1845"/>
                <a:gd name="T12" fmla="*/ 1003 w 1691"/>
                <a:gd name="T13" fmla="*/ 490 h 1845"/>
                <a:gd name="T14" fmla="*/ 1374 w 1691"/>
                <a:gd name="T15" fmla="*/ 0 h 1845"/>
                <a:gd name="T16" fmla="*/ 1640 w 1691"/>
                <a:gd name="T17" fmla="*/ 0 h 1845"/>
                <a:gd name="T18" fmla="*/ 993 w 1691"/>
                <a:gd name="T19" fmla="*/ 868 h 1845"/>
                <a:gd name="T20" fmla="*/ 1691 w 1691"/>
                <a:gd name="T21" fmla="*/ 1845 h 1845"/>
                <a:gd name="T22" fmla="*/ 1389 w 1691"/>
                <a:gd name="T23" fmla="*/ 1845 h 1845"/>
                <a:gd name="T24" fmla="*/ 926 w 1691"/>
                <a:gd name="T25" fmla="*/ 1188 h 1845"/>
                <a:gd name="T26" fmla="*/ 848 w 1691"/>
                <a:gd name="T27" fmla="*/ 1065 h 1845"/>
                <a:gd name="T28" fmla="*/ 843 w 1691"/>
                <a:gd name="T29" fmla="*/ 1065 h 1845"/>
                <a:gd name="T30" fmla="*/ 830 w 1691"/>
                <a:gd name="T31" fmla="*/ 1088 h 1845"/>
                <a:gd name="T32" fmla="*/ 755 w 1691"/>
                <a:gd name="T33" fmla="*/ 1204 h 1845"/>
                <a:gd name="T34" fmla="*/ 294 w 1691"/>
                <a:gd name="T35" fmla="*/ 1845 h 1845"/>
                <a:gd name="T36" fmla="*/ 0 w 1691"/>
                <a:gd name="T37" fmla="*/ 1845 h 1845"/>
                <a:gd name="T38" fmla="*/ 714 w 1691"/>
                <a:gd name="T39" fmla="*/ 884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1" h="1845">
                  <a:moveTo>
                    <a:pt x="714" y="884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4" y="0"/>
                    <a:pt x="374" y="0"/>
                    <a:pt x="374" y="0"/>
                  </a:cubicBezTo>
                  <a:cubicBezTo>
                    <a:pt x="709" y="474"/>
                    <a:pt x="709" y="474"/>
                    <a:pt x="709" y="474"/>
                  </a:cubicBezTo>
                  <a:cubicBezTo>
                    <a:pt x="761" y="549"/>
                    <a:pt x="815" y="621"/>
                    <a:pt x="856" y="701"/>
                  </a:cubicBezTo>
                  <a:cubicBezTo>
                    <a:pt x="877" y="667"/>
                    <a:pt x="884" y="660"/>
                    <a:pt x="933" y="588"/>
                  </a:cubicBezTo>
                  <a:cubicBezTo>
                    <a:pt x="956" y="556"/>
                    <a:pt x="985" y="513"/>
                    <a:pt x="1003" y="490"/>
                  </a:cubicBezTo>
                  <a:cubicBezTo>
                    <a:pt x="1374" y="0"/>
                    <a:pt x="1374" y="0"/>
                    <a:pt x="1374" y="0"/>
                  </a:cubicBezTo>
                  <a:cubicBezTo>
                    <a:pt x="1640" y="0"/>
                    <a:pt x="1640" y="0"/>
                    <a:pt x="1640" y="0"/>
                  </a:cubicBezTo>
                  <a:cubicBezTo>
                    <a:pt x="993" y="868"/>
                    <a:pt x="993" y="868"/>
                    <a:pt x="993" y="868"/>
                  </a:cubicBezTo>
                  <a:cubicBezTo>
                    <a:pt x="1691" y="1845"/>
                    <a:pt x="1691" y="1845"/>
                    <a:pt x="1691" y="1845"/>
                  </a:cubicBezTo>
                  <a:cubicBezTo>
                    <a:pt x="1389" y="1845"/>
                    <a:pt x="1389" y="1845"/>
                    <a:pt x="1389" y="1845"/>
                  </a:cubicBezTo>
                  <a:cubicBezTo>
                    <a:pt x="926" y="1188"/>
                    <a:pt x="926" y="1188"/>
                    <a:pt x="926" y="1188"/>
                  </a:cubicBezTo>
                  <a:cubicBezTo>
                    <a:pt x="884" y="1131"/>
                    <a:pt x="866" y="1098"/>
                    <a:pt x="848" y="1065"/>
                  </a:cubicBezTo>
                  <a:cubicBezTo>
                    <a:pt x="843" y="1065"/>
                    <a:pt x="843" y="1065"/>
                    <a:pt x="843" y="1065"/>
                  </a:cubicBezTo>
                  <a:cubicBezTo>
                    <a:pt x="843" y="1067"/>
                    <a:pt x="833" y="1083"/>
                    <a:pt x="830" y="1088"/>
                  </a:cubicBezTo>
                  <a:cubicBezTo>
                    <a:pt x="812" y="1119"/>
                    <a:pt x="784" y="1162"/>
                    <a:pt x="755" y="1204"/>
                  </a:cubicBezTo>
                  <a:cubicBezTo>
                    <a:pt x="294" y="1845"/>
                    <a:pt x="294" y="1845"/>
                    <a:pt x="294" y="1845"/>
                  </a:cubicBezTo>
                  <a:cubicBezTo>
                    <a:pt x="0" y="1845"/>
                    <a:pt x="0" y="1845"/>
                    <a:pt x="0" y="1845"/>
                  </a:cubicBezTo>
                  <a:lnTo>
                    <a:pt x="714" y="88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6">
              <a:extLst>
                <a:ext uri="{FF2B5EF4-FFF2-40B4-BE49-F238E27FC236}">
                  <a16:creationId xmlns:a16="http://schemas.microsoft.com/office/drawing/2014/main" id="{FEF843BE-DFD6-479E-8CC7-4E46193EB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4738" y="49885601"/>
              <a:ext cx="4397375" cy="5273675"/>
            </a:xfrm>
            <a:custGeom>
              <a:avLst/>
              <a:gdLst>
                <a:gd name="T0" fmla="*/ 1165 w 1165"/>
                <a:gd name="T1" fmla="*/ 905 h 1397"/>
                <a:gd name="T2" fmla="*/ 609 w 1165"/>
                <a:gd name="T3" fmla="*/ 1397 h 1397"/>
                <a:gd name="T4" fmla="*/ 0 w 1165"/>
                <a:gd name="T5" fmla="*/ 701 h 1397"/>
                <a:gd name="T6" fmla="*/ 609 w 1165"/>
                <a:gd name="T7" fmla="*/ 0 h 1397"/>
                <a:gd name="T8" fmla="*/ 1060 w 1165"/>
                <a:gd name="T9" fmla="*/ 209 h 1397"/>
                <a:gd name="T10" fmla="*/ 1142 w 1165"/>
                <a:gd name="T11" fmla="*/ 423 h 1397"/>
                <a:gd name="T12" fmla="*/ 923 w 1165"/>
                <a:gd name="T13" fmla="*/ 457 h 1397"/>
                <a:gd name="T14" fmla="*/ 619 w 1165"/>
                <a:gd name="T15" fmla="*/ 186 h 1397"/>
                <a:gd name="T16" fmla="*/ 232 w 1165"/>
                <a:gd name="T17" fmla="*/ 696 h 1397"/>
                <a:gd name="T18" fmla="*/ 606 w 1165"/>
                <a:gd name="T19" fmla="*/ 1212 h 1397"/>
                <a:gd name="T20" fmla="*/ 941 w 1165"/>
                <a:gd name="T21" fmla="*/ 877 h 1397"/>
                <a:gd name="T22" fmla="*/ 1165 w 1165"/>
                <a:gd name="T23" fmla="*/ 905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5" h="1397">
                  <a:moveTo>
                    <a:pt x="1165" y="905"/>
                  </a:moveTo>
                  <a:cubicBezTo>
                    <a:pt x="1093" y="1356"/>
                    <a:pt x="722" y="1397"/>
                    <a:pt x="609" y="1397"/>
                  </a:cubicBezTo>
                  <a:cubicBezTo>
                    <a:pt x="168" y="1397"/>
                    <a:pt x="0" y="1057"/>
                    <a:pt x="0" y="701"/>
                  </a:cubicBezTo>
                  <a:cubicBezTo>
                    <a:pt x="0" y="145"/>
                    <a:pt x="343" y="0"/>
                    <a:pt x="609" y="0"/>
                  </a:cubicBezTo>
                  <a:cubicBezTo>
                    <a:pt x="735" y="0"/>
                    <a:pt x="941" y="36"/>
                    <a:pt x="1060" y="209"/>
                  </a:cubicBezTo>
                  <a:cubicBezTo>
                    <a:pt x="1116" y="289"/>
                    <a:pt x="1132" y="366"/>
                    <a:pt x="1142" y="423"/>
                  </a:cubicBezTo>
                  <a:cubicBezTo>
                    <a:pt x="923" y="457"/>
                    <a:pt x="923" y="457"/>
                    <a:pt x="923" y="457"/>
                  </a:cubicBezTo>
                  <a:cubicBezTo>
                    <a:pt x="877" y="263"/>
                    <a:pt x="758" y="186"/>
                    <a:pt x="619" y="186"/>
                  </a:cubicBezTo>
                  <a:cubicBezTo>
                    <a:pt x="266" y="186"/>
                    <a:pt x="232" y="539"/>
                    <a:pt x="232" y="696"/>
                  </a:cubicBezTo>
                  <a:cubicBezTo>
                    <a:pt x="232" y="781"/>
                    <a:pt x="232" y="1212"/>
                    <a:pt x="606" y="1212"/>
                  </a:cubicBezTo>
                  <a:cubicBezTo>
                    <a:pt x="895" y="1212"/>
                    <a:pt x="933" y="944"/>
                    <a:pt x="941" y="877"/>
                  </a:cubicBezTo>
                  <a:lnTo>
                    <a:pt x="1165" y="90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7593D7D9-9748-49D0-9A2F-0A624A19B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7013" y="49885601"/>
              <a:ext cx="4729163" cy="5273675"/>
            </a:xfrm>
            <a:custGeom>
              <a:avLst/>
              <a:gdLst>
                <a:gd name="T0" fmla="*/ 137 w 1253"/>
                <a:gd name="T1" fmla="*/ 222 h 1397"/>
                <a:gd name="T2" fmla="*/ 627 w 1253"/>
                <a:gd name="T3" fmla="*/ 0 h 1397"/>
                <a:gd name="T4" fmla="*/ 1253 w 1253"/>
                <a:gd name="T5" fmla="*/ 678 h 1397"/>
                <a:gd name="T6" fmla="*/ 1119 w 1253"/>
                <a:gd name="T7" fmla="*/ 1171 h 1397"/>
                <a:gd name="T8" fmla="*/ 627 w 1253"/>
                <a:gd name="T9" fmla="*/ 1397 h 1397"/>
                <a:gd name="T10" fmla="*/ 132 w 1253"/>
                <a:gd name="T11" fmla="*/ 1171 h 1397"/>
                <a:gd name="T12" fmla="*/ 0 w 1253"/>
                <a:gd name="T13" fmla="*/ 699 h 1397"/>
                <a:gd name="T14" fmla="*/ 137 w 1253"/>
                <a:gd name="T15" fmla="*/ 222 h 1397"/>
                <a:gd name="T16" fmla="*/ 627 w 1253"/>
                <a:gd name="T17" fmla="*/ 1212 h 1397"/>
                <a:gd name="T18" fmla="*/ 1021 w 1253"/>
                <a:gd name="T19" fmla="*/ 691 h 1397"/>
                <a:gd name="T20" fmla="*/ 627 w 1253"/>
                <a:gd name="T21" fmla="*/ 186 h 1397"/>
                <a:gd name="T22" fmla="*/ 232 w 1253"/>
                <a:gd name="T23" fmla="*/ 699 h 1397"/>
                <a:gd name="T24" fmla="*/ 627 w 1253"/>
                <a:gd name="T25" fmla="*/ 1212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3" h="1397">
                  <a:moveTo>
                    <a:pt x="137" y="222"/>
                  </a:moveTo>
                  <a:cubicBezTo>
                    <a:pt x="258" y="67"/>
                    <a:pt x="451" y="0"/>
                    <a:pt x="627" y="0"/>
                  </a:cubicBezTo>
                  <a:cubicBezTo>
                    <a:pt x="908" y="0"/>
                    <a:pt x="1253" y="168"/>
                    <a:pt x="1253" y="678"/>
                  </a:cubicBezTo>
                  <a:cubicBezTo>
                    <a:pt x="1253" y="964"/>
                    <a:pt x="1181" y="1096"/>
                    <a:pt x="1119" y="1171"/>
                  </a:cubicBezTo>
                  <a:cubicBezTo>
                    <a:pt x="993" y="1325"/>
                    <a:pt x="804" y="1397"/>
                    <a:pt x="627" y="1397"/>
                  </a:cubicBezTo>
                  <a:cubicBezTo>
                    <a:pt x="446" y="1397"/>
                    <a:pt x="258" y="1328"/>
                    <a:pt x="132" y="1171"/>
                  </a:cubicBezTo>
                  <a:cubicBezTo>
                    <a:pt x="8" y="1016"/>
                    <a:pt x="0" y="799"/>
                    <a:pt x="0" y="699"/>
                  </a:cubicBezTo>
                  <a:cubicBezTo>
                    <a:pt x="0" y="554"/>
                    <a:pt x="23" y="366"/>
                    <a:pt x="137" y="222"/>
                  </a:cubicBezTo>
                  <a:close/>
                  <a:moveTo>
                    <a:pt x="627" y="1212"/>
                  </a:moveTo>
                  <a:cubicBezTo>
                    <a:pt x="949" y="1212"/>
                    <a:pt x="1021" y="902"/>
                    <a:pt x="1021" y="691"/>
                  </a:cubicBezTo>
                  <a:cubicBezTo>
                    <a:pt x="1021" y="335"/>
                    <a:pt x="830" y="186"/>
                    <a:pt x="627" y="186"/>
                  </a:cubicBezTo>
                  <a:cubicBezTo>
                    <a:pt x="485" y="186"/>
                    <a:pt x="232" y="266"/>
                    <a:pt x="232" y="699"/>
                  </a:cubicBezTo>
                  <a:cubicBezTo>
                    <a:pt x="232" y="1135"/>
                    <a:pt x="492" y="1212"/>
                    <a:pt x="627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CF8C337F-1423-436C-84AD-F2F92CC6D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5588" y="49885601"/>
              <a:ext cx="6850063" cy="5156200"/>
            </a:xfrm>
            <a:custGeom>
              <a:avLst/>
              <a:gdLst>
                <a:gd name="T0" fmla="*/ 0 w 1815"/>
                <a:gd name="T1" fmla="*/ 31 h 1366"/>
                <a:gd name="T2" fmla="*/ 204 w 1815"/>
                <a:gd name="T3" fmla="*/ 31 h 1366"/>
                <a:gd name="T4" fmla="*/ 204 w 1815"/>
                <a:gd name="T5" fmla="*/ 217 h 1366"/>
                <a:gd name="T6" fmla="*/ 209 w 1815"/>
                <a:gd name="T7" fmla="*/ 217 h 1366"/>
                <a:gd name="T8" fmla="*/ 608 w 1815"/>
                <a:gd name="T9" fmla="*/ 0 h 1366"/>
                <a:gd name="T10" fmla="*/ 987 w 1815"/>
                <a:gd name="T11" fmla="*/ 235 h 1366"/>
                <a:gd name="T12" fmla="*/ 1400 w 1815"/>
                <a:gd name="T13" fmla="*/ 0 h 1366"/>
                <a:gd name="T14" fmla="*/ 1815 w 1815"/>
                <a:gd name="T15" fmla="*/ 449 h 1366"/>
                <a:gd name="T16" fmla="*/ 1815 w 1815"/>
                <a:gd name="T17" fmla="*/ 1366 h 1366"/>
                <a:gd name="T18" fmla="*/ 1588 w 1815"/>
                <a:gd name="T19" fmla="*/ 1366 h 1366"/>
                <a:gd name="T20" fmla="*/ 1588 w 1815"/>
                <a:gd name="T21" fmla="*/ 524 h 1366"/>
                <a:gd name="T22" fmla="*/ 1348 w 1815"/>
                <a:gd name="T23" fmla="*/ 196 h 1366"/>
                <a:gd name="T24" fmla="*/ 1080 w 1815"/>
                <a:gd name="T25" fmla="*/ 335 h 1366"/>
                <a:gd name="T26" fmla="*/ 1021 w 1815"/>
                <a:gd name="T27" fmla="*/ 590 h 1366"/>
                <a:gd name="T28" fmla="*/ 1021 w 1815"/>
                <a:gd name="T29" fmla="*/ 1366 h 1366"/>
                <a:gd name="T30" fmla="*/ 794 w 1815"/>
                <a:gd name="T31" fmla="*/ 1366 h 1366"/>
                <a:gd name="T32" fmla="*/ 794 w 1815"/>
                <a:gd name="T33" fmla="*/ 498 h 1366"/>
                <a:gd name="T34" fmla="*/ 559 w 1815"/>
                <a:gd name="T35" fmla="*/ 196 h 1366"/>
                <a:gd name="T36" fmla="*/ 283 w 1815"/>
                <a:gd name="T37" fmla="*/ 351 h 1366"/>
                <a:gd name="T38" fmla="*/ 227 w 1815"/>
                <a:gd name="T39" fmla="*/ 673 h 1366"/>
                <a:gd name="T40" fmla="*/ 227 w 1815"/>
                <a:gd name="T41" fmla="*/ 1366 h 1366"/>
                <a:gd name="T42" fmla="*/ 0 w 1815"/>
                <a:gd name="T43" fmla="*/ 1366 h 1366"/>
                <a:gd name="T44" fmla="*/ 0 w 1815"/>
                <a:gd name="T45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5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7"/>
                    <a:pt x="204" y="217"/>
                    <a:pt x="204" y="217"/>
                  </a:cubicBezTo>
                  <a:cubicBezTo>
                    <a:pt x="209" y="217"/>
                    <a:pt x="209" y="217"/>
                    <a:pt x="209" y="217"/>
                  </a:cubicBezTo>
                  <a:cubicBezTo>
                    <a:pt x="281" y="98"/>
                    <a:pt x="415" y="0"/>
                    <a:pt x="608" y="0"/>
                  </a:cubicBezTo>
                  <a:cubicBezTo>
                    <a:pt x="799" y="0"/>
                    <a:pt x="933" y="80"/>
                    <a:pt x="987" y="235"/>
                  </a:cubicBezTo>
                  <a:cubicBezTo>
                    <a:pt x="1034" y="163"/>
                    <a:pt x="1149" y="0"/>
                    <a:pt x="1400" y="0"/>
                  </a:cubicBezTo>
                  <a:cubicBezTo>
                    <a:pt x="1812" y="0"/>
                    <a:pt x="1815" y="353"/>
                    <a:pt x="1815" y="449"/>
                  </a:cubicBezTo>
                  <a:cubicBezTo>
                    <a:pt x="1815" y="1366"/>
                    <a:pt x="1815" y="1366"/>
                    <a:pt x="1815" y="1366"/>
                  </a:cubicBezTo>
                  <a:cubicBezTo>
                    <a:pt x="1588" y="1366"/>
                    <a:pt x="1588" y="1366"/>
                    <a:pt x="1588" y="1366"/>
                  </a:cubicBezTo>
                  <a:cubicBezTo>
                    <a:pt x="1588" y="524"/>
                    <a:pt x="1588" y="524"/>
                    <a:pt x="1588" y="524"/>
                  </a:cubicBezTo>
                  <a:cubicBezTo>
                    <a:pt x="1588" y="395"/>
                    <a:pt x="1588" y="196"/>
                    <a:pt x="1348" y="196"/>
                  </a:cubicBezTo>
                  <a:cubicBezTo>
                    <a:pt x="1250" y="196"/>
                    <a:pt x="1134" y="245"/>
                    <a:pt x="1080" y="335"/>
                  </a:cubicBezTo>
                  <a:cubicBezTo>
                    <a:pt x="1036" y="410"/>
                    <a:pt x="1021" y="490"/>
                    <a:pt x="1021" y="590"/>
                  </a:cubicBezTo>
                  <a:cubicBezTo>
                    <a:pt x="1021" y="1366"/>
                    <a:pt x="1021" y="1366"/>
                    <a:pt x="1021" y="1366"/>
                  </a:cubicBezTo>
                  <a:cubicBezTo>
                    <a:pt x="794" y="1366"/>
                    <a:pt x="794" y="1366"/>
                    <a:pt x="794" y="1366"/>
                  </a:cubicBezTo>
                  <a:cubicBezTo>
                    <a:pt x="794" y="498"/>
                    <a:pt x="794" y="498"/>
                    <a:pt x="794" y="498"/>
                  </a:cubicBezTo>
                  <a:cubicBezTo>
                    <a:pt x="794" y="371"/>
                    <a:pt x="781" y="196"/>
                    <a:pt x="559" y="196"/>
                  </a:cubicBezTo>
                  <a:cubicBezTo>
                    <a:pt x="438" y="196"/>
                    <a:pt x="325" y="261"/>
                    <a:pt x="283" y="351"/>
                  </a:cubicBezTo>
                  <a:cubicBezTo>
                    <a:pt x="235" y="459"/>
                    <a:pt x="227" y="557"/>
                    <a:pt x="227" y="673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9240F512-5FF9-454E-8D75-50DC198D6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3038" y="49885601"/>
              <a:ext cx="4379913" cy="7092950"/>
            </a:xfrm>
            <a:custGeom>
              <a:avLst/>
              <a:gdLst>
                <a:gd name="T0" fmla="*/ 0 w 1160"/>
                <a:gd name="T1" fmla="*/ 31 h 1879"/>
                <a:gd name="T2" fmla="*/ 206 w 1160"/>
                <a:gd name="T3" fmla="*/ 31 h 1879"/>
                <a:gd name="T4" fmla="*/ 206 w 1160"/>
                <a:gd name="T5" fmla="*/ 204 h 1879"/>
                <a:gd name="T6" fmla="*/ 212 w 1160"/>
                <a:gd name="T7" fmla="*/ 204 h 1879"/>
                <a:gd name="T8" fmla="*/ 593 w 1160"/>
                <a:gd name="T9" fmla="*/ 0 h 1879"/>
                <a:gd name="T10" fmla="*/ 1160 w 1160"/>
                <a:gd name="T11" fmla="*/ 689 h 1879"/>
                <a:gd name="T12" fmla="*/ 578 w 1160"/>
                <a:gd name="T13" fmla="*/ 1397 h 1879"/>
                <a:gd name="T14" fmla="*/ 232 w 1160"/>
                <a:gd name="T15" fmla="*/ 1227 h 1879"/>
                <a:gd name="T16" fmla="*/ 227 w 1160"/>
                <a:gd name="T17" fmla="*/ 1227 h 1879"/>
                <a:gd name="T18" fmla="*/ 227 w 1160"/>
                <a:gd name="T19" fmla="*/ 1879 h 1879"/>
                <a:gd name="T20" fmla="*/ 0 w 1160"/>
                <a:gd name="T21" fmla="*/ 1879 h 1879"/>
                <a:gd name="T22" fmla="*/ 0 w 1160"/>
                <a:gd name="T23" fmla="*/ 31 h 1879"/>
                <a:gd name="T24" fmla="*/ 562 w 1160"/>
                <a:gd name="T25" fmla="*/ 1212 h 1879"/>
                <a:gd name="T26" fmla="*/ 928 w 1160"/>
                <a:gd name="T27" fmla="*/ 689 h 1879"/>
                <a:gd name="T28" fmla="*/ 572 w 1160"/>
                <a:gd name="T29" fmla="*/ 178 h 1879"/>
                <a:gd name="T30" fmla="*/ 204 w 1160"/>
                <a:gd name="T31" fmla="*/ 707 h 1879"/>
                <a:gd name="T32" fmla="*/ 562 w 1160"/>
                <a:gd name="T33" fmla="*/ 1212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0" h="1879">
                  <a:moveTo>
                    <a:pt x="0" y="31"/>
                  </a:moveTo>
                  <a:cubicBezTo>
                    <a:pt x="206" y="31"/>
                    <a:pt x="206" y="31"/>
                    <a:pt x="206" y="31"/>
                  </a:cubicBezTo>
                  <a:cubicBezTo>
                    <a:pt x="206" y="204"/>
                    <a:pt x="206" y="204"/>
                    <a:pt x="206" y="204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50" y="142"/>
                    <a:pt x="351" y="0"/>
                    <a:pt x="593" y="0"/>
                  </a:cubicBezTo>
                  <a:cubicBezTo>
                    <a:pt x="972" y="0"/>
                    <a:pt x="1160" y="315"/>
                    <a:pt x="1160" y="689"/>
                  </a:cubicBezTo>
                  <a:cubicBezTo>
                    <a:pt x="1160" y="1163"/>
                    <a:pt x="871" y="1397"/>
                    <a:pt x="578" y="1397"/>
                  </a:cubicBezTo>
                  <a:cubicBezTo>
                    <a:pt x="418" y="1397"/>
                    <a:pt x="299" y="1318"/>
                    <a:pt x="232" y="1227"/>
                  </a:cubicBezTo>
                  <a:cubicBezTo>
                    <a:pt x="227" y="1227"/>
                    <a:pt x="227" y="1227"/>
                    <a:pt x="227" y="1227"/>
                  </a:cubicBezTo>
                  <a:cubicBezTo>
                    <a:pt x="227" y="1879"/>
                    <a:pt x="227" y="1879"/>
                    <a:pt x="227" y="1879"/>
                  </a:cubicBezTo>
                  <a:cubicBezTo>
                    <a:pt x="0" y="1879"/>
                    <a:pt x="0" y="1879"/>
                    <a:pt x="0" y="1879"/>
                  </a:cubicBezTo>
                  <a:lnTo>
                    <a:pt x="0" y="31"/>
                  </a:lnTo>
                  <a:close/>
                  <a:moveTo>
                    <a:pt x="562" y="1212"/>
                  </a:moveTo>
                  <a:cubicBezTo>
                    <a:pt x="696" y="1212"/>
                    <a:pt x="928" y="1127"/>
                    <a:pt x="928" y="689"/>
                  </a:cubicBezTo>
                  <a:cubicBezTo>
                    <a:pt x="928" y="312"/>
                    <a:pt x="743" y="178"/>
                    <a:pt x="572" y="178"/>
                  </a:cubicBezTo>
                  <a:cubicBezTo>
                    <a:pt x="356" y="178"/>
                    <a:pt x="204" y="395"/>
                    <a:pt x="204" y="707"/>
                  </a:cubicBezTo>
                  <a:cubicBezTo>
                    <a:pt x="204" y="1109"/>
                    <a:pt x="407" y="1212"/>
                    <a:pt x="562" y="121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37571A67-E22B-4F65-BFAF-C033827B23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45825" y="49885601"/>
              <a:ext cx="4651375" cy="5273675"/>
            </a:xfrm>
            <a:custGeom>
              <a:avLst/>
              <a:gdLst>
                <a:gd name="T0" fmla="*/ 39 w 1232"/>
                <a:gd name="T1" fmla="*/ 413 h 1397"/>
                <a:gd name="T2" fmla="*/ 642 w 1232"/>
                <a:gd name="T3" fmla="*/ 0 h 1397"/>
                <a:gd name="T4" fmla="*/ 1160 w 1232"/>
                <a:gd name="T5" fmla="*/ 503 h 1397"/>
                <a:gd name="T6" fmla="*/ 1160 w 1232"/>
                <a:gd name="T7" fmla="*/ 807 h 1397"/>
                <a:gd name="T8" fmla="*/ 1232 w 1232"/>
                <a:gd name="T9" fmla="*/ 1366 h 1397"/>
                <a:gd name="T10" fmla="*/ 995 w 1232"/>
                <a:gd name="T11" fmla="*/ 1366 h 1397"/>
                <a:gd name="T12" fmla="*/ 949 w 1232"/>
                <a:gd name="T13" fmla="*/ 1201 h 1397"/>
                <a:gd name="T14" fmla="*/ 457 w 1232"/>
                <a:gd name="T15" fmla="*/ 1397 h 1397"/>
                <a:gd name="T16" fmla="*/ 0 w 1232"/>
                <a:gd name="T17" fmla="*/ 1013 h 1397"/>
                <a:gd name="T18" fmla="*/ 526 w 1232"/>
                <a:gd name="T19" fmla="*/ 596 h 1397"/>
                <a:gd name="T20" fmla="*/ 933 w 1232"/>
                <a:gd name="T21" fmla="*/ 518 h 1397"/>
                <a:gd name="T22" fmla="*/ 609 w 1232"/>
                <a:gd name="T23" fmla="*/ 186 h 1397"/>
                <a:gd name="T24" fmla="*/ 261 w 1232"/>
                <a:gd name="T25" fmla="*/ 441 h 1397"/>
                <a:gd name="T26" fmla="*/ 39 w 1232"/>
                <a:gd name="T27" fmla="*/ 413 h 1397"/>
                <a:gd name="T28" fmla="*/ 933 w 1232"/>
                <a:gd name="T29" fmla="*/ 696 h 1397"/>
                <a:gd name="T30" fmla="*/ 560 w 1232"/>
                <a:gd name="T31" fmla="*/ 781 h 1397"/>
                <a:gd name="T32" fmla="*/ 243 w 1232"/>
                <a:gd name="T33" fmla="*/ 1008 h 1397"/>
                <a:gd name="T34" fmla="*/ 511 w 1232"/>
                <a:gd name="T35" fmla="*/ 1220 h 1397"/>
                <a:gd name="T36" fmla="*/ 833 w 1232"/>
                <a:gd name="T37" fmla="*/ 1093 h 1397"/>
                <a:gd name="T38" fmla="*/ 933 w 1232"/>
                <a:gd name="T39" fmla="*/ 779 h 1397"/>
                <a:gd name="T40" fmla="*/ 933 w 1232"/>
                <a:gd name="T41" fmla="*/ 69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2" h="1397">
                  <a:moveTo>
                    <a:pt x="39" y="413"/>
                  </a:moveTo>
                  <a:cubicBezTo>
                    <a:pt x="65" y="294"/>
                    <a:pt x="127" y="0"/>
                    <a:pt x="642" y="0"/>
                  </a:cubicBezTo>
                  <a:cubicBezTo>
                    <a:pt x="1160" y="0"/>
                    <a:pt x="1160" y="271"/>
                    <a:pt x="1160" y="503"/>
                  </a:cubicBezTo>
                  <a:cubicBezTo>
                    <a:pt x="1160" y="807"/>
                    <a:pt x="1160" y="807"/>
                    <a:pt x="1160" y="807"/>
                  </a:cubicBezTo>
                  <a:cubicBezTo>
                    <a:pt x="1160" y="1150"/>
                    <a:pt x="1160" y="1238"/>
                    <a:pt x="1232" y="1366"/>
                  </a:cubicBezTo>
                  <a:cubicBezTo>
                    <a:pt x="995" y="1366"/>
                    <a:pt x="995" y="1366"/>
                    <a:pt x="995" y="1366"/>
                  </a:cubicBezTo>
                  <a:cubicBezTo>
                    <a:pt x="959" y="1297"/>
                    <a:pt x="954" y="1235"/>
                    <a:pt x="949" y="1201"/>
                  </a:cubicBezTo>
                  <a:cubicBezTo>
                    <a:pt x="758" y="1364"/>
                    <a:pt x="601" y="1397"/>
                    <a:pt x="457" y="1397"/>
                  </a:cubicBezTo>
                  <a:cubicBezTo>
                    <a:pt x="163" y="1397"/>
                    <a:pt x="0" y="1235"/>
                    <a:pt x="0" y="1013"/>
                  </a:cubicBezTo>
                  <a:cubicBezTo>
                    <a:pt x="0" y="658"/>
                    <a:pt x="379" y="614"/>
                    <a:pt x="526" y="596"/>
                  </a:cubicBezTo>
                  <a:cubicBezTo>
                    <a:pt x="560" y="590"/>
                    <a:pt x="805" y="565"/>
                    <a:pt x="933" y="518"/>
                  </a:cubicBezTo>
                  <a:cubicBezTo>
                    <a:pt x="939" y="374"/>
                    <a:pt x="941" y="186"/>
                    <a:pt x="609" y="186"/>
                  </a:cubicBezTo>
                  <a:cubicBezTo>
                    <a:pt x="325" y="186"/>
                    <a:pt x="289" y="330"/>
                    <a:pt x="261" y="441"/>
                  </a:cubicBezTo>
                  <a:lnTo>
                    <a:pt x="39" y="413"/>
                  </a:lnTo>
                  <a:close/>
                  <a:moveTo>
                    <a:pt x="933" y="696"/>
                  </a:moveTo>
                  <a:cubicBezTo>
                    <a:pt x="846" y="730"/>
                    <a:pt x="678" y="763"/>
                    <a:pt x="560" y="781"/>
                  </a:cubicBezTo>
                  <a:cubicBezTo>
                    <a:pt x="420" y="802"/>
                    <a:pt x="243" y="828"/>
                    <a:pt x="243" y="1008"/>
                  </a:cubicBezTo>
                  <a:cubicBezTo>
                    <a:pt x="243" y="1103"/>
                    <a:pt x="307" y="1220"/>
                    <a:pt x="511" y="1220"/>
                  </a:cubicBezTo>
                  <a:cubicBezTo>
                    <a:pt x="575" y="1220"/>
                    <a:pt x="727" y="1207"/>
                    <a:pt x="833" y="1093"/>
                  </a:cubicBezTo>
                  <a:cubicBezTo>
                    <a:pt x="923" y="995"/>
                    <a:pt x="933" y="890"/>
                    <a:pt x="933" y="779"/>
                  </a:cubicBezTo>
                  <a:lnTo>
                    <a:pt x="933" y="6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18E7D12B-13BF-43EB-80E3-E89A745D5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4400" y="49885601"/>
              <a:ext cx="4106863" cy="5156200"/>
            </a:xfrm>
            <a:custGeom>
              <a:avLst/>
              <a:gdLst>
                <a:gd name="T0" fmla="*/ 0 w 1088"/>
                <a:gd name="T1" fmla="*/ 31 h 1366"/>
                <a:gd name="T2" fmla="*/ 204 w 1088"/>
                <a:gd name="T3" fmla="*/ 31 h 1366"/>
                <a:gd name="T4" fmla="*/ 204 w 1088"/>
                <a:gd name="T5" fmla="*/ 219 h 1366"/>
                <a:gd name="T6" fmla="*/ 209 w 1088"/>
                <a:gd name="T7" fmla="*/ 219 h 1366"/>
                <a:gd name="T8" fmla="*/ 629 w 1088"/>
                <a:gd name="T9" fmla="*/ 0 h 1366"/>
                <a:gd name="T10" fmla="*/ 1029 w 1088"/>
                <a:gd name="T11" fmla="*/ 196 h 1366"/>
                <a:gd name="T12" fmla="*/ 1088 w 1088"/>
                <a:gd name="T13" fmla="*/ 544 h 1366"/>
                <a:gd name="T14" fmla="*/ 1088 w 1088"/>
                <a:gd name="T15" fmla="*/ 1366 h 1366"/>
                <a:gd name="T16" fmla="*/ 861 w 1088"/>
                <a:gd name="T17" fmla="*/ 1366 h 1366"/>
                <a:gd name="T18" fmla="*/ 861 w 1088"/>
                <a:gd name="T19" fmla="*/ 554 h 1366"/>
                <a:gd name="T20" fmla="*/ 583 w 1088"/>
                <a:gd name="T21" fmla="*/ 196 h 1366"/>
                <a:gd name="T22" fmla="*/ 273 w 1088"/>
                <a:gd name="T23" fmla="*/ 364 h 1366"/>
                <a:gd name="T24" fmla="*/ 227 w 1088"/>
                <a:gd name="T25" fmla="*/ 637 h 1366"/>
                <a:gd name="T26" fmla="*/ 227 w 1088"/>
                <a:gd name="T27" fmla="*/ 1366 h 1366"/>
                <a:gd name="T28" fmla="*/ 0 w 1088"/>
                <a:gd name="T29" fmla="*/ 1366 h 1366"/>
                <a:gd name="T30" fmla="*/ 0 w 1088"/>
                <a:gd name="T31" fmla="*/ 3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8" h="1366">
                  <a:moveTo>
                    <a:pt x="0" y="31"/>
                  </a:moveTo>
                  <a:cubicBezTo>
                    <a:pt x="204" y="31"/>
                    <a:pt x="204" y="31"/>
                    <a:pt x="204" y="31"/>
                  </a:cubicBezTo>
                  <a:cubicBezTo>
                    <a:pt x="204" y="219"/>
                    <a:pt x="204" y="219"/>
                    <a:pt x="204" y="219"/>
                  </a:cubicBezTo>
                  <a:cubicBezTo>
                    <a:pt x="209" y="219"/>
                    <a:pt x="209" y="219"/>
                    <a:pt x="209" y="219"/>
                  </a:cubicBezTo>
                  <a:cubicBezTo>
                    <a:pt x="340" y="18"/>
                    <a:pt x="539" y="0"/>
                    <a:pt x="629" y="0"/>
                  </a:cubicBezTo>
                  <a:cubicBezTo>
                    <a:pt x="768" y="0"/>
                    <a:pt x="951" y="52"/>
                    <a:pt x="1029" y="196"/>
                  </a:cubicBezTo>
                  <a:cubicBezTo>
                    <a:pt x="1088" y="307"/>
                    <a:pt x="1088" y="402"/>
                    <a:pt x="1088" y="544"/>
                  </a:cubicBezTo>
                  <a:cubicBezTo>
                    <a:pt x="1088" y="1366"/>
                    <a:pt x="1088" y="1366"/>
                    <a:pt x="1088" y="1366"/>
                  </a:cubicBezTo>
                  <a:cubicBezTo>
                    <a:pt x="861" y="1366"/>
                    <a:pt x="861" y="1366"/>
                    <a:pt x="861" y="1366"/>
                  </a:cubicBezTo>
                  <a:cubicBezTo>
                    <a:pt x="861" y="554"/>
                    <a:pt x="861" y="554"/>
                    <a:pt x="861" y="554"/>
                  </a:cubicBezTo>
                  <a:cubicBezTo>
                    <a:pt x="861" y="439"/>
                    <a:pt x="861" y="196"/>
                    <a:pt x="583" y="196"/>
                  </a:cubicBezTo>
                  <a:cubicBezTo>
                    <a:pt x="454" y="196"/>
                    <a:pt x="322" y="263"/>
                    <a:pt x="273" y="364"/>
                  </a:cubicBezTo>
                  <a:cubicBezTo>
                    <a:pt x="230" y="459"/>
                    <a:pt x="227" y="557"/>
                    <a:pt x="227" y="637"/>
                  </a:cubicBezTo>
                  <a:cubicBezTo>
                    <a:pt x="227" y="1366"/>
                    <a:pt x="227" y="1366"/>
                    <a:pt x="227" y="1366"/>
                  </a:cubicBezTo>
                  <a:cubicBezTo>
                    <a:pt x="0" y="1366"/>
                    <a:pt x="0" y="1366"/>
                    <a:pt x="0" y="136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93100759-1B30-428F-B934-A31D5CE52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8413" y="50001488"/>
              <a:ext cx="4632325" cy="7086600"/>
            </a:xfrm>
            <a:custGeom>
              <a:avLst/>
              <a:gdLst>
                <a:gd name="T0" fmla="*/ 95 w 1227"/>
                <a:gd name="T1" fmla="*/ 1637 h 1877"/>
                <a:gd name="T2" fmla="*/ 224 w 1227"/>
                <a:gd name="T3" fmla="*/ 1658 h 1877"/>
                <a:gd name="T4" fmla="*/ 487 w 1227"/>
                <a:gd name="T5" fmla="*/ 1392 h 1877"/>
                <a:gd name="T6" fmla="*/ 508 w 1227"/>
                <a:gd name="T7" fmla="*/ 1338 h 1877"/>
                <a:gd name="T8" fmla="*/ 0 w 1227"/>
                <a:gd name="T9" fmla="*/ 0 h 1877"/>
                <a:gd name="T10" fmla="*/ 245 w 1227"/>
                <a:gd name="T11" fmla="*/ 0 h 1877"/>
                <a:gd name="T12" fmla="*/ 524 w 1227"/>
                <a:gd name="T13" fmla="*/ 774 h 1877"/>
                <a:gd name="T14" fmla="*/ 619 w 1227"/>
                <a:gd name="T15" fmla="*/ 1083 h 1877"/>
                <a:gd name="T16" fmla="*/ 624 w 1227"/>
                <a:gd name="T17" fmla="*/ 1083 h 1877"/>
                <a:gd name="T18" fmla="*/ 714 w 1227"/>
                <a:gd name="T19" fmla="*/ 776 h 1877"/>
                <a:gd name="T20" fmla="*/ 998 w 1227"/>
                <a:gd name="T21" fmla="*/ 0 h 1877"/>
                <a:gd name="T22" fmla="*/ 1227 w 1227"/>
                <a:gd name="T23" fmla="*/ 0 h 1877"/>
                <a:gd name="T24" fmla="*/ 717 w 1227"/>
                <a:gd name="T25" fmla="*/ 1359 h 1877"/>
                <a:gd name="T26" fmla="*/ 704 w 1227"/>
                <a:gd name="T27" fmla="*/ 1392 h 1877"/>
                <a:gd name="T28" fmla="*/ 266 w 1227"/>
                <a:gd name="T29" fmla="*/ 1877 h 1877"/>
                <a:gd name="T30" fmla="*/ 119 w 1227"/>
                <a:gd name="T31" fmla="*/ 1851 h 1877"/>
                <a:gd name="T32" fmla="*/ 95 w 1227"/>
                <a:gd name="T33" fmla="*/ 1637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7" h="1877">
                  <a:moveTo>
                    <a:pt x="95" y="1637"/>
                  </a:moveTo>
                  <a:cubicBezTo>
                    <a:pt x="129" y="1647"/>
                    <a:pt x="170" y="1658"/>
                    <a:pt x="224" y="1658"/>
                  </a:cubicBezTo>
                  <a:cubicBezTo>
                    <a:pt x="394" y="1658"/>
                    <a:pt x="425" y="1567"/>
                    <a:pt x="487" y="1392"/>
                  </a:cubicBezTo>
                  <a:cubicBezTo>
                    <a:pt x="495" y="1374"/>
                    <a:pt x="505" y="1346"/>
                    <a:pt x="508" y="13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524" y="774"/>
                    <a:pt x="524" y="774"/>
                    <a:pt x="524" y="774"/>
                  </a:cubicBezTo>
                  <a:cubicBezTo>
                    <a:pt x="578" y="921"/>
                    <a:pt x="603" y="1021"/>
                    <a:pt x="619" y="1083"/>
                  </a:cubicBezTo>
                  <a:cubicBezTo>
                    <a:pt x="624" y="1083"/>
                    <a:pt x="624" y="1083"/>
                    <a:pt x="624" y="1083"/>
                  </a:cubicBezTo>
                  <a:cubicBezTo>
                    <a:pt x="647" y="975"/>
                    <a:pt x="675" y="879"/>
                    <a:pt x="714" y="776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1227" y="0"/>
                    <a:pt x="1227" y="0"/>
                    <a:pt x="1227" y="0"/>
                  </a:cubicBezTo>
                  <a:cubicBezTo>
                    <a:pt x="717" y="1359"/>
                    <a:pt x="717" y="1359"/>
                    <a:pt x="717" y="1359"/>
                  </a:cubicBezTo>
                  <a:cubicBezTo>
                    <a:pt x="714" y="1364"/>
                    <a:pt x="711" y="1377"/>
                    <a:pt x="704" y="1392"/>
                  </a:cubicBezTo>
                  <a:cubicBezTo>
                    <a:pt x="606" y="1658"/>
                    <a:pt x="524" y="1877"/>
                    <a:pt x="266" y="1877"/>
                  </a:cubicBezTo>
                  <a:cubicBezTo>
                    <a:pt x="201" y="1877"/>
                    <a:pt x="155" y="1861"/>
                    <a:pt x="119" y="1851"/>
                  </a:cubicBezTo>
                  <a:lnTo>
                    <a:pt x="95" y="163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02B3D964-C11C-46A6-8A3B-3C8335B03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232425" y="32967613"/>
              <a:ext cx="5232400" cy="6765925"/>
            </a:xfrm>
            <a:custGeom>
              <a:avLst/>
              <a:gdLst>
                <a:gd name="T0" fmla="*/ 1220 w 3296"/>
                <a:gd name="T1" fmla="*/ 670 h 4262"/>
                <a:gd name="T2" fmla="*/ 0 w 3296"/>
                <a:gd name="T3" fmla="*/ 670 h 4262"/>
                <a:gd name="T4" fmla="*/ 0 w 3296"/>
                <a:gd name="T5" fmla="*/ 0 h 4262"/>
                <a:gd name="T6" fmla="*/ 3296 w 3296"/>
                <a:gd name="T7" fmla="*/ 0 h 4262"/>
                <a:gd name="T8" fmla="*/ 3296 w 3296"/>
                <a:gd name="T9" fmla="*/ 670 h 4262"/>
                <a:gd name="T10" fmla="*/ 2076 w 3296"/>
                <a:gd name="T11" fmla="*/ 670 h 4262"/>
                <a:gd name="T12" fmla="*/ 2076 w 3296"/>
                <a:gd name="T13" fmla="*/ 4262 h 4262"/>
                <a:gd name="T14" fmla="*/ 1220 w 3296"/>
                <a:gd name="T15" fmla="*/ 4262 h 4262"/>
                <a:gd name="T16" fmla="*/ 1220 w 3296"/>
                <a:gd name="T17" fmla="*/ 670 h 4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6" h="4262">
                  <a:moveTo>
                    <a:pt x="1220" y="670"/>
                  </a:moveTo>
                  <a:lnTo>
                    <a:pt x="0" y="670"/>
                  </a:lnTo>
                  <a:lnTo>
                    <a:pt x="0" y="0"/>
                  </a:lnTo>
                  <a:lnTo>
                    <a:pt x="3296" y="0"/>
                  </a:lnTo>
                  <a:lnTo>
                    <a:pt x="3296" y="670"/>
                  </a:lnTo>
                  <a:lnTo>
                    <a:pt x="2076" y="670"/>
                  </a:lnTo>
                  <a:lnTo>
                    <a:pt x="2076" y="4262"/>
                  </a:lnTo>
                  <a:lnTo>
                    <a:pt x="1220" y="4262"/>
                  </a:lnTo>
                  <a:lnTo>
                    <a:pt x="1220" y="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C6B13AC7-1C9A-4887-B3EF-39569F326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955450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6 w 778"/>
                <a:gd name="T3" fmla="*/ 31 h 1353"/>
                <a:gd name="T4" fmla="*/ 306 w 778"/>
                <a:gd name="T5" fmla="*/ 331 h 1353"/>
                <a:gd name="T6" fmla="*/ 311 w 778"/>
                <a:gd name="T7" fmla="*/ 331 h 1353"/>
                <a:gd name="T8" fmla="*/ 673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6" y="31"/>
                    <a:pt x="306" y="31"/>
                    <a:pt x="306" y="31"/>
                  </a:cubicBezTo>
                  <a:cubicBezTo>
                    <a:pt x="306" y="331"/>
                    <a:pt x="306" y="331"/>
                    <a:pt x="306" y="331"/>
                  </a:cubicBezTo>
                  <a:cubicBezTo>
                    <a:pt x="311" y="331"/>
                    <a:pt x="311" y="331"/>
                    <a:pt x="311" y="331"/>
                  </a:cubicBezTo>
                  <a:cubicBezTo>
                    <a:pt x="327" y="208"/>
                    <a:pt x="468" y="0"/>
                    <a:pt x="673" y="0"/>
                  </a:cubicBezTo>
                  <a:cubicBezTo>
                    <a:pt x="707" y="0"/>
                    <a:pt x="743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8" y="339"/>
                    <a:pt x="686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857A2CE4-3EC1-465B-8233-A2AF4243B8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369163" y="34624963"/>
              <a:ext cx="4508500" cy="5224463"/>
            </a:xfrm>
            <a:custGeom>
              <a:avLst/>
              <a:gdLst>
                <a:gd name="T0" fmla="*/ 144 w 1194"/>
                <a:gd name="T1" fmla="*/ 100 h 1384"/>
                <a:gd name="T2" fmla="*/ 603 w 1194"/>
                <a:gd name="T3" fmla="*/ 0 h 1384"/>
                <a:gd name="T4" fmla="*/ 1173 w 1194"/>
                <a:gd name="T5" fmla="*/ 557 h 1384"/>
                <a:gd name="T6" fmla="*/ 1173 w 1194"/>
                <a:gd name="T7" fmla="*/ 727 h 1384"/>
                <a:gd name="T8" fmla="*/ 1178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5 w 1194"/>
                <a:gd name="T15" fmla="*/ 1155 h 1384"/>
                <a:gd name="T16" fmla="*/ 870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2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3" y="0"/>
                  </a:cubicBezTo>
                  <a:cubicBezTo>
                    <a:pt x="1006" y="0"/>
                    <a:pt x="1173" y="167"/>
                    <a:pt x="1173" y="557"/>
                  </a:cubicBezTo>
                  <a:cubicBezTo>
                    <a:pt x="1173" y="727"/>
                    <a:pt x="1173" y="727"/>
                    <a:pt x="1173" y="727"/>
                  </a:cubicBezTo>
                  <a:cubicBezTo>
                    <a:pt x="1173" y="860"/>
                    <a:pt x="1176" y="960"/>
                    <a:pt x="1178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5" y="1155"/>
                  </a:cubicBezTo>
                  <a:cubicBezTo>
                    <a:pt x="870" y="1155"/>
                    <a:pt x="870" y="1155"/>
                    <a:pt x="870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8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6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2" y="252"/>
                  </a:cubicBezTo>
                  <a:cubicBezTo>
                    <a:pt x="416" y="252"/>
                    <a:pt x="269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4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6">
              <a:extLst>
                <a:ext uri="{FF2B5EF4-FFF2-40B4-BE49-F238E27FC236}">
                  <a16:creationId xmlns:a16="http://schemas.microsoft.com/office/drawing/2014/main" id="{96127C2A-7AE1-4A46-AD16-AE49373AE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498463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7">
              <a:extLst>
                <a:ext uri="{FF2B5EF4-FFF2-40B4-BE49-F238E27FC236}">
                  <a16:creationId xmlns:a16="http://schemas.microsoft.com/office/drawing/2014/main" id="{E243E528-4712-49A5-BDD4-23325BD20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34125" y="34624963"/>
              <a:ext cx="3616325" cy="5224463"/>
            </a:xfrm>
            <a:custGeom>
              <a:avLst/>
              <a:gdLst>
                <a:gd name="T0" fmla="*/ 870 w 958"/>
                <a:gd name="T1" fmla="*/ 308 h 1384"/>
                <a:gd name="T2" fmla="*/ 562 w 958"/>
                <a:gd name="T3" fmla="*/ 252 h 1384"/>
                <a:gd name="T4" fmla="*/ 359 w 958"/>
                <a:gd name="T5" fmla="*/ 398 h 1384"/>
                <a:gd name="T6" fmla="*/ 958 w 958"/>
                <a:gd name="T7" fmla="*/ 953 h 1384"/>
                <a:gd name="T8" fmla="*/ 403 w 958"/>
                <a:gd name="T9" fmla="*/ 1384 h 1384"/>
                <a:gd name="T10" fmla="*/ 13 w 958"/>
                <a:gd name="T11" fmla="*/ 1328 h 1384"/>
                <a:gd name="T12" fmla="*/ 33 w 958"/>
                <a:gd name="T13" fmla="*/ 1045 h 1384"/>
                <a:gd name="T14" fmla="*/ 372 w 958"/>
                <a:gd name="T15" fmla="*/ 1132 h 1384"/>
                <a:gd name="T16" fmla="*/ 598 w 958"/>
                <a:gd name="T17" fmla="*/ 971 h 1384"/>
                <a:gd name="T18" fmla="*/ 0 w 958"/>
                <a:gd name="T19" fmla="*/ 411 h 1384"/>
                <a:gd name="T20" fmla="*/ 519 w 958"/>
                <a:gd name="T21" fmla="*/ 0 h 1384"/>
                <a:gd name="T22" fmla="*/ 893 w 958"/>
                <a:gd name="T23" fmla="*/ 49 h 1384"/>
                <a:gd name="T24" fmla="*/ 870 w 958"/>
                <a:gd name="T25" fmla="*/ 308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8" h="1384">
                  <a:moveTo>
                    <a:pt x="870" y="308"/>
                  </a:moveTo>
                  <a:cubicBezTo>
                    <a:pt x="765" y="272"/>
                    <a:pt x="688" y="252"/>
                    <a:pt x="562" y="252"/>
                  </a:cubicBezTo>
                  <a:cubicBezTo>
                    <a:pt x="470" y="252"/>
                    <a:pt x="359" y="285"/>
                    <a:pt x="359" y="398"/>
                  </a:cubicBezTo>
                  <a:cubicBezTo>
                    <a:pt x="359" y="609"/>
                    <a:pt x="958" y="475"/>
                    <a:pt x="958" y="953"/>
                  </a:cubicBezTo>
                  <a:cubicBezTo>
                    <a:pt x="958" y="1261"/>
                    <a:pt x="683" y="1384"/>
                    <a:pt x="403" y="1384"/>
                  </a:cubicBezTo>
                  <a:cubicBezTo>
                    <a:pt x="272" y="1384"/>
                    <a:pt x="139" y="1361"/>
                    <a:pt x="13" y="1328"/>
                  </a:cubicBezTo>
                  <a:cubicBezTo>
                    <a:pt x="33" y="1045"/>
                    <a:pt x="33" y="1045"/>
                    <a:pt x="33" y="1045"/>
                  </a:cubicBezTo>
                  <a:cubicBezTo>
                    <a:pt x="141" y="1099"/>
                    <a:pt x="254" y="1132"/>
                    <a:pt x="372" y="1132"/>
                  </a:cubicBezTo>
                  <a:cubicBezTo>
                    <a:pt x="460" y="1132"/>
                    <a:pt x="598" y="1099"/>
                    <a:pt x="598" y="971"/>
                  </a:cubicBezTo>
                  <a:cubicBezTo>
                    <a:pt x="598" y="711"/>
                    <a:pt x="0" y="888"/>
                    <a:pt x="0" y="411"/>
                  </a:cubicBezTo>
                  <a:cubicBezTo>
                    <a:pt x="0" y="126"/>
                    <a:pt x="249" y="0"/>
                    <a:pt x="519" y="0"/>
                  </a:cubicBezTo>
                  <a:cubicBezTo>
                    <a:pt x="680" y="0"/>
                    <a:pt x="786" y="26"/>
                    <a:pt x="893" y="49"/>
                  </a:cubicBezTo>
                  <a:lnTo>
                    <a:pt x="870" y="3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8">
              <a:extLst>
                <a:ext uri="{FF2B5EF4-FFF2-40B4-BE49-F238E27FC236}">
                  <a16:creationId xmlns:a16="http://schemas.microsoft.com/office/drawing/2014/main" id="{B95C4D5D-1682-4C92-8705-79986AC53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947688" y="34624963"/>
              <a:ext cx="4903788" cy="7142163"/>
            </a:xfrm>
            <a:custGeom>
              <a:avLst/>
              <a:gdLst>
                <a:gd name="T0" fmla="*/ 0 w 1299"/>
                <a:gd name="T1" fmla="*/ 31 h 1892"/>
                <a:gd name="T2" fmla="*/ 328 w 1299"/>
                <a:gd name="T3" fmla="*/ 31 h 1892"/>
                <a:gd name="T4" fmla="*/ 328 w 1299"/>
                <a:gd name="T5" fmla="*/ 218 h 1892"/>
                <a:gd name="T6" fmla="*/ 334 w 1299"/>
                <a:gd name="T7" fmla="*/ 218 h 1892"/>
                <a:gd name="T8" fmla="*/ 744 w 1299"/>
                <a:gd name="T9" fmla="*/ 0 h 1892"/>
                <a:gd name="T10" fmla="*/ 1299 w 1299"/>
                <a:gd name="T11" fmla="*/ 688 h 1892"/>
                <a:gd name="T12" fmla="*/ 737 w 1299"/>
                <a:gd name="T13" fmla="*/ 1384 h 1892"/>
                <a:gd name="T14" fmla="*/ 349 w 1299"/>
                <a:gd name="T15" fmla="*/ 1202 h 1892"/>
                <a:gd name="T16" fmla="*/ 344 w 1299"/>
                <a:gd name="T17" fmla="*/ 1202 h 1892"/>
                <a:gd name="T18" fmla="*/ 344 w 1299"/>
                <a:gd name="T19" fmla="*/ 1892 h 1892"/>
                <a:gd name="T20" fmla="*/ 0 w 1299"/>
                <a:gd name="T21" fmla="*/ 1892 h 1892"/>
                <a:gd name="T22" fmla="*/ 0 w 1299"/>
                <a:gd name="T23" fmla="*/ 31 h 1892"/>
                <a:gd name="T24" fmla="*/ 346 w 1299"/>
                <a:gd name="T25" fmla="*/ 688 h 1892"/>
                <a:gd name="T26" fmla="*/ 649 w 1299"/>
                <a:gd name="T27" fmla="*/ 1117 h 1892"/>
                <a:gd name="T28" fmla="*/ 940 w 1299"/>
                <a:gd name="T29" fmla="*/ 688 h 1892"/>
                <a:gd name="T30" fmla="*/ 654 w 1299"/>
                <a:gd name="T31" fmla="*/ 267 h 1892"/>
                <a:gd name="T32" fmla="*/ 346 w 1299"/>
                <a:gd name="T33" fmla="*/ 68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9" h="1892">
                  <a:moveTo>
                    <a:pt x="0" y="31"/>
                  </a:moveTo>
                  <a:cubicBezTo>
                    <a:pt x="328" y="31"/>
                    <a:pt x="328" y="31"/>
                    <a:pt x="328" y="31"/>
                  </a:cubicBezTo>
                  <a:cubicBezTo>
                    <a:pt x="328" y="218"/>
                    <a:pt x="328" y="218"/>
                    <a:pt x="328" y="218"/>
                  </a:cubicBezTo>
                  <a:cubicBezTo>
                    <a:pt x="334" y="218"/>
                    <a:pt x="334" y="218"/>
                    <a:pt x="334" y="218"/>
                  </a:cubicBezTo>
                  <a:cubicBezTo>
                    <a:pt x="411" y="90"/>
                    <a:pt x="542" y="0"/>
                    <a:pt x="744" y="0"/>
                  </a:cubicBezTo>
                  <a:cubicBezTo>
                    <a:pt x="1150" y="0"/>
                    <a:pt x="1299" y="324"/>
                    <a:pt x="1299" y="688"/>
                  </a:cubicBezTo>
                  <a:cubicBezTo>
                    <a:pt x="1299" y="1050"/>
                    <a:pt x="1150" y="1384"/>
                    <a:pt x="737" y="1384"/>
                  </a:cubicBezTo>
                  <a:cubicBezTo>
                    <a:pt x="590" y="1384"/>
                    <a:pt x="470" y="1348"/>
                    <a:pt x="349" y="1202"/>
                  </a:cubicBezTo>
                  <a:cubicBezTo>
                    <a:pt x="344" y="1202"/>
                    <a:pt x="344" y="1202"/>
                    <a:pt x="344" y="1202"/>
                  </a:cubicBezTo>
                  <a:cubicBezTo>
                    <a:pt x="344" y="1892"/>
                    <a:pt x="344" y="1892"/>
                    <a:pt x="344" y="1892"/>
                  </a:cubicBezTo>
                  <a:cubicBezTo>
                    <a:pt x="0" y="1892"/>
                    <a:pt x="0" y="1892"/>
                    <a:pt x="0" y="1892"/>
                  </a:cubicBezTo>
                  <a:lnTo>
                    <a:pt x="0" y="31"/>
                  </a:lnTo>
                  <a:close/>
                  <a:moveTo>
                    <a:pt x="346" y="688"/>
                  </a:moveTo>
                  <a:cubicBezTo>
                    <a:pt x="346" y="876"/>
                    <a:pt x="421" y="1117"/>
                    <a:pt x="649" y="1117"/>
                  </a:cubicBezTo>
                  <a:cubicBezTo>
                    <a:pt x="875" y="1117"/>
                    <a:pt x="940" y="870"/>
                    <a:pt x="940" y="688"/>
                  </a:cubicBezTo>
                  <a:cubicBezTo>
                    <a:pt x="940" y="511"/>
                    <a:pt x="878" y="267"/>
                    <a:pt x="654" y="267"/>
                  </a:cubicBezTo>
                  <a:cubicBezTo>
                    <a:pt x="434" y="267"/>
                    <a:pt x="346" y="503"/>
                    <a:pt x="346" y="6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9">
              <a:extLst>
                <a:ext uri="{FF2B5EF4-FFF2-40B4-BE49-F238E27FC236}">
                  <a16:creationId xmlns:a16="http://schemas.microsoft.com/office/drawing/2014/main" id="{71970AB0-F90C-471A-AED8-9568E3F6A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181763" y="34624963"/>
              <a:ext cx="5224463" cy="5224463"/>
            </a:xfrm>
            <a:custGeom>
              <a:avLst/>
              <a:gdLst>
                <a:gd name="T0" fmla="*/ 690 w 1384"/>
                <a:gd name="T1" fmla="*/ 0 h 1384"/>
                <a:gd name="T2" fmla="*/ 1384 w 1384"/>
                <a:gd name="T3" fmla="*/ 701 h 1384"/>
                <a:gd name="T4" fmla="*/ 690 w 1384"/>
                <a:gd name="T5" fmla="*/ 1384 h 1384"/>
                <a:gd name="T6" fmla="*/ 0 w 1384"/>
                <a:gd name="T7" fmla="*/ 701 h 1384"/>
                <a:gd name="T8" fmla="*/ 690 w 1384"/>
                <a:gd name="T9" fmla="*/ 0 h 1384"/>
                <a:gd name="T10" fmla="*/ 690 w 1384"/>
                <a:gd name="T11" fmla="*/ 1117 h 1384"/>
                <a:gd name="T12" fmla="*/ 1024 w 1384"/>
                <a:gd name="T13" fmla="*/ 660 h 1384"/>
                <a:gd name="T14" fmla="*/ 690 w 1384"/>
                <a:gd name="T15" fmla="*/ 267 h 1384"/>
                <a:gd name="T16" fmla="*/ 359 w 1384"/>
                <a:gd name="T17" fmla="*/ 660 h 1384"/>
                <a:gd name="T18" fmla="*/ 690 w 1384"/>
                <a:gd name="T19" fmla="*/ 1117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4" h="1384">
                  <a:moveTo>
                    <a:pt x="690" y="0"/>
                  </a:moveTo>
                  <a:cubicBezTo>
                    <a:pt x="1083" y="0"/>
                    <a:pt x="1384" y="265"/>
                    <a:pt x="1384" y="701"/>
                  </a:cubicBezTo>
                  <a:cubicBezTo>
                    <a:pt x="1384" y="1081"/>
                    <a:pt x="1129" y="1384"/>
                    <a:pt x="690" y="1384"/>
                  </a:cubicBezTo>
                  <a:cubicBezTo>
                    <a:pt x="254" y="1384"/>
                    <a:pt x="0" y="1081"/>
                    <a:pt x="0" y="701"/>
                  </a:cubicBezTo>
                  <a:cubicBezTo>
                    <a:pt x="0" y="265"/>
                    <a:pt x="300" y="0"/>
                    <a:pt x="690" y="0"/>
                  </a:cubicBezTo>
                  <a:close/>
                  <a:moveTo>
                    <a:pt x="690" y="1117"/>
                  </a:moveTo>
                  <a:cubicBezTo>
                    <a:pt x="955" y="1117"/>
                    <a:pt x="1024" y="881"/>
                    <a:pt x="1024" y="660"/>
                  </a:cubicBezTo>
                  <a:cubicBezTo>
                    <a:pt x="1024" y="457"/>
                    <a:pt x="916" y="267"/>
                    <a:pt x="690" y="267"/>
                  </a:cubicBezTo>
                  <a:cubicBezTo>
                    <a:pt x="467" y="267"/>
                    <a:pt x="359" y="462"/>
                    <a:pt x="359" y="660"/>
                  </a:cubicBezTo>
                  <a:cubicBezTo>
                    <a:pt x="359" y="878"/>
                    <a:pt x="428" y="1117"/>
                    <a:pt x="690" y="1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0">
              <a:extLst>
                <a:ext uri="{FF2B5EF4-FFF2-40B4-BE49-F238E27FC236}">
                  <a16:creationId xmlns:a16="http://schemas.microsoft.com/office/drawing/2014/main" id="{EC05622A-D66B-4071-A06D-7F37ED1F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49088" y="34624963"/>
              <a:ext cx="2936875" cy="5108575"/>
            </a:xfrm>
            <a:custGeom>
              <a:avLst/>
              <a:gdLst>
                <a:gd name="T0" fmla="*/ 0 w 778"/>
                <a:gd name="T1" fmla="*/ 31 h 1353"/>
                <a:gd name="T2" fmla="*/ 305 w 778"/>
                <a:gd name="T3" fmla="*/ 31 h 1353"/>
                <a:gd name="T4" fmla="*/ 305 w 778"/>
                <a:gd name="T5" fmla="*/ 331 h 1353"/>
                <a:gd name="T6" fmla="*/ 310 w 778"/>
                <a:gd name="T7" fmla="*/ 331 h 1353"/>
                <a:gd name="T8" fmla="*/ 672 w 778"/>
                <a:gd name="T9" fmla="*/ 0 h 1353"/>
                <a:gd name="T10" fmla="*/ 778 w 778"/>
                <a:gd name="T11" fmla="*/ 10 h 1353"/>
                <a:gd name="T12" fmla="*/ 778 w 778"/>
                <a:gd name="T13" fmla="*/ 357 h 1353"/>
                <a:gd name="T14" fmla="*/ 624 w 778"/>
                <a:gd name="T15" fmla="*/ 329 h 1353"/>
                <a:gd name="T16" fmla="*/ 344 w 778"/>
                <a:gd name="T17" fmla="*/ 868 h 1353"/>
                <a:gd name="T18" fmla="*/ 344 w 778"/>
                <a:gd name="T19" fmla="*/ 1353 h 1353"/>
                <a:gd name="T20" fmla="*/ 0 w 778"/>
                <a:gd name="T21" fmla="*/ 1353 h 1353"/>
                <a:gd name="T22" fmla="*/ 0 w 778"/>
                <a:gd name="T23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8" h="1353">
                  <a:moveTo>
                    <a:pt x="0" y="31"/>
                  </a:moveTo>
                  <a:cubicBezTo>
                    <a:pt x="305" y="31"/>
                    <a:pt x="305" y="31"/>
                    <a:pt x="305" y="31"/>
                  </a:cubicBezTo>
                  <a:cubicBezTo>
                    <a:pt x="305" y="331"/>
                    <a:pt x="305" y="331"/>
                    <a:pt x="305" y="331"/>
                  </a:cubicBezTo>
                  <a:cubicBezTo>
                    <a:pt x="310" y="331"/>
                    <a:pt x="310" y="331"/>
                    <a:pt x="310" y="331"/>
                  </a:cubicBezTo>
                  <a:cubicBezTo>
                    <a:pt x="326" y="208"/>
                    <a:pt x="467" y="0"/>
                    <a:pt x="672" y="0"/>
                  </a:cubicBezTo>
                  <a:cubicBezTo>
                    <a:pt x="706" y="0"/>
                    <a:pt x="742" y="0"/>
                    <a:pt x="778" y="10"/>
                  </a:cubicBezTo>
                  <a:cubicBezTo>
                    <a:pt x="778" y="357"/>
                    <a:pt x="778" y="357"/>
                    <a:pt x="778" y="357"/>
                  </a:cubicBezTo>
                  <a:cubicBezTo>
                    <a:pt x="747" y="339"/>
                    <a:pt x="685" y="329"/>
                    <a:pt x="624" y="329"/>
                  </a:cubicBezTo>
                  <a:cubicBezTo>
                    <a:pt x="344" y="329"/>
                    <a:pt x="344" y="678"/>
                    <a:pt x="344" y="868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1">
              <a:extLst>
                <a:ext uri="{FF2B5EF4-FFF2-40B4-BE49-F238E27FC236}">
                  <a16:creationId xmlns:a16="http://schemas.microsoft.com/office/drawing/2014/main" id="{9F0B867A-7875-48AD-B3D9-92E457992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81875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2">
              <a:extLst>
                <a:ext uri="{FF2B5EF4-FFF2-40B4-BE49-F238E27FC236}">
                  <a16:creationId xmlns:a16="http://schemas.microsoft.com/office/drawing/2014/main" id="{13E0A0C4-D1F4-41B2-9C19-2F9C6B08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163" y="34624963"/>
              <a:ext cx="7331075" cy="5108575"/>
            </a:xfrm>
            <a:custGeom>
              <a:avLst/>
              <a:gdLst>
                <a:gd name="T0" fmla="*/ 0 w 1942"/>
                <a:gd name="T1" fmla="*/ 31 h 1353"/>
                <a:gd name="T2" fmla="*/ 321 w 1942"/>
                <a:gd name="T3" fmla="*/ 31 h 1353"/>
                <a:gd name="T4" fmla="*/ 321 w 1942"/>
                <a:gd name="T5" fmla="*/ 216 h 1353"/>
                <a:gd name="T6" fmla="*/ 327 w 1942"/>
                <a:gd name="T7" fmla="*/ 216 h 1353"/>
                <a:gd name="T8" fmla="*/ 719 w 1942"/>
                <a:gd name="T9" fmla="*/ 0 h 1353"/>
                <a:gd name="T10" fmla="*/ 1110 w 1942"/>
                <a:gd name="T11" fmla="*/ 234 h 1353"/>
                <a:gd name="T12" fmla="*/ 1523 w 1942"/>
                <a:gd name="T13" fmla="*/ 0 h 1353"/>
                <a:gd name="T14" fmla="*/ 1942 w 1942"/>
                <a:gd name="T15" fmla="*/ 519 h 1353"/>
                <a:gd name="T16" fmla="*/ 1942 w 1942"/>
                <a:gd name="T17" fmla="*/ 1353 h 1353"/>
                <a:gd name="T18" fmla="*/ 1598 w 1942"/>
                <a:gd name="T19" fmla="*/ 1353 h 1353"/>
                <a:gd name="T20" fmla="*/ 1598 w 1942"/>
                <a:gd name="T21" fmla="*/ 565 h 1353"/>
                <a:gd name="T22" fmla="*/ 1400 w 1942"/>
                <a:gd name="T23" fmla="*/ 267 h 1353"/>
                <a:gd name="T24" fmla="*/ 1143 w 1942"/>
                <a:gd name="T25" fmla="*/ 711 h 1353"/>
                <a:gd name="T26" fmla="*/ 1143 w 1942"/>
                <a:gd name="T27" fmla="*/ 1353 h 1353"/>
                <a:gd name="T28" fmla="*/ 799 w 1942"/>
                <a:gd name="T29" fmla="*/ 1353 h 1353"/>
                <a:gd name="T30" fmla="*/ 799 w 1942"/>
                <a:gd name="T31" fmla="*/ 565 h 1353"/>
                <a:gd name="T32" fmla="*/ 601 w 1942"/>
                <a:gd name="T33" fmla="*/ 267 h 1353"/>
                <a:gd name="T34" fmla="*/ 344 w 1942"/>
                <a:gd name="T35" fmla="*/ 711 h 1353"/>
                <a:gd name="T36" fmla="*/ 344 w 1942"/>
                <a:gd name="T37" fmla="*/ 1353 h 1353"/>
                <a:gd name="T38" fmla="*/ 0 w 1942"/>
                <a:gd name="T39" fmla="*/ 1353 h 1353"/>
                <a:gd name="T40" fmla="*/ 0 w 1942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2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434" y="54"/>
                    <a:pt x="591" y="0"/>
                    <a:pt x="719" y="0"/>
                  </a:cubicBezTo>
                  <a:cubicBezTo>
                    <a:pt x="904" y="0"/>
                    <a:pt x="1035" y="69"/>
                    <a:pt x="1110" y="234"/>
                  </a:cubicBezTo>
                  <a:cubicBezTo>
                    <a:pt x="1189" y="74"/>
                    <a:pt x="1361" y="0"/>
                    <a:pt x="1523" y="0"/>
                  </a:cubicBezTo>
                  <a:cubicBezTo>
                    <a:pt x="1849" y="0"/>
                    <a:pt x="1942" y="223"/>
                    <a:pt x="1942" y="519"/>
                  </a:cubicBezTo>
                  <a:cubicBezTo>
                    <a:pt x="1942" y="1353"/>
                    <a:pt x="1942" y="1353"/>
                    <a:pt x="1942" y="1353"/>
                  </a:cubicBezTo>
                  <a:cubicBezTo>
                    <a:pt x="1598" y="1353"/>
                    <a:pt x="1598" y="1353"/>
                    <a:pt x="1598" y="1353"/>
                  </a:cubicBezTo>
                  <a:cubicBezTo>
                    <a:pt x="1598" y="565"/>
                    <a:pt x="1598" y="565"/>
                    <a:pt x="1598" y="565"/>
                  </a:cubicBezTo>
                  <a:cubicBezTo>
                    <a:pt x="1598" y="442"/>
                    <a:pt x="1598" y="267"/>
                    <a:pt x="1400" y="267"/>
                  </a:cubicBezTo>
                  <a:cubicBezTo>
                    <a:pt x="1171" y="267"/>
                    <a:pt x="1143" y="539"/>
                    <a:pt x="1143" y="711"/>
                  </a:cubicBezTo>
                  <a:cubicBezTo>
                    <a:pt x="1143" y="1353"/>
                    <a:pt x="1143" y="1353"/>
                    <a:pt x="1143" y="1353"/>
                  </a:cubicBezTo>
                  <a:cubicBezTo>
                    <a:pt x="799" y="1353"/>
                    <a:pt x="799" y="1353"/>
                    <a:pt x="799" y="1353"/>
                  </a:cubicBezTo>
                  <a:cubicBezTo>
                    <a:pt x="799" y="565"/>
                    <a:pt x="799" y="565"/>
                    <a:pt x="799" y="565"/>
                  </a:cubicBezTo>
                  <a:cubicBezTo>
                    <a:pt x="799" y="442"/>
                    <a:pt x="799" y="267"/>
                    <a:pt x="601" y="267"/>
                  </a:cubicBezTo>
                  <a:cubicBezTo>
                    <a:pt x="373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3">
              <a:extLst>
                <a:ext uri="{FF2B5EF4-FFF2-40B4-BE49-F238E27FC236}">
                  <a16:creationId xmlns:a16="http://schemas.microsoft.com/office/drawing/2014/main" id="{6FBC7B29-4107-44A4-A261-ECB54B825D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3800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0 w 1194"/>
                <a:gd name="T25" fmla="*/ 537 h 1384"/>
                <a:gd name="T26" fmla="*/ 860 w 1194"/>
                <a:gd name="T27" fmla="*/ 537 h 1384"/>
                <a:gd name="T28" fmla="*/ 563 w 1194"/>
                <a:gd name="T29" fmla="*/ 252 h 1384"/>
                <a:gd name="T30" fmla="*/ 154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8 w 1194"/>
                <a:gd name="T37" fmla="*/ 1014 h 1384"/>
                <a:gd name="T38" fmla="*/ 860 w 1194"/>
                <a:gd name="T39" fmla="*/ 742 h 1384"/>
                <a:gd name="T40" fmla="*/ 711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7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1" y="1158"/>
                    <a:pt x="1186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0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0" y="324"/>
                    <a:pt x="765" y="252"/>
                    <a:pt x="563" y="252"/>
                  </a:cubicBezTo>
                  <a:cubicBezTo>
                    <a:pt x="416" y="252"/>
                    <a:pt x="270" y="308"/>
                    <a:pt x="154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2" y="1132"/>
                    <a:pt x="735" y="1086"/>
                    <a:pt x="788" y="1014"/>
                  </a:cubicBezTo>
                  <a:cubicBezTo>
                    <a:pt x="845" y="940"/>
                    <a:pt x="860" y="845"/>
                    <a:pt x="860" y="742"/>
                  </a:cubicBezTo>
                  <a:cubicBezTo>
                    <a:pt x="711" y="742"/>
                    <a:pt x="711" y="742"/>
                    <a:pt x="711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4">
              <a:extLst>
                <a:ext uri="{FF2B5EF4-FFF2-40B4-BE49-F238E27FC236}">
                  <a16:creationId xmlns:a16="http://schemas.microsoft.com/office/drawing/2014/main" id="{E0876926-AB65-436B-9620-CE03E411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34624963"/>
              <a:ext cx="4586288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2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2" y="211"/>
                    <a:pt x="332" y="211"/>
                    <a:pt x="332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5">
              <a:extLst>
                <a:ext uri="{FF2B5EF4-FFF2-40B4-BE49-F238E27FC236}">
                  <a16:creationId xmlns:a16="http://schemas.microsoft.com/office/drawing/2014/main" id="{81B273CF-32D7-40C8-8E46-452E360221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8838" y="34624963"/>
              <a:ext cx="4506913" cy="5224463"/>
            </a:xfrm>
            <a:custGeom>
              <a:avLst/>
              <a:gdLst>
                <a:gd name="T0" fmla="*/ 144 w 1194"/>
                <a:gd name="T1" fmla="*/ 100 h 1384"/>
                <a:gd name="T2" fmla="*/ 604 w 1194"/>
                <a:gd name="T3" fmla="*/ 0 h 1384"/>
                <a:gd name="T4" fmla="*/ 1174 w 1194"/>
                <a:gd name="T5" fmla="*/ 557 h 1384"/>
                <a:gd name="T6" fmla="*/ 1174 w 1194"/>
                <a:gd name="T7" fmla="*/ 727 h 1384"/>
                <a:gd name="T8" fmla="*/ 1179 w 1194"/>
                <a:gd name="T9" fmla="*/ 1058 h 1384"/>
                <a:gd name="T10" fmla="*/ 1194 w 1194"/>
                <a:gd name="T11" fmla="*/ 1353 h 1384"/>
                <a:gd name="T12" fmla="*/ 891 w 1194"/>
                <a:gd name="T13" fmla="*/ 1353 h 1384"/>
                <a:gd name="T14" fmla="*/ 876 w 1194"/>
                <a:gd name="T15" fmla="*/ 1155 h 1384"/>
                <a:gd name="T16" fmla="*/ 871 w 1194"/>
                <a:gd name="T17" fmla="*/ 1155 h 1384"/>
                <a:gd name="T18" fmla="*/ 462 w 1194"/>
                <a:gd name="T19" fmla="*/ 1384 h 1384"/>
                <a:gd name="T20" fmla="*/ 0 w 1194"/>
                <a:gd name="T21" fmla="*/ 991 h 1384"/>
                <a:gd name="T22" fmla="*/ 226 w 1194"/>
                <a:gd name="T23" fmla="*/ 614 h 1384"/>
                <a:gd name="T24" fmla="*/ 671 w 1194"/>
                <a:gd name="T25" fmla="*/ 537 h 1384"/>
                <a:gd name="T26" fmla="*/ 861 w 1194"/>
                <a:gd name="T27" fmla="*/ 537 h 1384"/>
                <a:gd name="T28" fmla="*/ 563 w 1194"/>
                <a:gd name="T29" fmla="*/ 252 h 1384"/>
                <a:gd name="T30" fmla="*/ 155 w 1194"/>
                <a:gd name="T31" fmla="*/ 395 h 1384"/>
                <a:gd name="T32" fmla="*/ 144 w 1194"/>
                <a:gd name="T33" fmla="*/ 100 h 1384"/>
                <a:gd name="T34" fmla="*/ 547 w 1194"/>
                <a:gd name="T35" fmla="*/ 1132 h 1384"/>
                <a:gd name="T36" fmla="*/ 789 w 1194"/>
                <a:gd name="T37" fmla="*/ 1014 h 1384"/>
                <a:gd name="T38" fmla="*/ 861 w 1194"/>
                <a:gd name="T39" fmla="*/ 742 h 1384"/>
                <a:gd name="T40" fmla="*/ 712 w 1194"/>
                <a:gd name="T41" fmla="*/ 742 h 1384"/>
                <a:gd name="T42" fmla="*/ 329 w 1194"/>
                <a:gd name="T43" fmla="*/ 971 h 1384"/>
                <a:gd name="T44" fmla="*/ 547 w 1194"/>
                <a:gd name="T45" fmla="*/ 113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4" h="1384">
                  <a:moveTo>
                    <a:pt x="144" y="100"/>
                  </a:moveTo>
                  <a:cubicBezTo>
                    <a:pt x="278" y="39"/>
                    <a:pt x="457" y="0"/>
                    <a:pt x="604" y="0"/>
                  </a:cubicBezTo>
                  <a:cubicBezTo>
                    <a:pt x="1007" y="0"/>
                    <a:pt x="1174" y="167"/>
                    <a:pt x="1174" y="557"/>
                  </a:cubicBezTo>
                  <a:cubicBezTo>
                    <a:pt x="1174" y="727"/>
                    <a:pt x="1174" y="727"/>
                    <a:pt x="1174" y="727"/>
                  </a:cubicBezTo>
                  <a:cubicBezTo>
                    <a:pt x="1174" y="860"/>
                    <a:pt x="1176" y="960"/>
                    <a:pt x="1179" y="1058"/>
                  </a:cubicBezTo>
                  <a:cubicBezTo>
                    <a:pt x="1182" y="1158"/>
                    <a:pt x="1187" y="1251"/>
                    <a:pt x="1194" y="1353"/>
                  </a:cubicBezTo>
                  <a:cubicBezTo>
                    <a:pt x="891" y="1353"/>
                    <a:pt x="891" y="1353"/>
                    <a:pt x="891" y="1353"/>
                  </a:cubicBezTo>
                  <a:cubicBezTo>
                    <a:pt x="878" y="1284"/>
                    <a:pt x="878" y="1197"/>
                    <a:pt x="876" y="1155"/>
                  </a:cubicBezTo>
                  <a:cubicBezTo>
                    <a:pt x="871" y="1155"/>
                    <a:pt x="871" y="1155"/>
                    <a:pt x="871" y="1155"/>
                  </a:cubicBezTo>
                  <a:cubicBezTo>
                    <a:pt x="791" y="1302"/>
                    <a:pt x="619" y="1384"/>
                    <a:pt x="462" y="1384"/>
                  </a:cubicBezTo>
                  <a:cubicBezTo>
                    <a:pt x="229" y="1384"/>
                    <a:pt x="0" y="1243"/>
                    <a:pt x="0" y="991"/>
                  </a:cubicBezTo>
                  <a:cubicBezTo>
                    <a:pt x="0" y="793"/>
                    <a:pt x="95" y="678"/>
                    <a:pt x="226" y="614"/>
                  </a:cubicBezTo>
                  <a:cubicBezTo>
                    <a:pt x="357" y="550"/>
                    <a:pt x="527" y="537"/>
                    <a:pt x="671" y="537"/>
                  </a:cubicBezTo>
                  <a:cubicBezTo>
                    <a:pt x="861" y="537"/>
                    <a:pt x="861" y="537"/>
                    <a:pt x="861" y="537"/>
                  </a:cubicBezTo>
                  <a:cubicBezTo>
                    <a:pt x="861" y="324"/>
                    <a:pt x="766" y="252"/>
                    <a:pt x="563" y="252"/>
                  </a:cubicBezTo>
                  <a:cubicBezTo>
                    <a:pt x="416" y="252"/>
                    <a:pt x="270" y="308"/>
                    <a:pt x="155" y="395"/>
                  </a:cubicBezTo>
                  <a:lnTo>
                    <a:pt x="144" y="100"/>
                  </a:lnTo>
                  <a:close/>
                  <a:moveTo>
                    <a:pt x="547" y="1132"/>
                  </a:moveTo>
                  <a:cubicBezTo>
                    <a:pt x="653" y="1132"/>
                    <a:pt x="735" y="1086"/>
                    <a:pt x="789" y="1014"/>
                  </a:cubicBezTo>
                  <a:cubicBezTo>
                    <a:pt x="845" y="940"/>
                    <a:pt x="861" y="845"/>
                    <a:pt x="861" y="742"/>
                  </a:cubicBezTo>
                  <a:cubicBezTo>
                    <a:pt x="712" y="742"/>
                    <a:pt x="712" y="742"/>
                    <a:pt x="712" y="742"/>
                  </a:cubicBezTo>
                  <a:cubicBezTo>
                    <a:pt x="557" y="742"/>
                    <a:pt x="329" y="768"/>
                    <a:pt x="329" y="971"/>
                  </a:cubicBezTo>
                  <a:cubicBezTo>
                    <a:pt x="329" y="1084"/>
                    <a:pt x="424" y="1132"/>
                    <a:pt x="547" y="1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6">
              <a:extLst>
                <a:ext uri="{FF2B5EF4-FFF2-40B4-BE49-F238E27FC236}">
                  <a16:creationId xmlns:a16="http://schemas.microsoft.com/office/drawing/2014/main" id="{F9121611-5ED9-48B1-94E7-37D4722487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2038" y="34624963"/>
              <a:ext cx="4903788" cy="7259638"/>
            </a:xfrm>
            <a:custGeom>
              <a:avLst/>
              <a:gdLst>
                <a:gd name="T0" fmla="*/ 1299 w 1299"/>
                <a:gd name="T1" fmla="*/ 31 h 1923"/>
                <a:gd name="T2" fmla="*/ 1299 w 1299"/>
                <a:gd name="T3" fmla="*/ 1225 h 1923"/>
                <a:gd name="T4" fmla="*/ 601 w 1299"/>
                <a:gd name="T5" fmla="*/ 1923 h 1923"/>
                <a:gd name="T6" fmla="*/ 144 w 1299"/>
                <a:gd name="T7" fmla="*/ 1833 h 1923"/>
                <a:gd name="T8" fmla="*/ 172 w 1299"/>
                <a:gd name="T9" fmla="*/ 1541 h 1923"/>
                <a:gd name="T10" fmla="*/ 557 w 1299"/>
                <a:gd name="T11" fmla="*/ 1656 h 1923"/>
                <a:gd name="T12" fmla="*/ 955 w 1299"/>
                <a:gd name="T13" fmla="*/ 1143 h 1923"/>
                <a:gd name="T14" fmla="*/ 950 w 1299"/>
                <a:gd name="T15" fmla="*/ 1143 h 1923"/>
                <a:gd name="T16" fmla="*/ 539 w 1299"/>
                <a:gd name="T17" fmla="*/ 1353 h 1923"/>
                <a:gd name="T18" fmla="*/ 0 w 1299"/>
                <a:gd name="T19" fmla="*/ 686 h 1923"/>
                <a:gd name="T20" fmla="*/ 560 w 1299"/>
                <a:gd name="T21" fmla="*/ 0 h 1923"/>
                <a:gd name="T22" fmla="*/ 965 w 1299"/>
                <a:gd name="T23" fmla="*/ 211 h 1923"/>
                <a:gd name="T24" fmla="*/ 971 w 1299"/>
                <a:gd name="T25" fmla="*/ 211 h 1923"/>
                <a:gd name="T26" fmla="*/ 971 w 1299"/>
                <a:gd name="T27" fmla="*/ 31 h 1923"/>
                <a:gd name="T28" fmla="*/ 1299 w 1299"/>
                <a:gd name="T29" fmla="*/ 31 h 1923"/>
                <a:gd name="T30" fmla="*/ 955 w 1299"/>
                <a:gd name="T31" fmla="*/ 678 h 1923"/>
                <a:gd name="T32" fmla="*/ 668 w 1299"/>
                <a:gd name="T33" fmla="*/ 267 h 1923"/>
                <a:gd name="T34" fmla="*/ 360 w 1299"/>
                <a:gd name="T35" fmla="*/ 686 h 1923"/>
                <a:gd name="T36" fmla="*/ 652 w 1299"/>
                <a:gd name="T37" fmla="*/ 1086 h 1923"/>
                <a:gd name="T38" fmla="*/ 955 w 1299"/>
                <a:gd name="T39" fmla="*/ 678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9" h="1923">
                  <a:moveTo>
                    <a:pt x="1299" y="31"/>
                  </a:moveTo>
                  <a:cubicBezTo>
                    <a:pt x="1299" y="1225"/>
                    <a:pt x="1299" y="1225"/>
                    <a:pt x="1299" y="1225"/>
                  </a:cubicBezTo>
                  <a:cubicBezTo>
                    <a:pt x="1299" y="1584"/>
                    <a:pt x="1155" y="1923"/>
                    <a:pt x="601" y="1923"/>
                  </a:cubicBezTo>
                  <a:cubicBezTo>
                    <a:pt x="465" y="1923"/>
                    <a:pt x="308" y="1903"/>
                    <a:pt x="144" y="1833"/>
                  </a:cubicBezTo>
                  <a:cubicBezTo>
                    <a:pt x="172" y="1541"/>
                    <a:pt x="172" y="1541"/>
                    <a:pt x="172" y="1541"/>
                  </a:cubicBezTo>
                  <a:cubicBezTo>
                    <a:pt x="277" y="1597"/>
                    <a:pt x="449" y="1656"/>
                    <a:pt x="557" y="1656"/>
                  </a:cubicBezTo>
                  <a:cubicBezTo>
                    <a:pt x="937" y="1656"/>
                    <a:pt x="955" y="1371"/>
                    <a:pt x="955" y="1143"/>
                  </a:cubicBezTo>
                  <a:cubicBezTo>
                    <a:pt x="950" y="1143"/>
                    <a:pt x="950" y="1143"/>
                    <a:pt x="950" y="1143"/>
                  </a:cubicBezTo>
                  <a:cubicBezTo>
                    <a:pt x="886" y="1256"/>
                    <a:pt x="732" y="1353"/>
                    <a:pt x="539" y="1353"/>
                  </a:cubicBezTo>
                  <a:cubicBezTo>
                    <a:pt x="149" y="1353"/>
                    <a:pt x="0" y="1040"/>
                    <a:pt x="0" y="686"/>
                  </a:cubicBezTo>
                  <a:cubicBezTo>
                    <a:pt x="0" y="367"/>
                    <a:pt x="164" y="0"/>
                    <a:pt x="560" y="0"/>
                  </a:cubicBezTo>
                  <a:cubicBezTo>
                    <a:pt x="734" y="0"/>
                    <a:pt x="871" y="59"/>
                    <a:pt x="965" y="211"/>
                  </a:cubicBezTo>
                  <a:cubicBezTo>
                    <a:pt x="971" y="211"/>
                    <a:pt x="971" y="211"/>
                    <a:pt x="971" y="211"/>
                  </a:cubicBezTo>
                  <a:cubicBezTo>
                    <a:pt x="971" y="31"/>
                    <a:pt x="971" y="31"/>
                    <a:pt x="971" y="31"/>
                  </a:cubicBezTo>
                  <a:lnTo>
                    <a:pt x="1299" y="31"/>
                  </a:lnTo>
                  <a:close/>
                  <a:moveTo>
                    <a:pt x="955" y="678"/>
                  </a:moveTo>
                  <a:cubicBezTo>
                    <a:pt x="955" y="452"/>
                    <a:pt x="868" y="267"/>
                    <a:pt x="668" y="267"/>
                  </a:cubicBezTo>
                  <a:cubicBezTo>
                    <a:pt x="434" y="267"/>
                    <a:pt x="360" y="483"/>
                    <a:pt x="360" y="686"/>
                  </a:cubicBezTo>
                  <a:cubicBezTo>
                    <a:pt x="360" y="865"/>
                    <a:pt x="455" y="1086"/>
                    <a:pt x="652" y="1086"/>
                  </a:cubicBezTo>
                  <a:cubicBezTo>
                    <a:pt x="868" y="1086"/>
                    <a:pt x="955" y="899"/>
                    <a:pt x="955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7">
              <a:extLst>
                <a:ext uri="{FF2B5EF4-FFF2-40B4-BE49-F238E27FC236}">
                  <a16:creationId xmlns:a16="http://schemas.microsoft.com/office/drawing/2014/main" id="{CC32CD11-E06A-4F8E-AA05-E12CBA7BB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17050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8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8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8" y="799"/>
                    <a:pt x="328" y="799"/>
                    <a:pt x="328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8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8">
              <a:extLst>
                <a:ext uri="{FF2B5EF4-FFF2-40B4-BE49-F238E27FC236}">
                  <a16:creationId xmlns:a16="http://schemas.microsoft.com/office/drawing/2014/main" id="{83F0D653-3861-4538-BC53-A96498DDF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8700" y="34624963"/>
              <a:ext cx="7326313" cy="5108575"/>
            </a:xfrm>
            <a:custGeom>
              <a:avLst/>
              <a:gdLst>
                <a:gd name="T0" fmla="*/ 0 w 1941"/>
                <a:gd name="T1" fmla="*/ 31 h 1353"/>
                <a:gd name="T2" fmla="*/ 321 w 1941"/>
                <a:gd name="T3" fmla="*/ 31 h 1353"/>
                <a:gd name="T4" fmla="*/ 321 w 1941"/>
                <a:gd name="T5" fmla="*/ 216 h 1353"/>
                <a:gd name="T6" fmla="*/ 326 w 1941"/>
                <a:gd name="T7" fmla="*/ 216 h 1353"/>
                <a:gd name="T8" fmla="*/ 719 w 1941"/>
                <a:gd name="T9" fmla="*/ 0 h 1353"/>
                <a:gd name="T10" fmla="*/ 1109 w 1941"/>
                <a:gd name="T11" fmla="*/ 234 h 1353"/>
                <a:gd name="T12" fmla="*/ 1522 w 1941"/>
                <a:gd name="T13" fmla="*/ 0 h 1353"/>
                <a:gd name="T14" fmla="*/ 1941 w 1941"/>
                <a:gd name="T15" fmla="*/ 519 h 1353"/>
                <a:gd name="T16" fmla="*/ 1941 w 1941"/>
                <a:gd name="T17" fmla="*/ 1353 h 1353"/>
                <a:gd name="T18" fmla="*/ 1597 w 1941"/>
                <a:gd name="T19" fmla="*/ 1353 h 1353"/>
                <a:gd name="T20" fmla="*/ 1597 w 1941"/>
                <a:gd name="T21" fmla="*/ 565 h 1353"/>
                <a:gd name="T22" fmla="*/ 1399 w 1941"/>
                <a:gd name="T23" fmla="*/ 267 h 1353"/>
                <a:gd name="T24" fmla="*/ 1142 w 1941"/>
                <a:gd name="T25" fmla="*/ 711 h 1353"/>
                <a:gd name="T26" fmla="*/ 1142 w 1941"/>
                <a:gd name="T27" fmla="*/ 1353 h 1353"/>
                <a:gd name="T28" fmla="*/ 798 w 1941"/>
                <a:gd name="T29" fmla="*/ 1353 h 1353"/>
                <a:gd name="T30" fmla="*/ 798 w 1941"/>
                <a:gd name="T31" fmla="*/ 565 h 1353"/>
                <a:gd name="T32" fmla="*/ 601 w 1941"/>
                <a:gd name="T33" fmla="*/ 267 h 1353"/>
                <a:gd name="T34" fmla="*/ 344 w 1941"/>
                <a:gd name="T35" fmla="*/ 711 h 1353"/>
                <a:gd name="T36" fmla="*/ 344 w 1941"/>
                <a:gd name="T37" fmla="*/ 1353 h 1353"/>
                <a:gd name="T38" fmla="*/ 0 w 1941"/>
                <a:gd name="T39" fmla="*/ 1353 h 1353"/>
                <a:gd name="T40" fmla="*/ 0 w 1941"/>
                <a:gd name="T41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1" h="1353">
                  <a:moveTo>
                    <a:pt x="0" y="31"/>
                  </a:moveTo>
                  <a:cubicBezTo>
                    <a:pt x="321" y="31"/>
                    <a:pt x="321" y="31"/>
                    <a:pt x="321" y="31"/>
                  </a:cubicBezTo>
                  <a:cubicBezTo>
                    <a:pt x="321" y="216"/>
                    <a:pt x="321" y="216"/>
                    <a:pt x="321" y="216"/>
                  </a:cubicBezTo>
                  <a:cubicBezTo>
                    <a:pt x="326" y="216"/>
                    <a:pt x="326" y="216"/>
                    <a:pt x="326" y="216"/>
                  </a:cubicBezTo>
                  <a:cubicBezTo>
                    <a:pt x="434" y="54"/>
                    <a:pt x="590" y="0"/>
                    <a:pt x="719" y="0"/>
                  </a:cubicBezTo>
                  <a:cubicBezTo>
                    <a:pt x="904" y="0"/>
                    <a:pt x="1035" y="69"/>
                    <a:pt x="1109" y="234"/>
                  </a:cubicBezTo>
                  <a:cubicBezTo>
                    <a:pt x="1189" y="74"/>
                    <a:pt x="1361" y="0"/>
                    <a:pt x="1522" y="0"/>
                  </a:cubicBezTo>
                  <a:cubicBezTo>
                    <a:pt x="1848" y="0"/>
                    <a:pt x="1941" y="223"/>
                    <a:pt x="1941" y="519"/>
                  </a:cubicBezTo>
                  <a:cubicBezTo>
                    <a:pt x="1941" y="1353"/>
                    <a:pt x="1941" y="1353"/>
                    <a:pt x="1941" y="1353"/>
                  </a:cubicBezTo>
                  <a:cubicBezTo>
                    <a:pt x="1597" y="1353"/>
                    <a:pt x="1597" y="1353"/>
                    <a:pt x="1597" y="1353"/>
                  </a:cubicBezTo>
                  <a:cubicBezTo>
                    <a:pt x="1597" y="565"/>
                    <a:pt x="1597" y="565"/>
                    <a:pt x="1597" y="565"/>
                  </a:cubicBezTo>
                  <a:cubicBezTo>
                    <a:pt x="1597" y="442"/>
                    <a:pt x="1597" y="267"/>
                    <a:pt x="1399" y="267"/>
                  </a:cubicBezTo>
                  <a:cubicBezTo>
                    <a:pt x="1171" y="267"/>
                    <a:pt x="1142" y="539"/>
                    <a:pt x="1142" y="711"/>
                  </a:cubicBezTo>
                  <a:cubicBezTo>
                    <a:pt x="1142" y="1353"/>
                    <a:pt x="1142" y="1353"/>
                    <a:pt x="1142" y="1353"/>
                  </a:cubicBezTo>
                  <a:cubicBezTo>
                    <a:pt x="798" y="1353"/>
                    <a:pt x="798" y="1353"/>
                    <a:pt x="798" y="1353"/>
                  </a:cubicBezTo>
                  <a:cubicBezTo>
                    <a:pt x="798" y="565"/>
                    <a:pt x="798" y="565"/>
                    <a:pt x="798" y="565"/>
                  </a:cubicBezTo>
                  <a:cubicBezTo>
                    <a:pt x="798" y="442"/>
                    <a:pt x="798" y="267"/>
                    <a:pt x="601" y="267"/>
                  </a:cubicBezTo>
                  <a:cubicBezTo>
                    <a:pt x="372" y="267"/>
                    <a:pt x="344" y="539"/>
                    <a:pt x="344" y="711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9">
              <a:extLst>
                <a:ext uri="{FF2B5EF4-FFF2-40B4-BE49-F238E27FC236}">
                  <a16:creationId xmlns:a16="http://schemas.microsoft.com/office/drawing/2014/main" id="{2EAD6EED-224D-4863-AA1E-8319EF9E46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7663" y="34624963"/>
              <a:ext cx="4687888" cy="5224463"/>
            </a:xfrm>
            <a:custGeom>
              <a:avLst/>
              <a:gdLst>
                <a:gd name="T0" fmla="*/ 1145 w 1242"/>
                <a:gd name="T1" fmla="*/ 1279 h 1384"/>
                <a:gd name="T2" fmla="*/ 690 w 1242"/>
                <a:gd name="T3" fmla="*/ 1384 h 1384"/>
                <a:gd name="T4" fmla="*/ 0 w 1242"/>
                <a:gd name="T5" fmla="*/ 698 h 1384"/>
                <a:gd name="T6" fmla="*/ 613 w 1242"/>
                <a:gd name="T7" fmla="*/ 0 h 1384"/>
                <a:gd name="T8" fmla="*/ 1242 w 1242"/>
                <a:gd name="T9" fmla="*/ 799 h 1384"/>
                <a:gd name="T10" fmla="*/ 329 w 1242"/>
                <a:gd name="T11" fmla="*/ 799 h 1384"/>
                <a:gd name="T12" fmla="*/ 706 w 1242"/>
                <a:gd name="T13" fmla="*/ 1132 h 1384"/>
                <a:gd name="T14" fmla="*/ 1145 w 1242"/>
                <a:gd name="T15" fmla="*/ 999 h 1384"/>
                <a:gd name="T16" fmla="*/ 1145 w 1242"/>
                <a:gd name="T17" fmla="*/ 1279 h 1384"/>
                <a:gd name="T18" fmla="*/ 914 w 1242"/>
                <a:gd name="T19" fmla="*/ 562 h 1384"/>
                <a:gd name="T20" fmla="*/ 634 w 1242"/>
                <a:gd name="T21" fmla="*/ 252 h 1384"/>
                <a:gd name="T22" fmla="*/ 329 w 1242"/>
                <a:gd name="T23" fmla="*/ 562 h 1384"/>
                <a:gd name="T24" fmla="*/ 914 w 1242"/>
                <a:gd name="T25" fmla="*/ 562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384">
                  <a:moveTo>
                    <a:pt x="1145" y="1279"/>
                  </a:moveTo>
                  <a:cubicBezTo>
                    <a:pt x="1019" y="1348"/>
                    <a:pt x="875" y="1384"/>
                    <a:pt x="690" y="1384"/>
                  </a:cubicBezTo>
                  <a:cubicBezTo>
                    <a:pt x="254" y="1384"/>
                    <a:pt x="0" y="1132"/>
                    <a:pt x="0" y="698"/>
                  </a:cubicBezTo>
                  <a:cubicBezTo>
                    <a:pt x="0" y="316"/>
                    <a:pt x="203" y="0"/>
                    <a:pt x="613" y="0"/>
                  </a:cubicBezTo>
                  <a:cubicBezTo>
                    <a:pt x="1104" y="0"/>
                    <a:pt x="1242" y="336"/>
                    <a:pt x="1242" y="799"/>
                  </a:cubicBezTo>
                  <a:cubicBezTo>
                    <a:pt x="329" y="799"/>
                    <a:pt x="329" y="799"/>
                    <a:pt x="329" y="799"/>
                  </a:cubicBezTo>
                  <a:cubicBezTo>
                    <a:pt x="344" y="1012"/>
                    <a:pt x="493" y="1132"/>
                    <a:pt x="706" y="1132"/>
                  </a:cubicBezTo>
                  <a:cubicBezTo>
                    <a:pt x="873" y="1132"/>
                    <a:pt x="1017" y="1071"/>
                    <a:pt x="1145" y="999"/>
                  </a:cubicBezTo>
                  <a:lnTo>
                    <a:pt x="1145" y="1279"/>
                  </a:lnTo>
                  <a:close/>
                  <a:moveTo>
                    <a:pt x="914" y="562"/>
                  </a:moveTo>
                  <a:cubicBezTo>
                    <a:pt x="904" y="395"/>
                    <a:pt x="827" y="252"/>
                    <a:pt x="634" y="252"/>
                  </a:cubicBezTo>
                  <a:cubicBezTo>
                    <a:pt x="441" y="252"/>
                    <a:pt x="344" y="385"/>
                    <a:pt x="329" y="562"/>
                  </a:cubicBezTo>
                  <a:lnTo>
                    <a:pt x="914" y="5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0">
              <a:extLst>
                <a:ext uri="{FF2B5EF4-FFF2-40B4-BE49-F238E27FC236}">
                  <a16:creationId xmlns:a16="http://schemas.microsoft.com/office/drawing/2014/main" id="{48E25E94-311C-491D-AB3E-CFCE8683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6775" y="34624963"/>
              <a:ext cx="4587875" cy="5108575"/>
            </a:xfrm>
            <a:custGeom>
              <a:avLst/>
              <a:gdLst>
                <a:gd name="T0" fmla="*/ 0 w 1215"/>
                <a:gd name="T1" fmla="*/ 31 h 1353"/>
                <a:gd name="T2" fmla="*/ 326 w 1215"/>
                <a:gd name="T3" fmla="*/ 31 h 1353"/>
                <a:gd name="T4" fmla="*/ 326 w 1215"/>
                <a:gd name="T5" fmla="*/ 211 h 1353"/>
                <a:gd name="T6" fmla="*/ 331 w 1215"/>
                <a:gd name="T7" fmla="*/ 211 h 1353"/>
                <a:gd name="T8" fmla="*/ 765 w 1215"/>
                <a:gd name="T9" fmla="*/ 0 h 1353"/>
                <a:gd name="T10" fmla="*/ 1215 w 1215"/>
                <a:gd name="T11" fmla="*/ 519 h 1353"/>
                <a:gd name="T12" fmla="*/ 1215 w 1215"/>
                <a:gd name="T13" fmla="*/ 1353 h 1353"/>
                <a:gd name="T14" fmla="*/ 871 w 1215"/>
                <a:gd name="T15" fmla="*/ 1353 h 1353"/>
                <a:gd name="T16" fmla="*/ 871 w 1215"/>
                <a:gd name="T17" fmla="*/ 647 h 1353"/>
                <a:gd name="T18" fmla="*/ 647 w 1215"/>
                <a:gd name="T19" fmla="*/ 267 h 1353"/>
                <a:gd name="T20" fmla="*/ 344 w 1215"/>
                <a:gd name="T21" fmla="*/ 706 h 1353"/>
                <a:gd name="T22" fmla="*/ 344 w 1215"/>
                <a:gd name="T23" fmla="*/ 1353 h 1353"/>
                <a:gd name="T24" fmla="*/ 0 w 1215"/>
                <a:gd name="T25" fmla="*/ 1353 h 1353"/>
                <a:gd name="T26" fmla="*/ 0 w 1215"/>
                <a:gd name="T27" fmla="*/ 3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5" h="1353">
                  <a:moveTo>
                    <a:pt x="0" y="31"/>
                  </a:moveTo>
                  <a:cubicBezTo>
                    <a:pt x="326" y="31"/>
                    <a:pt x="326" y="31"/>
                    <a:pt x="326" y="31"/>
                  </a:cubicBezTo>
                  <a:cubicBezTo>
                    <a:pt x="326" y="211"/>
                    <a:pt x="326" y="211"/>
                    <a:pt x="326" y="211"/>
                  </a:cubicBezTo>
                  <a:cubicBezTo>
                    <a:pt x="331" y="211"/>
                    <a:pt x="331" y="211"/>
                    <a:pt x="331" y="211"/>
                  </a:cubicBezTo>
                  <a:cubicBezTo>
                    <a:pt x="439" y="59"/>
                    <a:pt x="586" y="0"/>
                    <a:pt x="765" y="0"/>
                  </a:cubicBezTo>
                  <a:cubicBezTo>
                    <a:pt x="1079" y="0"/>
                    <a:pt x="1215" y="221"/>
                    <a:pt x="1215" y="519"/>
                  </a:cubicBezTo>
                  <a:cubicBezTo>
                    <a:pt x="1215" y="1353"/>
                    <a:pt x="1215" y="1353"/>
                    <a:pt x="1215" y="1353"/>
                  </a:cubicBezTo>
                  <a:cubicBezTo>
                    <a:pt x="871" y="1353"/>
                    <a:pt x="871" y="1353"/>
                    <a:pt x="871" y="1353"/>
                  </a:cubicBezTo>
                  <a:cubicBezTo>
                    <a:pt x="871" y="647"/>
                    <a:pt x="871" y="647"/>
                    <a:pt x="871" y="647"/>
                  </a:cubicBezTo>
                  <a:cubicBezTo>
                    <a:pt x="871" y="485"/>
                    <a:pt x="868" y="267"/>
                    <a:pt x="647" y="267"/>
                  </a:cubicBezTo>
                  <a:cubicBezTo>
                    <a:pt x="398" y="267"/>
                    <a:pt x="344" y="537"/>
                    <a:pt x="344" y="706"/>
                  </a:cubicBezTo>
                  <a:cubicBezTo>
                    <a:pt x="344" y="1353"/>
                    <a:pt x="344" y="1353"/>
                    <a:pt x="344" y="1353"/>
                  </a:cubicBezTo>
                  <a:cubicBezTo>
                    <a:pt x="0" y="1353"/>
                    <a:pt x="0" y="1353"/>
                    <a:pt x="0" y="1353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1">
              <a:extLst>
                <a:ext uri="{FF2B5EF4-FFF2-40B4-BE49-F238E27FC236}">
                  <a16:creationId xmlns:a16="http://schemas.microsoft.com/office/drawing/2014/main" id="{314556DA-A81D-441B-91B7-FCBC6DD7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6800" y="33326388"/>
              <a:ext cx="3498850" cy="6523038"/>
            </a:xfrm>
            <a:custGeom>
              <a:avLst/>
              <a:gdLst>
                <a:gd name="T0" fmla="*/ 255 w 927"/>
                <a:gd name="T1" fmla="*/ 626 h 1728"/>
                <a:gd name="T2" fmla="*/ 0 w 927"/>
                <a:gd name="T3" fmla="*/ 626 h 1728"/>
                <a:gd name="T4" fmla="*/ 0 w 927"/>
                <a:gd name="T5" fmla="*/ 375 h 1728"/>
                <a:gd name="T6" fmla="*/ 255 w 927"/>
                <a:gd name="T7" fmla="*/ 375 h 1728"/>
                <a:gd name="T8" fmla="*/ 255 w 927"/>
                <a:gd name="T9" fmla="*/ 110 h 1728"/>
                <a:gd name="T10" fmla="*/ 599 w 927"/>
                <a:gd name="T11" fmla="*/ 0 h 1728"/>
                <a:gd name="T12" fmla="*/ 599 w 927"/>
                <a:gd name="T13" fmla="*/ 375 h 1728"/>
                <a:gd name="T14" fmla="*/ 904 w 927"/>
                <a:gd name="T15" fmla="*/ 375 h 1728"/>
                <a:gd name="T16" fmla="*/ 904 w 927"/>
                <a:gd name="T17" fmla="*/ 626 h 1728"/>
                <a:gd name="T18" fmla="*/ 599 w 927"/>
                <a:gd name="T19" fmla="*/ 626 h 1728"/>
                <a:gd name="T20" fmla="*/ 599 w 927"/>
                <a:gd name="T21" fmla="*/ 1243 h 1728"/>
                <a:gd name="T22" fmla="*/ 760 w 927"/>
                <a:gd name="T23" fmla="*/ 1461 h 1728"/>
                <a:gd name="T24" fmla="*/ 917 w 927"/>
                <a:gd name="T25" fmla="*/ 1425 h 1728"/>
                <a:gd name="T26" fmla="*/ 927 w 927"/>
                <a:gd name="T27" fmla="*/ 1697 h 1728"/>
                <a:gd name="T28" fmla="*/ 673 w 927"/>
                <a:gd name="T29" fmla="*/ 1728 h 1728"/>
                <a:gd name="T30" fmla="*/ 255 w 927"/>
                <a:gd name="T31" fmla="*/ 1299 h 1728"/>
                <a:gd name="T32" fmla="*/ 255 w 927"/>
                <a:gd name="T33" fmla="*/ 62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7" h="1728">
                  <a:moveTo>
                    <a:pt x="255" y="626"/>
                  </a:moveTo>
                  <a:cubicBezTo>
                    <a:pt x="0" y="626"/>
                    <a:pt x="0" y="626"/>
                    <a:pt x="0" y="626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55" y="375"/>
                    <a:pt x="255" y="375"/>
                    <a:pt x="255" y="375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599" y="375"/>
                    <a:pt x="599" y="375"/>
                    <a:pt x="599" y="375"/>
                  </a:cubicBezTo>
                  <a:cubicBezTo>
                    <a:pt x="904" y="375"/>
                    <a:pt x="904" y="375"/>
                    <a:pt x="904" y="375"/>
                  </a:cubicBezTo>
                  <a:cubicBezTo>
                    <a:pt x="904" y="626"/>
                    <a:pt x="904" y="626"/>
                    <a:pt x="904" y="626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599" y="1243"/>
                    <a:pt x="599" y="1243"/>
                    <a:pt x="599" y="1243"/>
                  </a:cubicBezTo>
                  <a:cubicBezTo>
                    <a:pt x="599" y="1356"/>
                    <a:pt x="630" y="1461"/>
                    <a:pt x="760" y="1461"/>
                  </a:cubicBezTo>
                  <a:cubicBezTo>
                    <a:pt x="822" y="1461"/>
                    <a:pt x="881" y="1448"/>
                    <a:pt x="917" y="1425"/>
                  </a:cubicBezTo>
                  <a:cubicBezTo>
                    <a:pt x="927" y="1697"/>
                    <a:pt x="927" y="1697"/>
                    <a:pt x="927" y="1697"/>
                  </a:cubicBezTo>
                  <a:cubicBezTo>
                    <a:pt x="855" y="1718"/>
                    <a:pt x="776" y="1728"/>
                    <a:pt x="673" y="1728"/>
                  </a:cubicBezTo>
                  <a:cubicBezTo>
                    <a:pt x="403" y="1728"/>
                    <a:pt x="255" y="1561"/>
                    <a:pt x="255" y="1299"/>
                  </a:cubicBezTo>
                  <a:lnTo>
                    <a:pt x="255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2">
              <a:extLst>
                <a:ext uri="{FF2B5EF4-FFF2-40B4-BE49-F238E27FC236}">
                  <a16:creationId xmlns:a16="http://schemas.microsoft.com/office/drawing/2014/main" id="{98080B8A-2919-4E21-86DC-68CDDF7F9C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10239376"/>
              <a:ext cx="80989488" cy="16589375"/>
            </a:xfrm>
            <a:custGeom>
              <a:avLst/>
              <a:gdLst>
                <a:gd name="T0" fmla="*/ 5443 w 21455"/>
                <a:gd name="T1" fmla="*/ 958 h 4394"/>
                <a:gd name="T2" fmla="*/ 0 w 21455"/>
                <a:gd name="T3" fmla="*/ 2995 h 4394"/>
                <a:gd name="T4" fmla="*/ 21292 w 21455"/>
                <a:gd name="T5" fmla="*/ 999 h 4394"/>
                <a:gd name="T6" fmla="*/ 19020 w 21455"/>
                <a:gd name="T7" fmla="*/ 1920 h 4394"/>
                <a:gd name="T8" fmla="*/ 19967 w 21455"/>
                <a:gd name="T9" fmla="*/ 3754 h 4394"/>
                <a:gd name="T10" fmla="*/ 19053 w 21455"/>
                <a:gd name="T11" fmla="*/ 4250 h 4394"/>
                <a:gd name="T12" fmla="*/ 21455 w 21455"/>
                <a:gd name="T13" fmla="*/ 3297 h 4394"/>
                <a:gd name="T14" fmla="*/ 20450 w 21455"/>
                <a:gd name="T15" fmla="*/ 1515 h 4394"/>
                <a:gd name="T16" fmla="*/ 21292 w 21455"/>
                <a:gd name="T17" fmla="*/ 999 h 4394"/>
                <a:gd name="T18" fmla="*/ 16285 w 21455"/>
                <a:gd name="T19" fmla="*/ 4315 h 4394"/>
                <a:gd name="T20" fmla="*/ 17055 w 21455"/>
                <a:gd name="T21" fmla="*/ 1554 h 4394"/>
                <a:gd name="T22" fmla="*/ 17623 w 21455"/>
                <a:gd name="T23" fmla="*/ 4315 h 4394"/>
                <a:gd name="T24" fmla="*/ 18498 w 21455"/>
                <a:gd name="T25" fmla="*/ 2194 h 4394"/>
                <a:gd name="T26" fmla="*/ 16252 w 21455"/>
                <a:gd name="T27" fmla="*/ 1410 h 4394"/>
                <a:gd name="T28" fmla="*/ 16239 w 21455"/>
                <a:gd name="T29" fmla="*/ 953 h 4394"/>
                <a:gd name="T30" fmla="*/ 15410 w 21455"/>
                <a:gd name="T31" fmla="*/ 4315 h 4394"/>
                <a:gd name="T32" fmla="*/ 13537 w 21455"/>
                <a:gd name="T33" fmla="*/ 2762 h 4394"/>
                <a:gd name="T34" fmla="*/ 13733 w 21455"/>
                <a:gd name="T35" fmla="*/ 3454 h 4394"/>
                <a:gd name="T36" fmla="*/ 12564 w 21455"/>
                <a:gd name="T37" fmla="*/ 3343 h 4394"/>
                <a:gd name="T38" fmla="*/ 13158 w 21455"/>
                <a:gd name="T39" fmla="*/ 1515 h 4394"/>
                <a:gd name="T40" fmla="*/ 13432 w 21455"/>
                <a:gd name="T41" fmla="*/ 2239 h 4394"/>
                <a:gd name="T42" fmla="*/ 11728 w 21455"/>
                <a:gd name="T43" fmla="*/ 3395 h 4394"/>
                <a:gd name="T44" fmla="*/ 13942 w 21455"/>
                <a:gd name="T45" fmla="*/ 3813 h 4394"/>
                <a:gd name="T46" fmla="*/ 13994 w 21455"/>
                <a:gd name="T47" fmla="*/ 4315 h 4394"/>
                <a:gd name="T48" fmla="*/ 14725 w 21455"/>
                <a:gd name="T49" fmla="*/ 3565 h 4394"/>
                <a:gd name="T50" fmla="*/ 14712 w 21455"/>
                <a:gd name="T51" fmla="*/ 2292 h 4394"/>
                <a:gd name="T52" fmla="*/ 12094 w 21455"/>
                <a:gd name="T53" fmla="*/ 1130 h 4394"/>
                <a:gd name="T54" fmla="*/ 9587 w 21455"/>
                <a:gd name="T55" fmla="*/ 4315 h 4394"/>
                <a:gd name="T56" fmla="*/ 10462 w 21455"/>
                <a:gd name="T57" fmla="*/ 3082 h 4394"/>
                <a:gd name="T58" fmla="*/ 11565 w 21455"/>
                <a:gd name="T59" fmla="*/ 1782 h 4394"/>
                <a:gd name="T60" fmla="*/ 11298 w 21455"/>
                <a:gd name="T61" fmla="*/ 875 h 4394"/>
                <a:gd name="T62" fmla="*/ 10364 w 21455"/>
                <a:gd name="T63" fmla="*/ 1717 h 4394"/>
                <a:gd name="T64" fmla="*/ 9587 w 21455"/>
                <a:gd name="T65" fmla="*/ 953 h 4394"/>
                <a:gd name="T66" fmla="*/ 7479 w 21455"/>
                <a:gd name="T67" fmla="*/ 3304 h 4394"/>
                <a:gd name="T68" fmla="*/ 9189 w 21455"/>
                <a:gd name="T69" fmla="*/ 4315 h 4394"/>
                <a:gd name="T70" fmla="*/ 8765 w 21455"/>
                <a:gd name="T71" fmla="*/ 3715 h 4394"/>
                <a:gd name="T72" fmla="*/ 8353 w 21455"/>
                <a:gd name="T73" fmla="*/ 1593 h 4394"/>
                <a:gd name="T74" fmla="*/ 9130 w 21455"/>
                <a:gd name="T75" fmla="*/ 953 h 4394"/>
                <a:gd name="T76" fmla="*/ 8353 w 21455"/>
                <a:gd name="T77" fmla="*/ 0 h 4394"/>
                <a:gd name="T78" fmla="*/ 7479 w 21455"/>
                <a:gd name="T79" fmla="*/ 953 h 4394"/>
                <a:gd name="T80" fmla="*/ 6832 w 21455"/>
                <a:gd name="T81" fmla="*/ 1593 h 4394"/>
                <a:gd name="T82" fmla="*/ 7479 w 21455"/>
                <a:gd name="T83" fmla="*/ 3304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55" h="4394">
                  <a:moveTo>
                    <a:pt x="5971" y="958"/>
                  </a:moveTo>
                  <a:cubicBezTo>
                    <a:pt x="5443" y="958"/>
                    <a:pt x="5443" y="958"/>
                    <a:pt x="5443" y="958"/>
                  </a:cubicBezTo>
                  <a:cubicBezTo>
                    <a:pt x="5443" y="958"/>
                    <a:pt x="1204" y="2585"/>
                    <a:pt x="0" y="2585"/>
                  </a:cubicBezTo>
                  <a:cubicBezTo>
                    <a:pt x="0" y="2849"/>
                    <a:pt x="0" y="2995"/>
                    <a:pt x="0" y="2995"/>
                  </a:cubicBezTo>
                  <a:cubicBezTo>
                    <a:pt x="5971" y="2995"/>
                    <a:pt x="5971" y="2995"/>
                    <a:pt x="5971" y="2995"/>
                  </a:cubicBezTo>
                  <a:moveTo>
                    <a:pt x="21292" y="999"/>
                  </a:moveTo>
                  <a:cubicBezTo>
                    <a:pt x="21018" y="940"/>
                    <a:pt x="20750" y="875"/>
                    <a:pt x="20339" y="875"/>
                  </a:cubicBezTo>
                  <a:cubicBezTo>
                    <a:pt x="19654" y="875"/>
                    <a:pt x="19020" y="1195"/>
                    <a:pt x="19020" y="1920"/>
                  </a:cubicBezTo>
                  <a:cubicBezTo>
                    <a:pt x="19020" y="3134"/>
                    <a:pt x="20542" y="2683"/>
                    <a:pt x="20542" y="3343"/>
                  </a:cubicBezTo>
                  <a:cubicBezTo>
                    <a:pt x="20542" y="3669"/>
                    <a:pt x="20189" y="3754"/>
                    <a:pt x="19967" y="3754"/>
                  </a:cubicBezTo>
                  <a:cubicBezTo>
                    <a:pt x="19667" y="3754"/>
                    <a:pt x="19379" y="3669"/>
                    <a:pt x="19105" y="3532"/>
                  </a:cubicBezTo>
                  <a:cubicBezTo>
                    <a:pt x="19053" y="4250"/>
                    <a:pt x="19053" y="4250"/>
                    <a:pt x="19053" y="4250"/>
                  </a:cubicBezTo>
                  <a:cubicBezTo>
                    <a:pt x="19373" y="4335"/>
                    <a:pt x="19712" y="4394"/>
                    <a:pt x="20045" y="4394"/>
                  </a:cubicBezTo>
                  <a:cubicBezTo>
                    <a:pt x="20757" y="4394"/>
                    <a:pt x="21455" y="4080"/>
                    <a:pt x="21455" y="3297"/>
                  </a:cubicBezTo>
                  <a:cubicBezTo>
                    <a:pt x="21455" y="2083"/>
                    <a:pt x="19934" y="2422"/>
                    <a:pt x="19934" y="1887"/>
                  </a:cubicBezTo>
                  <a:cubicBezTo>
                    <a:pt x="19934" y="1600"/>
                    <a:pt x="20215" y="1515"/>
                    <a:pt x="20450" y="1515"/>
                  </a:cubicBezTo>
                  <a:cubicBezTo>
                    <a:pt x="20770" y="1515"/>
                    <a:pt x="20966" y="1567"/>
                    <a:pt x="21234" y="1658"/>
                  </a:cubicBezTo>
                  <a:lnTo>
                    <a:pt x="21292" y="999"/>
                  </a:lnTo>
                  <a:close/>
                  <a:moveTo>
                    <a:pt x="15410" y="4315"/>
                  </a:moveTo>
                  <a:cubicBezTo>
                    <a:pt x="16285" y="4315"/>
                    <a:pt x="16285" y="4315"/>
                    <a:pt x="16285" y="4315"/>
                  </a:cubicBezTo>
                  <a:cubicBezTo>
                    <a:pt x="16285" y="2670"/>
                    <a:pt x="16285" y="2670"/>
                    <a:pt x="16285" y="2670"/>
                  </a:cubicBezTo>
                  <a:cubicBezTo>
                    <a:pt x="16285" y="2239"/>
                    <a:pt x="16422" y="1554"/>
                    <a:pt x="17055" y="1554"/>
                  </a:cubicBezTo>
                  <a:cubicBezTo>
                    <a:pt x="17617" y="1554"/>
                    <a:pt x="17623" y="2109"/>
                    <a:pt x="17623" y="2520"/>
                  </a:cubicBezTo>
                  <a:cubicBezTo>
                    <a:pt x="17623" y="4315"/>
                    <a:pt x="17623" y="4315"/>
                    <a:pt x="17623" y="4315"/>
                  </a:cubicBezTo>
                  <a:cubicBezTo>
                    <a:pt x="18498" y="4315"/>
                    <a:pt x="18498" y="4315"/>
                    <a:pt x="18498" y="4315"/>
                  </a:cubicBezTo>
                  <a:cubicBezTo>
                    <a:pt x="18498" y="2194"/>
                    <a:pt x="18498" y="2194"/>
                    <a:pt x="18498" y="2194"/>
                  </a:cubicBezTo>
                  <a:cubicBezTo>
                    <a:pt x="18498" y="1436"/>
                    <a:pt x="18152" y="875"/>
                    <a:pt x="17356" y="875"/>
                  </a:cubicBezTo>
                  <a:cubicBezTo>
                    <a:pt x="16899" y="875"/>
                    <a:pt x="16527" y="1025"/>
                    <a:pt x="16252" y="1410"/>
                  </a:cubicBezTo>
                  <a:cubicBezTo>
                    <a:pt x="16239" y="1410"/>
                    <a:pt x="16239" y="1410"/>
                    <a:pt x="16239" y="1410"/>
                  </a:cubicBezTo>
                  <a:cubicBezTo>
                    <a:pt x="16239" y="953"/>
                    <a:pt x="16239" y="953"/>
                    <a:pt x="16239" y="953"/>
                  </a:cubicBezTo>
                  <a:cubicBezTo>
                    <a:pt x="15410" y="953"/>
                    <a:pt x="15410" y="953"/>
                    <a:pt x="15410" y="953"/>
                  </a:cubicBezTo>
                  <a:lnTo>
                    <a:pt x="15410" y="4315"/>
                  </a:lnTo>
                  <a:close/>
                  <a:moveTo>
                    <a:pt x="12564" y="3343"/>
                  </a:moveTo>
                  <a:cubicBezTo>
                    <a:pt x="12564" y="2827"/>
                    <a:pt x="13145" y="2762"/>
                    <a:pt x="13537" y="2762"/>
                  </a:cubicBezTo>
                  <a:cubicBezTo>
                    <a:pt x="13915" y="2762"/>
                    <a:pt x="13915" y="2762"/>
                    <a:pt x="13915" y="2762"/>
                  </a:cubicBezTo>
                  <a:cubicBezTo>
                    <a:pt x="13915" y="3023"/>
                    <a:pt x="13876" y="3264"/>
                    <a:pt x="13733" y="3454"/>
                  </a:cubicBezTo>
                  <a:cubicBezTo>
                    <a:pt x="13596" y="3637"/>
                    <a:pt x="13387" y="3754"/>
                    <a:pt x="13119" y="3754"/>
                  </a:cubicBezTo>
                  <a:cubicBezTo>
                    <a:pt x="12806" y="3754"/>
                    <a:pt x="12564" y="3630"/>
                    <a:pt x="12564" y="3343"/>
                  </a:cubicBezTo>
                  <a:close/>
                  <a:moveTo>
                    <a:pt x="12120" y="1880"/>
                  </a:moveTo>
                  <a:cubicBezTo>
                    <a:pt x="12414" y="1658"/>
                    <a:pt x="12786" y="1515"/>
                    <a:pt x="13158" y="1515"/>
                  </a:cubicBezTo>
                  <a:cubicBezTo>
                    <a:pt x="13674" y="1515"/>
                    <a:pt x="13915" y="1698"/>
                    <a:pt x="13915" y="2239"/>
                  </a:cubicBezTo>
                  <a:cubicBezTo>
                    <a:pt x="13432" y="2239"/>
                    <a:pt x="13432" y="2239"/>
                    <a:pt x="13432" y="2239"/>
                  </a:cubicBezTo>
                  <a:cubicBezTo>
                    <a:pt x="13067" y="2239"/>
                    <a:pt x="12636" y="2272"/>
                    <a:pt x="12303" y="2435"/>
                  </a:cubicBezTo>
                  <a:cubicBezTo>
                    <a:pt x="11970" y="2598"/>
                    <a:pt x="11728" y="2892"/>
                    <a:pt x="11728" y="3395"/>
                  </a:cubicBezTo>
                  <a:cubicBezTo>
                    <a:pt x="11728" y="4035"/>
                    <a:pt x="12309" y="4394"/>
                    <a:pt x="12904" y="4394"/>
                  </a:cubicBezTo>
                  <a:cubicBezTo>
                    <a:pt x="13302" y="4394"/>
                    <a:pt x="13739" y="4185"/>
                    <a:pt x="13942" y="3813"/>
                  </a:cubicBezTo>
                  <a:cubicBezTo>
                    <a:pt x="13955" y="3813"/>
                    <a:pt x="13955" y="3813"/>
                    <a:pt x="13955" y="3813"/>
                  </a:cubicBezTo>
                  <a:cubicBezTo>
                    <a:pt x="13961" y="3917"/>
                    <a:pt x="13961" y="4139"/>
                    <a:pt x="13994" y="4315"/>
                  </a:cubicBezTo>
                  <a:cubicBezTo>
                    <a:pt x="14764" y="4315"/>
                    <a:pt x="14764" y="4315"/>
                    <a:pt x="14764" y="4315"/>
                  </a:cubicBezTo>
                  <a:cubicBezTo>
                    <a:pt x="14745" y="4054"/>
                    <a:pt x="14731" y="3819"/>
                    <a:pt x="14725" y="3565"/>
                  </a:cubicBezTo>
                  <a:cubicBezTo>
                    <a:pt x="14718" y="3317"/>
                    <a:pt x="14712" y="3062"/>
                    <a:pt x="14712" y="2723"/>
                  </a:cubicBezTo>
                  <a:cubicBezTo>
                    <a:pt x="14712" y="2292"/>
                    <a:pt x="14712" y="2292"/>
                    <a:pt x="14712" y="2292"/>
                  </a:cubicBezTo>
                  <a:cubicBezTo>
                    <a:pt x="14712" y="1299"/>
                    <a:pt x="14288" y="875"/>
                    <a:pt x="13263" y="875"/>
                  </a:cubicBezTo>
                  <a:cubicBezTo>
                    <a:pt x="12890" y="875"/>
                    <a:pt x="12434" y="973"/>
                    <a:pt x="12094" y="1130"/>
                  </a:cubicBezTo>
                  <a:lnTo>
                    <a:pt x="12120" y="1880"/>
                  </a:lnTo>
                  <a:close/>
                  <a:moveTo>
                    <a:pt x="9587" y="4315"/>
                  </a:moveTo>
                  <a:cubicBezTo>
                    <a:pt x="10462" y="4315"/>
                    <a:pt x="10462" y="4315"/>
                    <a:pt x="10462" y="4315"/>
                  </a:cubicBezTo>
                  <a:cubicBezTo>
                    <a:pt x="10462" y="3082"/>
                    <a:pt x="10462" y="3082"/>
                    <a:pt x="10462" y="3082"/>
                  </a:cubicBezTo>
                  <a:cubicBezTo>
                    <a:pt x="10462" y="2598"/>
                    <a:pt x="10462" y="1711"/>
                    <a:pt x="11174" y="1711"/>
                  </a:cubicBezTo>
                  <a:cubicBezTo>
                    <a:pt x="11330" y="1711"/>
                    <a:pt x="11487" y="1737"/>
                    <a:pt x="11565" y="1782"/>
                  </a:cubicBezTo>
                  <a:cubicBezTo>
                    <a:pt x="11565" y="901"/>
                    <a:pt x="11565" y="901"/>
                    <a:pt x="11565" y="901"/>
                  </a:cubicBezTo>
                  <a:cubicBezTo>
                    <a:pt x="11474" y="875"/>
                    <a:pt x="11382" y="875"/>
                    <a:pt x="11298" y="875"/>
                  </a:cubicBezTo>
                  <a:cubicBezTo>
                    <a:pt x="10775" y="875"/>
                    <a:pt x="10416" y="1404"/>
                    <a:pt x="10377" y="1717"/>
                  </a:cubicBezTo>
                  <a:cubicBezTo>
                    <a:pt x="10364" y="1717"/>
                    <a:pt x="10364" y="1717"/>
                    <a:pt x="10364" y="1717"/>
                  </a:cubicBezTo>
                  <a:cubicBezTo>
                    <a:pt x="10364" y="953"/>
                    <a:pt x="10364" y="953"/>
                    <a:pt x="10364" y="953"/>
                  </a:cubicBezTo>
                  <a:cubicBezTo>
                    <a:pt x="9587" y="953"/>
                    <a:pt x="9587" y="953"/>
                    <a:pt x="9587" y="953"/>
                  </a:cubicBezTo>
                  <a:lnTo>
                    <a:pt x="9587" y="4315"/>
                  </a:lnTo>
                  <a:close/>
                  <a:moveTo>
                    <a:pt x="7479" y="3304"/>
                  </a:moveTo>
                  <a:cubicBezTo>
                    <a:pt x="7479" y="3970"/>
                    <a:pt x="7857" y="4394"/>
                    <a:pt x="8543" y="4394"/>
                  </a:cubicBezTo>
                  <a:cubicBezTo>
                    <a:pt x="8804" y="4394"/>
                    <a:pt x="9006" y="4368"/>
                    <a:pt x="9189" y="4315"/>
                  </a:cubicBezTo>
                  <a:cubicBezTo>
                    <a:pt x="9163" y="3623"/>
                    <a:pt x="9163" y="3623"/>
                    <a:pt x="9163" y="3623"/>
                  </a:cubicBezTo>
                  <a:cubicBezTo>
                    <a:pt x="9071" y="3682"/>
                    <a:pt x="8921" y="3715"/>
                    <a:pt x="8765" y="3715"/>
                  </a:cubicBezTo>
                  <a:cubicBezTo>
                    <a:pt x="8432" y="3715"/>
                    <a:pt x="8353" y="3447"/>
                    <a:pt x="8353" y="3160"/>
                  </a:cubicBezTo>
                  <a:cubicBezTo>
                    <a:pt x="8353" y="1593"/>
                    <a:pt x="8353" y="1593"/>
                    <a:pt x="8353" y="1593"/>
                  </a:cubicBezTo>
                  <a:cubicBezTo>
                    <a:pt x="9130" y="1593"/>
                    <a:pt x="9130" y="1593"/>
                    <a:pt x="9130" y="1593"/>
                  </a:cubicBezTo>
                  <a:cubicBezTo>
                    <a:pt x="9130" y="953"/>
                    <a:pt x="9130" y="953"/>
                    <a:pt x="9130" y="953"/>
                  </a:cubicBezTo>
                  <a:cubicBezTo>
                    <a:pt x="8353" y="953"/>
                    <a:pt x="8353" y="953"/>
                    <a:pt x="8353" y="953"/>
                  </a:cubicBezTo>
                  <a:cubicBezTo>
                    <a:pt x="8353" y="0"/>
                    <a:pt x="8353" y="0"/>
                    <a:pt x="8353" y="0"/>
                  </a:cubicBezTo>
                  <a:cubicBezTo>
                    <a:pt x="7479" y="281"/>
                    <a:pt x="7479" y="281"/>
                    <a:pt x="7479" y="281"/>
                  </a:cubicBezTo>
                  <a:cubicBezTo>
                    <a:pt x="7479" y="953"/>
                    <a:pt x="7479" y="953"/>
                    <a:pt x="7479" y="953"/>
                  </a:cubicBezTo>
                  <a:cubicBezTo>
                    <a:pt x="6832" y="953"/>
                    <a:pt x="6832" y="953"/>
                    <a:pt x="6832" y="953"/>
                  </a:cubicBezTo>
                  <a:cubicBezTo>
                    <a:pt x="6832" y="1593"/>
                    <a:pt x="6832" y="1593"/>
                    <a:pt x="6832" y="1593"/>
                  </a:cubicBezTo>
                  <a:cubicBezTo>
                    <a:pt x="7479" y="1593"/>
                    <a:pt x="7479" y="1593"/>
                    <a:pt x="7479" y="1593"/>
                  </a:cubicBezTo>
                  <a:lnTo>
                    <a:pt x="7479" y="3304"/>
                  </a:lnTo>
                  <a:close/>
                </a:path>
              </a:pathLst>
            </a:custGeom>
            <a:solidFill>
              <a:srgbClr val="008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3">
              <a:extLst>
                <a:ext uri="{FF2B5EF4-FFF2-40B4-BE49-F238E27FC236}">
                  <a16:creationId xmlns:a16="http://schemas.microsoft.com/office/drawing/2014/main" id="{8209FA2F-B989-487B-970E-9BDD5B4718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073675" y="9517063"/>
              <a:ext cx="124755275" cy="33824863"/>
            </a:xfrm>
            <a:custGeom>
              <a:avLst/>
              <a:gdLst>
                <a:gd name="T0" fmla="*/ 6665 w 33049"/>
                <a:gd name="T1" fmla="*/ 4536 h 8959"/>
                <a:gd name="T2" fmla="*/ 0 w 33049"/>
                <a:gd name="T3" fmla="*/ 3828 h 8959"/>
                <a:gd name="T4" fmla="*/ 5971 w 33049"/>
                <a:gd name="T5" fmla="*/ 3514 h 8959"/>
                <a:gd name="T6" fmla="*/ 6720 w 33049"/>
                <a:gd name="T7" fmla="*/ 4524 h 8959"/>
                <a:gd name="T8" fmla="*/ 31652 w 33049"/>
                <a:gd name="T9" fmla="*/ 1451 h 8959"/>
                <a:gd name="T10" fmla="*/ 31652 w 33049"/>
                <a:gd name="T11" fmla="*/ 4232 h 8959"/>
                <a:gd name="T12" fmla="*/ 33049 w 33049"/>
                <a:gd name="T13" fmla="*/ 0 h 8959"/>
                <a:gd name="T14" fmla="*/ 32638 w 33049"/>
                <a:gd name="T15" fmla="*/ 1738 h 8959"/>
                <a:gd name="T16" fmla="*/ 31587 w 33049"/>
                <a:gd name="T17" fmla="*/ 1099 h 8959"/>
                <a:gd name="T18" fmla="*/ 31587 w 33049"/>
                <a:gd name="T19" fmla="*/ 4585 h 8959"/>
                <a:gd name="T20" fmla="*/ 32638 w 33049"/>
                <a:gd name="T21" fmla="*/ 3978 h 8959"/>
                <a:gd name="T22" fmla="*/ 33049 w 33049"/>
                <a:gd name="T23" fmla="*/ 4506 h 8959"/>
                <a:gd name="T24" fmla="*/ 27513 w 33049"/>
                <a:gd name="T25" fmla="*/ 2607 h 8959"/>
                <a:gd name="T26" fmla="*/ 29341 w 33049"/>
                <a:gd name="T27" fmla="*/ 2607 h 8959"/>
                <a:gd name="T28" fmla="*/ 29544 w 33049"/>
                <a:gd name="T29" fmla="*/ 3984 h 8959"/>
                <a:gd name="T30" fmla="*/ 27513 w 33049"/>
                <a:gd name="T31" fmla="*/ 2959 h 8959"/>
                <a:gd name="T32" fmla="*/ 29792 w 33049"/>
                <a:gd name="T33" fmla="*/ 2750 h 8959"/>
                <a:gd name="T34" fmla="*/ 27063 w 33049"/>
                <a:gd name="T35" fmla="*/ 2842 h 8959"/>
                <a:gd name="T36" fmla="*/ 29544 w 33049"/>
                <a:gd name="T37" fmla="*/ 4402 h 8959"/>
                <a:gd name="T38" fmla="*/ 26469 w 33049"/>
                <a:gd name="T39" fmla="*/ 4506 h 8959"/>
                <a:gd name="T40" fmla="*/ 25418 w 33049"/>
                <a:gd name="T41" fmla="*/ 1099 h 8959"/>
                <a:gd name="T42" fmla="*/ 24341 w 33049"/>
                <a:gd name="T43" fmla="*/ 1804 h 8959"/>
                <a:gd name="T44" fmla="*/ 22421 w 33049"/>
                <a:gd name="T45" fmla="*/ 1745 h 8959"/>
                <a:gd name="T46" fmla="*/ 22408 w 33049"/>
                <a:gd name="T47" fmla="*/ 1177 h 8959"/>
                <a:gd name="T48" fmla="*/ 22036 w 33049"/>
                <a:gd name="T49" fmla="*/ 1960 h 8959"/>
                <a:gd name="T50" fmla="*/ 22447 w 33049"/>
                <a:gd name="T51" fmla="*/ 4506 h 8959"/>
                <a:gd name="T52" fmla="*/ 23342 w 33049"/>
                <a:gd name="T53" fmla="*/ 1451 h 8959"/>
                <a:gd name="T54" fmla="*/ 24047 w 33049"/>
                <a:gd name="T55" fmla="*/ 4506 h 8959"/>
                <a:gd name="T56" fmla="*/ 24458 w 33049"/>
                <a:gd name="T57" fmla="*/ 2665 h 8959"/>
                <a:gd name="T58" fmla="*/ 26058 w 33049"/>
                <a:gd name="T59" fmla="*/ 2293 h 8959"/>
                <a:gd name="T60" fmla="*/ 26469 w 33049"/>
                <a:gd name="T61" fmla="*/ 4506 h 8959"/>
                <a:gd name="T62" fmla="*/ 8244 w 33049"/>
                <a:gd name="T63" fmla="*/ 5724 h 8959"/>
                <a:gd name="T64" fmla="*/ 7028 w 33049"/>
                <a:gd name="T65" fmla="*/ 5724 h 8959"/>
                <a:gd name="T66" fmla="*/ 18844 w 33049"/>
                <a:gd name="T67" fmla="*/ 8959 h 8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049" h="8959">
                  <a:moveTo>
                    <a:pt x="6720" y="4524"/>
                  </a:moveTo>
                  <a:cubicBezTo>
                    <a:pt x="6720" y="4536"/>
                    <a:pt x="6719" y="4536"/>
                    <a:pt x="6665" y="4536"/>
                  </a:cubicBezTo>
                  <a:cubicBezTo>
                    <a:pt x="5998" y="4536"/>
                    <a:pt x="5443" y="4536"/>
                    <a:pt x="5443" y="4536"/>
                  </a:cubicBezTo>
                  <a:cubicBezTo>
                    <a:pt x="5443" y="4536"/>
                    <a:pt x="2189" y="3828"/>
                    <a:pt x="0" y="3828"/>
                  </a:cubicBezTo>
                  <a:cubicBezTo>
                    <a:pt x="0" y="3679"/>
                    <a:pt x="0" y="3514"/>
                    <a:pt x="0" y="3514"/>
                  </a:cubicBezTo>
                  <a:cubicBezTo>
                    <a:pt x="5971" y="3514"/>
                    <a:pt x="5971" y="3514"/>
                    <a:pt x="5971" y="3514"/>
                  </a:cubicBezTo>
                  <a:cubicBezTo>
                    <a:pt x="5971" y="3514"/>
                    <a:pt x="5917" y="4289"/>
                    <a:pt x="6660" y="4500"/>
                  </a:cubicBezTo>
                  <a:cubicBezTo>
                    <a:pt x="6700" y="4509"/>
                    <a:pt x="6720" y="4512"/>
                    <a:pt x="6720" y="4524"/>
                  </a:cubicBezTo>
                  <a:moveTo>
                    <a:pt x="30666" y="2842"/>
                  </a:moveTo>
                  <a:cubicBezTo>
                    <a:pt x="30666" y="2195"/>
                    <a:pt x="30869" y="1451"/>
                    <a:pt x="31652" y="1451"/>
                  </a:cubicBezTo>
                  <a:cubicBezTo>
                    <a:pt x="32384" y="1451"/>
                    <a:pt x="32638" y="2235"/>
                    <a:pt x="32638" y="2842"/>
                  </a:cubicBezTo>
                  <a:cubicBezTo>
                    <a:pt x="32638" y="3449"/>
                    <a:pt x="32384" y="4232"/>
                    <a:pt x="31652" y="4232"/>
                  </a:cubicBezTo>
                  <a:cubicBezTo>
                    <a:pt x="30869" y="4232"/>
                    <a:pt x="30666" y="3488"/>
                    <a:pt x="30666" y="2842"/>
                  </a:cubicBezTo>
                  <a:close/>
                  <a:moveTo>
                    <a:pt x="33049" y="0"/>
                  </a:moveTo>
                  <a:cubicBezTo>
                    <a:pt x="32638" y="0"/>
                    <a:pt x="32638" y="0"/>
                    <a:pt x="32638" y="0"/>
                  </a:cubicBezTo>
                  <a:cubicBezTo>
                    <a:pt x="32638" y="1738"/>
                    <a:pt x="32638" y="1738"/>
                    <a:pt x="32638" y="1738"/>
                  </a:cubicBezTo>
                  <a:cubicBezTo>
                    <a:pt x="32625" y="1738"/>
                    <a:pt x="32625" y="1738"/>
                    <a:pt x="32625" y="1738"/>
                  </a:cubicBezTo>
                  <a:cubicBezTo>
                    <a:pt x="32566" y="1575"/>
                    <a:pt x="32240" y="1099"/>
                    <a:pt x="31587" y="1099"/>
                  </a:cubicBezTo>
                  <a:cubicBezTo>
                    <a:pt x="30608" y="1099"/>
                    <a:pt x="30216" y="1830"/>
                    <a:pt x="30216" y="2842"/>
                  </a:cubicBezTo>
                  <a:cubicBezTo>
                    <a:pt x="30216" y="3828"/>
                    <a:pt x="30673" y="4585"/>
                    <a:pt x="31587" y="4585"/>
                  </a:cubicBezTo>
                  <a:cubicBezTo>
                    <a:pt x="32064" y="4585"/>
                    <a:pt x="32403" y="4402"/>
                    <a:pt x="32625" y="3978"/>
                  </a:cubicBezTo>
                  <a:cubicBezTo>
                    <a:pt x="32638" y="3978"/>
                    <a:pt x="32638" y="3978"/>
                    <a:pt x="32638" y="3978"/>
                  </a:cubicBezTo>
                  <a:cubicBezTo>
                    <a:pt x="32638" y="4506"/>
                    <a:pt x="32638" y="4506"/>
                    <a:pt x="32638" y="4506"/>
                  </a:cubicBezTo>
                  <a:cubicBezTo>
                    <a:pt x="33049" y="4506"/>
                    <a:pt x="33049" y="4506"/>
                    <a:pt x="33049" y="4506"/>
                  </a:cubicBezTo>
                  <a:lnTo>
                    <a:pt x="33049" y="0"/>
                  </a:lnTo>
                  <a:close/>
                  <a:moveTo>
                    <a:pt x="27513" y="2607"/>
                  </a:moveTo>
                  <a:cubicBezTo>
                    <a:pt x="27513" y="2058"/>
                    <a:pt x="27886" y="1451"/>
                    <a:pt x="28493" y="1451"/>
                  </a:cubicBezTo>
                  <a:cubicBezTo>
                    <a:pt x="29106" y="1451"/>
                    <a:pt x="29341" y="2026"/>
                    <a:pt x="29341" y="2607"/>
                  </a:cubicBezTo>
                  <a:lnTo>
                    <a:pt x="27513" y="2607"/>
                  </a:lnTo>
                  <a:close/>
                  <a:moveTo>
                    <a:pt x="29544" y="3984"/>
                  </a:moveTo>
                  <a:cubicBezTo>
                    <a:pt x="29348" y="4108"/>
                    <a:pt x="28911" y="4232"/>
                    <a:pt x="28610" y="4232"/>
                  </a:cubicBezTo>
                  <a:cubicBezTo>
                    <a:pt x="27892" y="4232"/>
                    <a:pt x="27513" y="3664"/>
                    <a:pt x="27513" y="2959"/>
                  </a:cubicBezTo>
                  <a:cubicBezTo>
                    <a:pt x="29792" y="2959"/>
                    <a:pt x="29792" y="2959"/>
                    <a:pt x="29792" y="2959"/>
                  </a:cubicBezTo>
                  <a:cubicBezTo>
                    <a:pt x="29792" y="2750"/>
                    <a:pt x="29792" y="2750"/>
                    <a:pt x="29792" y="2750"/>
                  </a:cubicBezTo>
                  <a:cubicBezTo>
                    <a:pt x="29792" y="1856"/>
                    <a:pt x="29407" y="1099"/>
                    <a:pt x="28467" y="1099"/>
                  </a:cubicBezTo>
                  <a:cubicBezTo>
                    <a:pt x="27624" y="1099"/>
                    <a:pt x="27063" y="1823"/>
                    <a:pt x="27063" y="2842"/>
                  </a:cubicBezTo>
                  <a:cubicBezTo>
                    <a:pt x="27063" y="3841"/>
                    <a:pt x="27474" y="4585"/>
                    <a:pt x="28578" y="4585"/>
                  </a:cubicBezTo>
                  <a:cubicBezTo>
                    <a:pt x="28884" y="4585"/>
                    <a:pt x="29257" y="4519"/>
                    <a:pt x="29544" y="4402"/>
                  </a:cubicBezTo>
                  <a:lnTo>
                    <a:pt x="29544" y="3984"/>
                  </a:lnTo>
                  <a:close/>
                  <a:moveTo>
                    <a:pt x="26469" y="4506"/>
                  </a:moveTo>
                  <a:cubicBezTo>
                    <a:pt x="26469" y="2215"/>
                    <a:pt x="26469" y="2215"/>
                    <a:pt x="26469" y="2215"/>
                  </a:cubicBezTo>
                  <a:cubicBezTo>
                    <a:pt x="26469" y="1569"/>
                    <a:pt x="26090" y="1099"/>
                    <a:pt x="25418" y="1099"/>
                  </a:cubicBezTo>
                  <a:cubicBezTo>
                    <a:pt x="24896" y="1099"/>
                    <a:pt x="24504" y="1412"/>
                    <a:pt x="24354" y="1804"/>
                  </a:cubicBezTo>
                  <a:cubicBezTo>
                    <a:pt x="24341" y="1804"/>
                    <a:pt x="24341" y="1804"/>
                    <a:pt x="24341" y="1804"/>
                  </a:cubicBezTo>
                  <a:cubicBezTo>
                    <a:pt x="24236" y="1223"/>
                    <a:pt x="23753" y="1099"/>
                    <a:pt x="23459" y="1099"/>
                  </a:cubicBezTo>
                  <a:cubicBezTo>
                    <a:pt x="22748" y="1099"/>
                    <a:pt x="22552" y="1517"/>
                    <a:pt x="22421" y="1745"/>
                  </a:cubicBezTo>
                  <a:cubicBezTo>
                    <a:pt x="22408" y="1738"/>
                    <a:pt x="22408" y="1738"/>
                    <a:pt x="22408" y="1738"/>
                  </a:cubicBezTo>
                  <a:cubicBezTo>
                    <a:pt x="22408" y="1177"/>
                    <a:pt x="22408" y="1177"/>
                    <a:pt x="22408" y="1177"/>
                  </a:cubicBezTo>
                  <a:cubicBezTo>
                    <a:pt x="22010" y="1177"/>
                    <a:pt x="22010" y="1177"/>
                    <a:pt x="22010" y="1177"/>
                  </a:cubicBezTo>
                  <a:cubicBezTo>
                    <a:pt x="22036" y="1445"/>
                    <a:pt x="22036" y="1706"/>
                    <a:pt x="22036" y="1960"/>
                  </a:cubicBezTo>
                  <a:cubicBezTo>
                    <a:pt x="22036" y="4506"/>
                    <a:pt x="22036" y="4506"/>
                    <a:pt x="22036" y="4506"/>
                  </a:cubicBezTo>
                  <a:cubicBezTo>
                    <a:pt x="22447" y="4506"/>
                    <a:pt x="22447" y="4506"/>
                    <a:pt x="22447" y="4506"/>
                  </a:cubicBezTo>
                  <a:cubicBezTo>
                    <a:pt x="22447" y="2665"/>
                    <a:pt x="22447" y="2665"/>
                    <a:pt x="22447" y="2665"/>
                  </a:cubicBezTo>
                  <a:cubicBezTo>
                    <a:pt x="22447" y="1836"/>
                    <a:pt x="22891" y="1451"/>
                    <a:pt x="23342" y="1451"/>
                  </a:cubicBezTo>
                  <a:cubicBezTo>
                    <a:pt x="23871" y="1451"/>
                    <a:pt x="24047" y="1823"/>
                    <a:pt x="24047" y="2293"/>
                  </a:cubicBezTo>
                  <a:cubicBezTo>
                    <a:pt x="24047" y="4506"/>
                    <a:pt x="24047" y="4506"/>
                    <a:pt x="24047" y="4506"/>
                  </a:cubicBezTo>
                  <a:cubicBezTo>
                    <a:pt x="24458" y="4506"/>
                    <a:pt x="24458" y="4506"/>
                    <a:pt x="24458" y="4506"/>
                  </a:cubicBezTo>
                  <a:cubicBezTo>
                    <a:pt x="24458" y="2665"/>
                    <a:pt x="24458" y="2665"/>
                    <a:pt x="24458" y="2665"/>
                  </a:cubicBezTo>
                  <a:cubicBezTo>
                    <a:pt x="24458" y="1836"/>
                    <a:pt x="24902" y="1451"/>
                    <a:pt x="25353" y="1451"/>
                  </a:cubicBezTo>
                  <a:cubicBezTo>
                    <a:pt x="25881" y="1451"/>
                    <a:pt x="26058" y="1823"/>
                    <a:pt x="26058" y="2293"/>
                  </a:cubicBezTo>
                  <a:cubicBezTo>
                    <a:pt x="26058" y="4506"/>
                    <a:pt x="26058" y="4506"/>
                    <a:pt x="26058" y="4506"/>
                  </a:cubicBezTo>
                  <a:lnTo>
                    <a:pt x="26469" y="4506"/>
                  </a:lnTo>
                  <a:close/>
                  <a:moveTo>
                    <a:pt x="8244" y="5724"/>
                  </a:moveTo>
                  <a:cubicBezTo>
                    <a:pt x="8244" y="5724"/>
                    <a:pt x="8244" y="5724"/>
                    <a:pt x="8244" y="5724"/>
                  </a:cubicBezTo>
                  <a:moveTo>
                    <a:pt x="7028" y="5724"/>
                  </a:moveTo>
                  <a:cubicBezTo>
                    <a:pt x="7028" y="5724"/>
                    <a:pt x="7028" y="5724"/>
                    <a:pt x="7028" y="5724"/>
                  </a:cubicBezTo>
                  <a:moveTo>
                    <a:pt x="18844" y="8959"/>
                  </a:moveTo>
                  <a:cubicBezTo>
                    <a:pt x="18844" y="8959"/>
                    <a:pt x="18844" y="8959"/>
                    <a:pt x="18844" y="89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355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5" orient="horz" pos="1140">
          <p15:clr>
            <a:srgbClr val="F26B43"/>
          </p15:clr>
        </p15:guide>
        <p15:guide id="146" pos="347">
          <p15:clr>
            <a:srgbClr val="F26B43"/>
          </p15:clr>
        </p15:guide>
        <p15:guide id="147" pos="7332">
          <p15:clr>
            <a:srgbClr val="F26B43"/>
          </p15:clr>
        </p15:guide>
        <p15:guide id="148" pos="4067">
          <p15:clr>
            <a:srgbClr val="F26B43"/>
          </p15:clr>
        </p15:guide>
        <p15:guide id="149" pos="3613">
          <p15:clr>
            <a:srgbClr val="F26B43"/>
          </p15:clr>
        </p15:guide>
        <p15:guide id="150" orient="horz" pos="393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15D289-CB02-4681-91DA-22C233CF1B5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25465" y="512540"/>
            <a:ext cx="11114084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216614-CA91-4CF0-9C78-D595C950B27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8184" y="1733898"/>
            <a:ext cx="11101366" cy="4504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46FB88-43B4-47FB-98DA-7D5F2546EF5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88210" y="6482694"/>
            <a:ext cx="64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01A88ED3-D66D-4687-B558-0A0B7D884EED}" type="datetime1">
              <a:rPr lang="en-GB" smtClean="0"/>
              <a:t>19/02/2025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ED3A78-AF20-48F6-B119-BBA4C90E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602005" y="6482694"/>
            <a:ext cx="7200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/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/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r>
              <a:rPr lang="da-DK"/>
              <a:t>Lorem ipsum dolor sit amet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7610E-C66C-46DA-847F-66CFD5FAF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42571" y="6482694"/>
            <a:ext cx="288000" cy="11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DB294408-D9A5-4273-AA2F-D5E1487AA8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8" name="Group 20">
            <a:extLst>
              <a:ext uri="{FF2B5EF4-FFF2-40B4-BE49-F238E27FC236}">
                <a16:creationId xmlns:a16="http://schemas.microsoft.com/office/drawing/2014/main" id="{DD213FBE-8886-4C66-865D-5A56FF16D2BE}"/>
              </a:ext>
            </a:extLst>
          </p:cNvPr>
          <p:cNvGrpSpPr/>
          <p:nvPr/>
        </p:nvGrpSpPr>
        <p:grpSpPr>
          <a:xfrm>
            <a:off x="11085851" y="6410306"/>
            <a:ext cx="553698" cy="275581"/>
            <a:chOff x="13290550" y="2843213"/>
            <a:chExt cx="3811588" cy="1897062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9E2BC2BB-9565-462B-B0F3-291DE15FE7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90625" y="2851150"/>
              <a:ext cx="422275" cy="461962"/>
            </a:xfrm>
            <a:custGeom>
              <a:avLst/>
              <a:gdLst>
                <a:gd name="T0" fmla="*/ 0 w 112"/>
                <a:gd name="T1" fmla="*/ 0 h 122"/>
                <a:gd name="T2" fmla="*/ 70 w 112"/>
                <a:gd name="T3" fmla="*/ 0 h 122"/>
                <a:gd name="T4" fmla="*/ 97 w 112"/>
                <a:gd name="T5" fmla="*/ 9 h 122"/>
                <a:gd name="T6" fmla="*/ 107 w 112"/>
                <a:gd name="T7" fmla="*/ 30 h 122"/>
                <a:gd name="T8" fmla="*/ 100 w 112"/>
                <a:gd name="T9" fmla="*/ 49 h 122"/>
                <a:gd name="T10" fmla="*/ 87 w 112"/>
                <a:gd name="T11" fmla="*/ 57 h 122"/>
                <a:gd name="T12" fmla="*/ 106 w 112"/>
                <a:gd name="T13" fmla="*/ 68 h 122"/>
                <a:gd name="T14" fmla="*/ 112 w 112"/>
                <a:gd name="T15" fmla="*/ 87 h 122"/>
                <a:gd name="T16" fmla="*/ 108 w 112"/>
                <a:gd name="T17" fmla="*/ 104 h 122"/>
                <a:gd name="T18" fmla="*/ 96 w 112"/>
                <a:gd name="T19" fmla="*/ 116 h 122"/>
                <a:gd name="T20" fmla="*/ 81 w 112"/>
                <a:gd name="T21" fmla="*/ 120 h 122"/>
                <a:gd name="T22" fmla="*/ 65 w 112"/>
                <a:gd name="T23" fmla="*/ 122 h 122"/>
                <a:gd name="T24" fmla="*/ 0 w 112"/>
                <a:gd name="T25" fmla="*/ 122 h 122"/>
                <a:gd name="T26" fmla="*/ 0 w 112"/>
                <a:gd name="T27" fmla="*/ 0 h 122"/>
                <a:gd name="T28" fmla="*/ 38 w 112"/>
                <a:gd name="T29" fmla="*/ 48 h 122"/>
                <a:gd name="T30" fmla="*/ 54 w 112"/>
                <a:gd name="T31" fmla="*/ 48 h 122"/>
                <a:gd name="T32" fmla="*/ 66 w 112"/>
                <a:gd name="T33" fmla="*/ 45 h 122"/>
                <a:gd name="T34" fmla="*/ 70 w 112"/>
                <a:gd name="T35" fmla="*/ 36 h 122"/>
                <a:gd name="T36" fmla="*/ 66 w 112"/>
                <a:gd name="T37" fmla="*/ 28 h 122"/>
                <a:gd name="T38" fmla="*/ 54 w 112"/>
                <a:gd name="T39" fmla="*/ 25 h 122"/>
                <a:gd name="T40" fmla="*/ 38 w 112"/>
                <a:gd name="T41" fmla="*/ 25 h 122"/>
                <a:gd name="T42" fmla="*/ 38 w 112"/>
                <a:gd name="T43" fmla="*/ 48 h 122"/>
                <a:gd name="T44" fmla="*/ 38 w 112"/>
                <a:gd name="T45" fmla="*/ 95 h 122"/>
                <a:gd name="T46" fmla="*/ 57 w 112"/>
                <a:gd name="T47" fmla="*/ 95 h 122"/>
                <a:gd name="T48" fmla="*/ 71 w 112"/>
                <a:gd name="T49" fmla="*/ 92 h 122"/>
                <a:gd name="T50" fmla="*/ 75 w 112"/>
                <a:gd name="T51" fmla="*/ 83 h 122"/>
                <a:gd name="T52" fmla="*/ 71 w 112"/>
                <a:gd name="T53" fmla="*/ 74 h 122"/>
                <a:gd name="T54" fmla="*/ 57 w 112"/>
                <a:gd name="T55" fmla="*/ 71 h 122"/>
                <a:gd name="T56" fmla="*/ 38 w 112"/>
                <a:gd name="T57" fmla="*/ 71 h 122"/>
                <a:gd name="T58" fmla="*/ 38 w 112"/>
                <a:gd name="T59" fmla="*/ 9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122">
                  <a:moveTo>
                    <a:pt x="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82" y="0"/>
                    <a:pt x="91" y="3"/>
                    <a:pt x="97" y="9"/>
                  </a:cubicBezTo>
                  <a:cubicBezTo>
                    <a:pt x="103" y="14"/>
                    <a:pt x="107" y="22"/>
                    <a:pt x="107" y="30"/>
                  </a:cubicBezTo>
                  <a:cubicBezTo>
                    <a:pt x="107" y="37"/>
                    <a:pt x="104" y="44"/>
                    <a:pt x="100" y="49"/>
                  </a:cubicBezTo>
                  <a:cubicBezTo>
                    <a:pt x="97" y="52"/>
                    <a:pt x="92" y="55"/>
                    <a:pt x="87" y="57"/>
                  </a:cubicBezTo>
                  <a:cubicBezTo>
                    <a:pt x="95" y="59"/>
                    <a:pt x="102" y="63"/>
                    <a:pt x="106" y="68"/>
                  </a:cubicBezTo>
                  <a:cubicBezTo>
                    <a:pt x="110" y="73"/>
                    <a:pt x="112" y="79"/>
                    <a:pt x="112" y="87"/>
                  </a:cubicBezTo>
                  <a:cubicBezTo>
                    <a:pt x="112" y="93"/>
                    <a:pt x="111" y="99"/>
                    <a:pt x="108" y="104"/>
                  </a:cubicBezTo>
                  <a:cubicBezTo>
                    <a:pt x="105" y="109"/>
                    <a:pt x="101" y="113"/>
                    <a:pt x="96" y="116"/>
                  </a:cubicBezTo>
                  <a:cubicBezTo>
                    <a:pt x="93" y="118"/>
                    <a:pt x="88" y="119"/>
                    <a:pt x="81" y="120"/>
                  </a:cubicBezTo>
                  <a:cubicBezTo>
                    <a:pt x="73" y="121"/>
                    <a:pt x="67" y="122"/>
                    <a:pt x="65" y="122"/>
                  </a:cubicBezTo>
                  <a:cubicBezTo>
                    <a:pt x="0" y="122"/>
                    <a:pt x="0" y="122"/>
                    <a:pt x="0" y="122"/>
                  </a:cubicBezTo>
                  <a:lnTo>
                    <a:pt x="0" y="0"/>
                  </a:lnTo>
                  <a:close/>
                  <a:moveTo>
                    <a:pt x="38" y="48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60" y="48"/>
                    <a:pt x="64" y="47"/>
                    <a:pt x="66" y="45"/>
                  </a:cubicBezTo>
                  <a:cubicBezTo>
                    <a:pt x="69" y="43"/>
                    <a:pt x="70" y="40"/>
                    <a:pt x="70" y="36"/>
                  </a:cubicBezTo>
                  <a:cubicBezTo>
                    <a:pt x="70" y="32"/>
                    <a:pt x="69" y="30"/>
                    <a:pt x="66" y="28"/>
                  </a:cubicBezTo>
                  <a:cubicBezTo>
                    <a:pt x="64" y="26"/>
                    <a:pt x="60" y="25"/>
                    <a:pt x="54" y="25"/>
                  </a:cubicBezTo>
                  <a:cubicBezTo>
                    <a:pt x="38" y="25"/>
                    <a:pt x="38" y="25"/>
                    <a:pt x="38" y="25"/>
                  </a:cubicBezTo>
                  <a:lnTo>
                    <a:pt x="38" y="48"/>
                  </a:lnTo>
                  <a:close/>
                  <a:moveTo>
                    <a:pt x="38" y="95"/>
                  </a:moveTo>
                  <a:cubicBezTo>
                    <a:pt x="57" y="95"/>
                    <a:pt x="57" y="95"/>
                    <a:pt x="57" y="95"/>
                  </a:cubicBezTo>
                  <a:cubicBezTo>
                    <a:pt x="63" y="95"/>
                    <a:pt x="68" y="94"/>
                    <a:pt x="71" y="92"/>
                  </a:cubicBezTo>
                  <a:cubicBezTo>
                    <a:pt x="73" y="90"/>
                    <a:pt x="75" y="87"/>
                    <a:pt x="75" y="83"/>
                  </a:cubicBezTo>
                  <a:cubicBezTo>
                    <a:pt x="75" y="79"/>
                    <a:pt x="73" y="76"/>
                    <a:pt x="71" y="74"/>
                  </a:cubicBezTo>
                  <a:cubicBezTo>
                    <a:pt x="68" y="72"/>
                    <a:pt x="63" y="71"/>
                    <a:pt x="57" y="71"/>
                  </a:cubicBezTo>
                  <a:cubicBezTo>
                    <a:pt x="38" y="71"/>
                    <a:pt x="38" y="71"/>
                    <a:pt x="38" y="71"/>
                  </a:cubicBezTo>
                  <a:lnTo>
                    <a:pt x="38" y="95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BF5F10EC-CFD5-41DB-A235-8BABF996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0" y="2851150"/>
              <a:ext cx="361950" cy="461962"/>
            </a:xfrm>
            <a:custGeom>
              <a:avLst/>
              <a:gdLst>
                <a:gd name="T0" fmla="*/ 0 w 228"/>
                <a:gd name="T1" fmla="*/ 0 h 291"/>
                <a:gd name="T2" fmla="*/ 88 w 228"/>
                <a:gd name="T3" fmla="*/ 0 h 291"/>
                <a:gd name="T4" fmla="*/ 88 w 228"/>
                <a:gd name="T5" fmla="*/ 219 h 291"/>
                <a:gd name="T6" fmla="*/ 228 w 228"/>
                <a:gd name="T7" fmla="*/ 219 h 291"/>
                <a:gd name="T8" fmla="*/ 228 w 228"/>
                <a:gd name="T9" fmla="*/ 291 h 291"/>
                <a:gd name="T10" fmla="*/ 0 w 228"/>
                <a:gd name="T11" fmla="*/ 291 h 291"/>
                <a:gd name="T12" fmla="*/ 0 w 228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291">
                  <a:moveTo>
                    <a:pt x="0" y="0"/>
                  </a:moveTo>
                  <a:lnTo>
                    <a:pt x="88" y="0"/>
                  </a:lnTo>
                  <a:lnTo>
                    <a:pt x="88" y="219"/>
                  </a:lnTo>
                  <a:lnTo>
                    <a:pt x="228" y="219"/>
                  </a:lnTo>
                  <a:lnTo>
                    <a:pt x="228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7">
              <a:extLst>
                <a:ext uri="{FF2B5EF4-FFF2-40B4-BE49-F238E27FC236}">
                  <a16:creationId xmlns:a16="http://schemas.microsoft.com/office/drawing/2014/main" id="{DF3A0283-5ABF-459C-B39B-9E3161D64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1700" y="2851150"/>
              <a:ext cx="142875" cy="461962"/>
            </a:xfrm>
            <a:prstGeom prst="rect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DB8E3279-028D-4428-B803-DCE92BA7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2050" y="2843213"/>
              <a:ext cx="415925" cy="477837"/>
            </a:xfrm>
            <a:custGeom>
              <a:avLst/>
              <a:gdLst>
                <a:gd name="T0" fmla="*/ 0 w 110"/>
                <a:gd name="T1" fmla="*/ 83 h 126"/>
                <a:gd name="T2" fmla="*/ 35 w 110"/>
                <a:gd name="T3" fmla="*/ 81 h 126"/>
                <a:gd name="T4" fmla="*/ 40 w 110"/>
                <a:gd name="T5" fmla="*/ 94 h 126"/>
                <a:gd name="T6" fmla="*/ 57 w 110"/>
                <a:gd name="T7" fmla="*/ 102 h 126"/>
                <a:gd name="T8" fmla="*/ 69 w 110"/>
                <a:gd name="T9" fmla="*/ 98 h 126"/>
                <a:gd name="T10" fmla="*/ 73 w 110"/>
                <a:gd name="T11" fmla="*/ 89 h 126"/>
                <a:gd name="T12" fmla="*/ 69 w 110"/>
                <a:gd name="T13" fmla="*/ 81 h 126"/>
                <a:gd name="T14" fmla="*/ 50 w 110"/>
                <a:gd name="T15" fmla="*/ 74 h 126"/>
                <a:gd name="T16" fmla="*/ 15 w 110"/>
                <a:gd name="T17" fmla="*/ 59 h 126"/>
                <a:gd name="T18" fmla="*/ 4 w 110"/>
                <a:gd name="T19" fmla="*/ 35 h 126"/>
                <a:gd name="T20" fmla="*/ 10 w 110"/>
                <a:gd name="T21" fmla="*/ 18 h 126"/>
                <a:gd name="T22" fmla="*/ 26 w 110"/>
                <a:gd name="T23" fmla="*/ 5 h 126"/>
                <a:gd name="T24" fmla="*/ 56 w 110"/>
                <a:gd name="T25" fmla="*/ 0 h 126"/>
                <a:gd name="T26" fmla="*/ 91 w 110"/>
                <a:gd name="T27" fmla="*/ 8 h 126"/>
                <a:gd name="T28" fmla="*/ 106 w 110"/>
                <a:gd name="T29" fmla="*/ 36 h 126"/>
                <a:gd name="T30" fmla="*/ 70 w 110"/>
                <a:gd name="T31" fmla="*/ 38 h 126"/>
                <a:gd name="T32" fmla="*/ 65 w 110"/>
                <a:gd name="T33" fmla="*/ 26 h 126"/>
                <a:gd name="T34" fmla="*/ 52 w 110"/>
                <a:gd name="T35" fmla="*/ 22 h 126"/>
                <a:gd name="T36" fmla="*/ 42 w 110"/>
                <a:gd name="T37" fmla="*/ 25 h 126"/>
                <a:gd name="T38" fmla="*/ 39 w 110"/>
                <a:gd name="T39" fmla="*/ 32 h 126"/>
                <a:gd name="T40" fmla="*/ 42 w 110"/>
                <a:gd name="T41" fmla="*/ 37 h 126"/>
                <a:gd name="T42" fmla="*/ 54 w 110"/>
                <a:gd name="T43" fmla="*/ 42 h 126"/>
                <a:gd name="T44" fmla="*/ 90 w 110"/>
                <a:gd name="T45" fmla="*/ 52 h 126"/>
                <a:gd name="T46" fmla="*/ 105 w 110"/>
                <a:gd name="T47" fmla="*/ 66 h 126"/>
                <a:gd name="T48" fmla="*/ 110 w 110"/>
                <a:gd name="T49" fmla="*/ 84 h 126"/>
                <a:gd name="T50" fmla="*/ 103 w 110"/>
                <a:gd name="T51" fmla="*/ 106 h 126"/>
                <a:gd name="T52" fmla="*/ 85 w 110"/>
                <a:gd name="T53" fmla="*/ 121 h 126"/>
                <a:gd name="T54" fmla="*/ 56 w 110"/>
                <a:gd name="T55" fmla="*/ 126 h 126"/>
                <a:gd name="T56" fmla="*/ 13 w 110"/>
                <a:gd name="T57" fmla="*/ 114 h 126"/>
                <a:gd name="T58" fmla="*/ 0 w 110"/>
                <a:gd name="T59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126">
                  <a:moveTo>
                    <a:pt x="0" y="83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6" y="87"/>
                    <a:pt x="38" y="91"/>
                    <a:pt x="40" y="94"/>
                  </a:cubicBezTo>
                  <a:cubicBezTo>
                    <a:pt x="44" y="99"/>
                    <a:pt x="49" y="102"/>
                    <a:pt x="57" y="102"/>
                  </a:cubicBezTo>
                  <a:cubicBezTo>
                    <a:pt x="62" y="102"/>
                    <a:pt x="66" y="100"/>
                    <a:pt x="69" y="98"/>
                  </a:cubicBezTo>
                  <a:cubicBezTo>
                    <a:pt x="72" y="95"/>
                    <a:pt x="73" y="93"/>
                    <a:pt x="73" y="89"/>
                  </a:cubicBezTo>
                  <a:cubicBezTo>
                    <a:pt x="73" y="86"/>
                    <a:pt x="72" y="83"/>
                    <a:pt x="69" y="81"/>
                  </a:cubicBezTo>
                  <a:cubicBezTo>
                    <a:pt x="66" y="78"/>
                    <a:pt x="60" y="76"/>
                    <a:pt x="50" y="74"/>
                  </a:cubicBezTo>
                  <a:cubicBezTo>
                    <a:pt x="34" y="70"/>
                    <a:pt x="22" y="65"/>
                    <a:pt x="15" y="59"/>
                  </a:cubicBezTo>
                  <a:cubicBezTo>
                    <a:pt x="8" y="53"/>
                    <a:pt x="4" y="45"/>
                    <a:pt x="4" y="35"/>
                  </a:cubicBezTo>
                  <a:cubicBezTo>
                    <a:pt x="4" y="29"/>
                    <a:pt x="6" y="23"/>
                    <a:pt x="10" y="18"/>
                  </a:cubicBezTo>
                  <a:cubicBezTo>
                    <a:pt x="13" y="12"/>
                    <a:pt x="19" y="8"/>
                    <a:pt x="26" y="5"/>
                  </a:cubicBezTo>
                  <a:cubicBezTo>
                    <a:pt x="33" y="1"/>
                    <a:pt x="43" y="0"/>
                    <a:pt x="56" y="0"/>
                  </a:cubicBezTo>
                  <a:cubicBezTo>
                    <a:pt x="71" y="0"/>
                    <a:pt x="83" y="3"/>
                    <a:pt x="91" y="8"/>
                  </a:cubicBezTo>
                  <a:cubicBezTo>
                    <a:pt x="100" y="14"/>
                    <a:pt x="104" y="23"/>
                    <a:pt x="106" y="3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3"/>
                    <a:pt x="68" y="29"/>
                    <a:pt x="65" y="26"/>
                  </a:cubicBezTo>
                  <a:cubicBezTo>
                    <a:pt x="62" y="24"/>
                    <a:pt x="57" y="22"/>
                    <a:pt x="52" y="22"/>
                  </a:cubicBezTo>
                  <a:cubicBezTo>
                    <a:pt x="48" y="22"/>
                    <a:pt x="44" y="23"/>
                    <a:pt x="42" y="25"/>
                  </a:cubicBezTo>
                  <a:cubicBezTo>
                    <a:pt x="40" y="27"/>
                    <a:pt x="39" y="29"/>
                    <a:pt x="39" y="32"/>
                  </a:cubicBezTo>
                  <a:cubicBezTo>
                    <a:pt x="39" y="34"/>
                    <a:pt x="40" y="36"/>
                    <a:pt x="42" y="37"/>
                  </a:cubicBezTo>
                  <a:cubicBezTo>
                    <a:pt x="43" y="39"/>
                    <a:pt x="48" y="40"/>
                    <a:pt x="54" y="42"/>
                  </a:cubicBezTo>
                  <a:cubicBezTo>
                    <a:pt x="71" y="45"/>
                    <a:pt x="82" y="49"/>
                    <a:pt x="90" y="52"/>
                  </a:cubicBezTo>
                  <a:cubicBezTo>
                    <a:pt x="97" y="56"/>
                    <a:pt x="102" y="61"/>
                    <a:pt x="105" y="66"/>
                  </a:cubicBezTo>
                  <a:cubicBezTo>
                    <a:pt x="108" y="71"/>
                    <a:pt x="110" y="77"/>
                    <a:pt x="110" y="84"/>
                  </a:cubicBezTo>
                  <a:cubicBezTo>
                    <a:pt x="110" y="92"/>
                    <a:pt x="108" y="99"/>
                    <a:pt x="103" y="106"/>
                  </a:cubicBezTo>
                  <a:cubicBezTo>
                    <a:pt x="99" y="112"/>
                    <a:pt x="93" y="117"/>
                    <a:pt x="85" y="121"/>
                  </a:cubicBezTo>
                  <a:cubicBezTo>
                    <a:pt x="78" y="124"/>
                    <a:pt x="68" y="126"/>
                    <a:pt x="56" y="126"/>
                  </a:cubicBezTo>
                  <a:cubicBezTo>
                    <a:pt x="35" y="126"/>
                    <a:pt x="21" y="122"/>
                    <a:pt x="13" y="114"/>
                  </a:cubicBezTo>
                  <a:cubicBezTo>
                    <a:pt x="5" y="106"/>
                    <a:pt x="1" y="96"/>
                    <a:pt x="0" y="83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C7573A1A-003C-4557-8736-3CBE3E709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1475" y="2851150"/>
              <a:ext cx="430213" cy="461962"/>
            </a:xfrm>
            <a:custGeom>
              <a:avLst/>
              <a:gdLst>
                <a:gd name="T0" fmla="*/ 0 w 271"/>
                <a:gd name="T1" fmla="*/ 0 h 291"/>
                <a:gd name="T2" fmla="*/ 271 w 271"/>
                <a:gd name="T3" fmla="*/ 0 h 291"/>
                <a:gd name="T4" fmla="*/ 271 w 271"/>
                <a:gd name="T5" fmla="*/ 71 h 291"/>
                <a:gd name="T6" fmla="*/ 181 w 271"/>
                <a:gd name="T7" fmla="*/ 71 h 291"/>
                <a:gd name="T8" fmla="*/ 181 w 271"/>
                <a:gd name="T9" fmla="*/ 291 h 291"/>
                <a:gd name="T10" fmla="*/ 90 w 271"/>
                <a:gd name="T11" fmla="*/ 291 h 291"/>
                <a:gd name="T12" fmla="*/ 90 w 271"/>
                <a:gd name="T13" fmla="*/ 71 h 291"/>
                <a:gd name="T14" fmla="*/ 0 w 271"/>
                <a:gd name="T15" fmla="*/ 71 h 291"/>
                <a:gd name="T16" fmla="*/ 0 w 271"/>
                <a:gd name="T1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291">
                  <a:moveTo>
                    <a:pt x="0" y="0"/>
                  </a:moveTo>
                  <a:lnTo>
                    <a:pt x="271" y="0"/>
                  </a:lnTo>
                  <a:lnTo>
                    <a:pt x="271" y="71"/>
                  </a:lnTo>
                  <a:lnTo>
                    <a:pt x="181" y="71"/>
                  </a:lnTo>
                  <a:lnTo>
                    <a:pt x="181" y="291"/>
                  </a:lnTo>
                  <a:lnTo>
                    <a:pt x="90" y="291"/>
                  </a:lnTo>
                  <a:lnTo>
                    <a:pt x="90" y="71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4CD19927-595A-47A8-A95A-4E551C988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3288" y="2851150"/>
              <a:ext cx="388938" cy="461962"/>
            </a:xfrm>
            <a:custGeom>
              <a:avLst/>
              <a:gdLst>
                <a:gd name="T0" fmla="*/ 0 w 245"/>
                <a:gd name="T1" fmla="*/ 0 h 291"/>
                <a:gd name="T2" fmla="*/ 240 w 245"/>
                <a:gd name="T3" fmla="*/ 0 h 291"/>
                <a:gd name="T4" fmla="*/ 240 w 245"/>
                <a:gd name="T5" fmla="*/ 62 h 291"/>
                <a:gd name="T6" fmla="*/ 91 w 245"/>
                <a:gd name="T7" fmla="*/ 62 h 291"/>
                <a:gd name="T8" fmla="*/ 91 w 245"/>
                <a:gd name="T9" fmla="*/ 107 h 291"/>
                <a:gd name="T10" fmla="*/ 231 w 245"/>
                <a:gd name="T11" fmla="*/ 107 h 291"/>
                <a:gd name="T12" fmla="*/ 231 w 245"/>
                <a:gd name="T13" fmla="*/ 167 h 291"/>
                <a:gd name="T14" fmla="*/ 91 w 245"/>
                <a:gd name="T15" fmla="*/ 167 h 291"/>
                <a:gd name="T16" fmla="*/ 91 w 245"/>
                <a:gd name="T17" fmla="*/ 224 h 291"/>
                <a:gd name="T18" fmla="*/ 245 w 245"/>
                <a:gd name="T19" fmla="*/ 224 h 291"/>
                <a:gd name="T20" fmla="*/ 245 w 245"/>
                <a:gd name="T21" fmla="*/ 291 h 291"/>
                <a:gd name="T22" fmla="*/ 0 w 245"/>
                <a:gd name="T23" fmla="*/ 291 h 291"/>
                <a:gd name="T24" fmla="*/ 0 w 245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91">
                  <a:moveTo>
                    <a:pt x="0" y="0"/>
                  </a:moveTo>
                  <a:lnTo>
                    <a:pt x="240" y="0"/>
                  </a:lnTo>
                  <a:lnTo>
                    <a:pt x="240" y="62"/>
                  </a:lnTo>
                  <a:lnTo>
                    <a:pt x="91" y="62"/>
                  </a:lnTo>
                  <a:lnTo>
                    <a:pt x="91" y="107"/>
                  </a:lnTo>
                  <a:lnTo>
                    <a:pt x="231" y="107"/>
                  </a:lnTo>
                  <a:lnTo>
                    <a:pt x="231" y="167"/>
                  </a:lnTo>
                  <a:lnTo>
                    <a:pt x="91" y="167"/>
                  </a:lnTo>
                  <a:lnTo>
                    <a:pt x="91" y="224"/>
                  </a:lnTo>
                  <a:lnTo>
                    <a:pt x="245" y="224"/>
                  </a:lnTo>
                  <a:lnTo>
                    <a:pt x="245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2D56FF14-635A-4A9D-AE89-43DBF5A40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9700" y="2851150"/>
              <a:ext cx="452438" cy="461962"/>
            </a:xfrm>
            <a:custGeom>
              <a:avLst/>
              <a:gdLst>
                <a:gd name="T0" fmla="*/ 0 w 120"/>
                <a:gd name="T1" fmla="*/ 122 h 122"/>
                <a:gd name="T2" fmla="*/ 0 w 120"/>
                <a:gd name="T3" fmla="*/ 0 h 122"/>
                <a:gd name="T4" fmla="*/ 63 w 120"/>
                <a:gd name="T5" fmla="*/ 0 h 122"/>
                <a:gd name="T6" fmla="*/ 89 w 120"/>
                <a:gd name="T7" fmla="*/ 3 h 122"/>
                <a:gd name="T8" fmla="*/ 104 w 120"/>
                <a:gd name="T9" fmla="*/ 14 h 122"/>
                <a:gd name="T10" fmla="*/ 110 w 120"/>
                <a:gd name="T11" fmla="*/ 34 h 122"/>
                <a:gd name="T12" fmla="*/ 105 w 120"/>
                <a:gd name="T13" fmla="*/ 51 h 122"/>
                <a:gd name="T14" fmla="*/ 94 w 120"/>
                <a:gd name="T15" fmla="*/ 63 h 122"/>
                <a:gd name="T16" fmla="*/ 80 w 120"/>
                <a:gd name="T17" fmla="*/ 68 h 122"/>
                <a:gd name="T18" fmla="*/ 90 w 120"/>
                <a:gd name="T19" fmla="*/ 72 h 122"/>
                <a:gd name="T20" fmla="*/ 96 w 120"/>
                <a:gd name="T21" fmla="*/ 79 h 122"/>
                <a:gd name="T22" fmla="*/ 101 w 120"/>
                <a:gd name="T23" fmla="*/ 86 h 122"/>
                <a:gd name="T24" fmla="*/ 120 w 120"/>
                <a:gd name="T25" fmla="*/ 122 h 122"/>
                <a:gd name="T26" fmla="*/ 77 w 120"/>
                <a:gd name="T27" fmla="*/ 122 h 122"/>
                <a:gd name="T28" fmla="*/ 57 w 120"/>
                <a:gd name="T29" fmla="*/ 84 h 122"/>
                <a:gd name="T30" fmla="*/ 50 w 120"/>
                <a:gd name="T31" fmla="*/ 75 h 122"/>
                <a:gd name="T32" fmla="*/ 41 w 120"/>
                <a:gd name="T33" fmla="*/ 72 h 122"/>
                <a:gd name="T34" fmla="*/ 38 w 120"/>
                <a:gd name="T35" fmla="*/ 72 h 122"/>
                <a:gd name="T36" fmla="*/ 38 w 120"/>
                <a:gd name="T37" fmla="*/ 122 h 122"/>
                <a:gd name="T38" fmla="*/ 0 w 120"/>
                <a:gd name="T39" fmla="*/ 122 h 122"/>
                <a:gd name="T40" fmla="*/ 38 w 120"/>
                <a:gd name="T41" fmla="*/ 49 h 122"/>
                <a:gd name="T42" fmla="*/ 54 w 120"/>
                <a:gd name="T43" fmla="*/ 49 h 122"/>
                <a:gd name="T44" fmla="*/ 64 w 120"/>
                <a:gd name="T45" fmla="*/ 48 h 122"/>
                <a:gd name="T46" fmla="*/ 70 w 120"/>
                <a:gd name="T47" fmla="*/ 44 h 122"/>
                <a:gd name="T48" fmla="*/ 72 w 120"/>
                <a:gd name="T49" fmla="*/ 37 h 122"/>
                <a:gd name="T50" fmla="*/ 68 w 120"/>
                <a:gd name="T51" fmla="*/ 28 h 122"/>
                <a:gd name="T52" fmla="*/ 54 w 120"/>
                <a:gd name="T53" fmla="*/ 24 h 122"/>
                <a:gd name="T54" fmla="*/ 38 w 120"/>
                <a:gd name="T55" fmla="*/ 24 h 122"/>
                <a:gd name="T56" fmla="*/ 38 w 120"/>
                <a:gd name="T57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22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4" y="0"/>
                    <a:pt x="83" y="1"/>
                    <a:pt x="89" y="3"/>
                  </a:cubicBezTo>
                  <a:cubicBezTo>
                    <a:pt x="95" y="5"/>
                    <a:pt x="100" y="9"/>
                    <a:pt x="104" y="14"/>
                  </a:cubicBezTo>
                  <a:cubicBezTo>
                    <a:pt x="108" y="19"/>
                    <a:pt x="110" y="26"/>
                    <a:pt x="110" y="34"/>
                  </a:cubicBezTo>
                  <a:cubicBezTo>
                    <a:pt x="110" y="40"/>
                    <a:pt x="108" y="46"/>
                    <a:pt x="105" y="51"/>
                  </a:cubicBezTo>
                  <a:cubicBezTo>
                    <a:pt x="103" y="56"/>
                    <a:pt x="99" y="60"/>
                    <a:pt x="94" y="63"/>
                  </a:cubicBezTo>
                  <a:cubicBezTo>
                    <a:pt x="90" y="65"/>
                    <a:pt x="86" y="67"/>
                    <a:pt x="80" y="68"/>
                  </a:cubicBezTo>
                  <a:cubicBezTo>
                    <a:pt x="85" y="69"/>
                    <a:pt x="88" y="71"/>
                    <a:pt x="90" y="72"/>
                  </a:cubicBezTo>
                  <a:cubicBezTo>
                    <a:pt x="92" y="73"/>
                    <a:pt x="94" y="75"/>
                    <a:pt x="96" y="79"/>
                  </a:cubicBezTo>
                  <a:cubicBezTo>
                    <a:pt x="99" y="82"/>
                    <a:pt x="101" y="85"/>
                    <a:pt x="101" y="86"/>
                  </a:cubicBezTo>
                  <a:cubicBezTo>
                    <a:pt x="120" y="122"/>
                    <a:pt x="120" y="122"/>
                    <a:pt x="120" y="122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0"/>
                    <a:pt x="52" y="76"/>
                    <a:pt x="50" y="75"/>
                  </a:cubicBezTo>
                  <a:cubicBezTo>
                    <a:pt x="48" y="73"/>
                    <a:pt x="44" y="72"/>
                    <a:pt x="41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122"/>
                    <a:pt x="38" y="122"/>
                    <a:pt x="38" y="122"/>
                  </a:cubicBezTo>
                  <a:lnTo>
                    <a:pt x="0" y="122"/>
                  </a:lnTo>
                  <a:close/>
                  <a:moveTo>
                    <a:pt x="38" y="49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5" y="49"/>
                    <a:pt x="59" y="49"/>
                    <a:pt x="64" y="48"/>
                  </a:cubicBezTo>
                  <a:cubicBezTo>
                    <a:pt x="66" y="47"/>
                    <a:pt x="68" y="46"/>
                    <a:pt x="70" y="44"/>
                  </a:cubicBezTo>
                  <a:cubicBezTo>
                    <a:pt x="71" y="42"/>
                    <a:pt x="72" y="39"/>
                    <a:pt x="72" y="37"/>
                  </a:cubicBezTo>
                  <a:cubicBezTo>
                    <a:pt x="72" y="33"/>
                    <a:pt x="71" y="30"/>
                    <a:pt x="68" y="28"/>
                  </a:cubicBezTo>
                  <a:cubicBezTo>
                    <a:pt x="66" y="26"/>
                    <a:pt x="61" y="24"/>
                    <a:pt x="54" y="24"/>
                  </a:cubicBezTo>
                  <a:cubicBezTo>
                    <a:pt x="38" y="24"/>
                    <a:pt x="38" y="24"/>
                    <a:pt x="38" y="24"/>
                  </a:cubicBezTo>
                  <a:lnTo>
                    <a:pt x="38" y="49"/>
                  </a:ln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ECF41B0-27AF-4ADA-8ED7-F6A654EF7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6975" y="3513138"/>
              <a:ext cx="242888" cy="292100"/>
            </a:xfrm>
            <a:custGeom>
              <a:avLst/>
              <a:gdLst>
                <a:gd name="T0" fmla="*/ 50 w 64"/>
                <a:gd name="T1" fmla="*/ 48 h 77"/>
                <a:gd name="T2" fmla="*/ 64 w 64"/>
                <a:gd name="T3" fmla="*/ 53 h 77"/>
                <a:gd name="T4" fmla="*/ 53 w 64"/>
                <a:gd name="T5" fmla="*/ 71 h 77"/>
                <a:gd name="T6" fmla="*/ 34 w 64"/>
                <a:gd name="T7" fmla="*/ 77 h 77"/>
                <a:gd name="T8" fmla="*/ 9 w 64"/>
                <a:gd name="T9" fmla="*/ 67 h 77"/>
                <a:gd name="T10" fmla="*/ 0 w 64"/>
                <a:gd name="T11" fmla="*/ 39 h 77"/>
                <a:gd name="T12" fmla="*/ 9 w 64"/>
                <a:gd name="T13" fmla="*/ 10 h 77"/>
                <a:gd name="T14" fmla="*/ 34 w 64"/>
                <a:gd name="T15" fmla="*/ 0 h 77"/>
                <a:gd name="T16" fmla="*/ 57 w 64"/>
                <a:gd name="T17" fmla="*/ 8 h 77"/>
                <a:gd name="T18" fmla="*/ 64 w 64"/>
                <a:gd name="T19" fmla="*/ 22 h 77"/>
                <a:gd name="T20" fmla="*/ 49 w 64"/>
                <a:gd name="T21" fmla="*/ 25 h 77"/>
                <a:gd name="T22" fmla="*/ 44 w 64"/>
                <a:gd name="T23" fmla="*/ 16 h 77"/>
                <a:gd name="T24" fmla="*/ 34 w 64"/>
                <a:gd name="T25" fmla="*/ 13 h 77"/>
                <a:gd name="T26" fmla="*/ 20 w 64"/>
                <a:gd name="T27" fmla="*/ 19 h 77"/>
                <a:gd name="T28" fmla="*/ 15 w 64"/>
                <a:gd name="T29" fmla="*/ 38 h 77"/>
                <a:gd name="T30" fmla="*/ 20 w 64"/>
                <a:gd name="T31" fmla="*/ 58 h 77"/>
                <a:gd name="T32" fmla="*/ 33 w 64"/>
                <a:gd name="T33" fmla="*/ 64 h 77"/>
                <a:gd name="T34" fmla="*/ 44 w 64"/>
                <a:gd name="T35" fmla="*/ 60 h 77"/>
                <a:gd name="T36" fmla="*/ 50 w 64"/>
                <a:gd name="T37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77">
                  <a:moveTo>
                    <a:pt x="50" y="48"/>
                  </a:moveTo>
                  <a:cubicBezTo>
                    <a:pt x="64" y="53"/>
                    <a:pt x="64" y="53"/>
                    <a:pt x="64" y="53"/>
                  </a:cubicBezTo>
                  <a:cubicBezTo>
                    <a:pt x="62" y="61"/>
                    <a:pt x="58" y="67"/>
                    <a:pt x="53" y="71"/>
                  </a:cubicBezTo>
                  <a:cubicBezTo>
                    <a:pt x="48" y="75"/>
                    <a:pt x="41" y="77"/>
                    <a:pt x="34" y="77"/>
                  </a:cubicBezTo>
                  <a:cubicBezTo>
                    <a:pt x="24" y="77"/>
                    <a:pt x="16" y="73"/>
                    <a:pt x="9" y="67"/>
                  </a:cubicBezTo>
                  <a:cubicBezTo>
                    <a:pt x="3" y="60"/>
                    <a:pt x="0" y="51"/>
                    <a:pt x="0" y="39"/>
                  </a:cubicBezTo>
                  <a:cubicBezTo>
                    <a:pt x="0" y="27"/>
                    <a:pt x="3" y="17"/>
                    <a:pt x="9" y="10"/>
                  </a:cubicBezTo>
                  <a:cubicBezTo>
                    <a:pt x="16" y="4"/>
                    <a:pt x="24" y="0"/>
                    <a:pt x="34" y="0"/>
                  </a:cubicBezTo>
                  <a:cubicBezTo>
                    <a:pt x="44" y="0"/>
                    <a:pt x="51" y="3"/>
                    <a:pt x="57" y="8"/>
                  </a:cubicBezTo>
                  <a:cubicBezTo>
                    <a:pt x="60" y="11"/>
                    <a:pt x="62" y="16"/>
                    <a:pt x="64" y="22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8" y="21"/>
                    <a:pt x="47" y="18"/>
                    <a:pt x="44" y="16"/>
                  </a:cubicBezTo>
                  <a:cubicBezTo>
                    <a:pt x="41" y="14"/>
                    <a:pt x="38" y="13"/>
                    <a:pt x="34" y="13"/>
                  </a:cubicBezTo>
                  <a:cubicBezTo>
                    <a:pt x="28" y="13"/>
                    <a:pt x="24" y="15"/>
                    <a:pt x="20" y="19"/>
                  </a:cubicBezTo>
                  <a:cubicBezTo>
                    <a:pt x="17" y="23"/>
                    <a:pt x="15" y="29"/>
                    <a:pt x="15" y="38"/>
                  </a:cubicBezTo>
                  <a:cubicBezTo>
                    <a:pt x="15" y="47"/>
                    <a:pt x="17" y="54"/>
                    <a:pt x="20" y="58"/>
                  </a:cubicBezTo>
                  <a:cubicBezTo>
                    <a:pt x="24" y="62"/>
                    <a:pt x="28" y="64"/>
                    <a:pt x="33" y="64"/>
                  </a:cubicBezTo>
                  <a:cubicBezTo>
                    <a:pt x="37" y="64"/>
                    <a:pt x="41" y="63"/>
                    <a:pt x="44" y="60"/>
                  </a:cubicBezTo>
                  <a:cubicBezTo>
                    <a:pt x="47" y="58"/>
                    <a:pt x="49" y="54"/>
                    <a:pt x="50" y="4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6BB0CD4C-5250-4124-9FB1-EF9C8C8B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0 w 133"/>
                <a:gd name="T5" fmla="*/ 0 h 176"/>
                <a:gd name="T6" fmla="*/ 130 w 133"/>
                <a:gd name="T7" fmla="*/ 31 h 176"/>
                <a:gd name="T8" fmla="*/ 35 w 133"/>
                <a:gd name="T9" fmla="*/ 31 h 176"/>
                <a:gd name="T10" fmla="*/ 35 w 133"/>
                <a:gd name="T11" fmla="*/ 69 h 176"/>
                <a:gd name="T12" fmla="*/ 123 w 133"/>
                <a:gd name="T13" fmla="*/ 69 h 176"/>
                <a:gd name="T14" fmla="*/ 123 w 133"/>
                <a:gd name="T15" fmla="*/ 100 h 176"/>
                <a:gd name="T16" fmla="*/ 35 w 133"/>
                <a:gd name="T17" fmla="*/ 100 h 176"/>
                <a:gd name="T18" fmla="*/ 35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0" y="0"/>
                  </a:lnTo>
                  <a:lnTo>
                    <a:pt x="130" y="31"/>
                  </a:lnTo>
                  <a:lnTo>
                    <a:pt x="35" y="31"/>
                  </a:lnTo>
                  <a:lnTo>
                    <a:pt x="35" y="69"/>
                  </a:lnTo>
                  <a:lnTo>
                    <a:pt x="123" y="69"/>
                  </a:lnTo>
                  <a:lnTo>
                    <a:pt x="123" y="100"/>
                  </a:lnTo>
                  <a:lnTo>
                    <a:pt x="35" y="100"/>
                  </a:lnTo>
                  <a:lnTo>
                    <a:pt x="35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id="{31201A7C-9745-4670-8C60-196882047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0775" y="3517900"/>
              <a:ext cx="219075" cy="279400"/>
            </a:xfrm>
            <a:custGeom>
              <a:avLst/>
              <a:gdLst>
                <a:gd name="T0" fmla="*/ 0 w 138"/>
                <a:gd name="T1" fmla="*/ 176 h 176"/>
                <a:gd name="T2" fmla="*/ 0 w 138"/>
                <a:gd name="T3" fmla="*/ 0 h 176"/>
                <a:gd name="T4" fmla="*/ 33 w 138"/>
                <a:gd name="T5" fmla="*/ 0 h 176"/>
                <a:gd name="T6" fmla="*/ 104 w 138"/>
                <a:gd name="T7" fmla="*/ 119 h 176"/>
                <a:gd name="T8" fmla="*/ 104 w 138"/>
                <a:gd name="T9" fmla="*/ 0 h 176"/>
                <a:gd name="T10" fmla="*/ 138 w 138"/>
                <a:gd name="T11" fmla="*/ 0 h 176"/>
                <a:gd name="T12" fmla="*/ 138 w 138"/>
                <a:gd name="T13" fmla="*/ 176 h 176"/>
                <a:gd name="T14" fmla="*/ 102 w 138"/>
                <a:gd name="T15" fmla="*/ 176 h 176"/>
                <a:gd name="T16" fmla="*/ 33 w 138"/>
                <a:gd name="T17" fmla="*/ 62 h 176"/>
                <a:gd name="T18" fmla="*/ 33 w 138"/>
                <a:gd name="T19" fmla="*/ 176 h 176"/>
                <a:gd name="T20" fmla="*/ 0 w 138"/>
                <a:gd name="T2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6">
                  <a:moveTo>
                    <a:pt x="0" y="176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104" y="119"/>
                  </a:lnTo>
                  <a:lnTo>
                    <a:pt x="104" y="0"/>
                  </a:lnTo>
                  <a:lnTo>
                    <a:pt x="138" y="0"/>
                  </a:lnTo>
                  <a:lnTo>
                    <a:pt x="138" y="176"/>
                  </a:lnTo>
                  <a:lnTo>
                    <a:pt x="102" y="176"/>
                  </a:lnTo>
                  <a:lnTo>
                    <a:pt x="33" y="62"/>
                  </a:lnTo>
                  <a:lnTo>
                    <a:pt x="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C5D83E67-03F0-48F3-874E-FD7EE9408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1800" y="3517900"/>
              <a:ext cx="219075" cy="279400"/>
            </a:xfrm>
            <a:custGeom>
              <a:avLst/>
              <a:gdLst>
                <a:gd name="T0" fmla="*/ 52 w 138"/>
                <a:gd name="T1" fmla="*/ 176 h 176"/>
                <a:gd name="T2" fmla="*/ 52 w 138"/>
                <a:gd name="T3" fmla="*/ 31 h 176"/>
                <a:gd name="T4" fmla="*/ 0 w 138"/>
                <a:gd name="T5" fmla="*/ 31 h 176"/>
                <a:gd name="T6" fmla="*/ 0 w 138"/>
                <a:gd name="T7" fmla="*/ 0 h 176"/>
                <a:gd name="T8" fmla="*/ 138 w 138"/>
                <a:gd name="T9" fmla="*/ 0 h 176"/>
                <a:gd name="T10" fmla="*/ 138 w 138"/>
                <a:gd name="T11" fmla="*/ 31 h 176"/>
                <a:gd name="T12" fmla="*/ 86 w 138"/>
                <a:gd name="T13" fmla="*/ 31 h 176"/>
                <a:gd name="T14" fmla="*/ 86 w 138"/>
                <a:gd name="T15" fmla="*/ 176 h 176"/>
                <a:gd name="T16" fmla="*/ 52 w 138"/>
                <a:gd name="T1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76">
                  <a:moveTo>
                    <a:pt x="52" y="176"/>
                  </a:moveTo>
                  <a:lnTo>
                    <a:pt x="5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31"/>
                  </a:lnTo>
                  <a:lnTo>
                    <a:pt x="86" y="31"/>
                  </a:lnTo>
                  <a:lnTo>
                    <a:pt x="86" y="176"/>
                  </a:lnTo>
                  <a:lnTo>
                    <a:pt x="52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061FCDA9-88E2-4C6E-AEB1-7CB6DA64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9650" y="3517900"/>
              <a:ext cx="211138" cy="279400"/>
            </a:xfrm>
            <a:custGeom>
              <a:avLst/>
              <a:gdLst>
                <a:gd name="T0" fmla="*/ 0 w 133"/>
                <a:gd name="T1" fmla="*/ 176 h 176"/>
                <a:gd name="T2" fmla="*/ 0 w 133"/>
                <a:gd name="T3" fmla="*/ 0 h 176"/>
                <a:gd name="T4" fmla="*/ 131 w 133"/>
                <a:gd name="T5" fmla="*/ 0 h 176"/>
                <a:gd name="T6" fmla="*/ 131 w 133"/>
                <a:gd name="T7" fmla="*/ 31 h 176"/>
                <a:gd name="T8" fmla="*/ 36 w 133"/>
                <a:gd name="T9" fmla="*/ 31 h 176"/>
                <a:gd name="T10" fmla="*/ 36 w 133"/>
                <a:gd name="T11" fmla="*/ 69 h 176"/>
                <a:gd name="T12" fmla="*/ 124 w 133"/>
                <a:gd name="T13" fmla="*/ 69 h 176"/>
                <a:gd name="T14" fmla="*/ 124 w 133"/>
                <a:gd name="T15" fmla="*/ 100 h 176"/>
                <a:gd name="T16" fmla="*/ 36 w 133"/>
                <a:gd name="T17" fmla="*/ 100 h 176"/>
                <a:gd name="T18" fmla="*/ 36 w 133"/>
                <a:gd name="T19" fmla="*/ 147 h 176"/>
                <a:gd name="T20" fmla="*/ 133 w 133"/>
                <a:gd name="T21" fmla="*/ 147 h 176"/>
                <a:gd name="T22" fmla="*/ 133 w 133"/>
                <a:gd name="T23" fmla="*/ 176 h 176"/>
                <a:gd name="T24" fmla="*/ 0 w 133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76">
                  <a:moveTo>
                    <a:pt x="0" y="176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31"/>
                  </a:lnTo>
                  <a:lnTo>
                    <a:pt x="36" y="31"/>
                  </a:lnTo>
                  <a:lnTo>
                    <a:pt x="36" y="69"/>
                  </a:lnTo>
                  <a:lnTo>
                    <a:pt x="124" y="69"/>
                  </a:lnTo>
                  <a:lnTo>
                    <a:pt x="124" y="100"/>
                  </a:lnTo>
                  <a:lnTo>
                    <a:pt x="36" y="100"/>
                  </a:lnTo>
                  <a:lnTo>
                    <a:pt x="36" y="147"/>
                  </a:lnTo>
                  <a:lnTo>
                    <a:pt x="133" y="147"/>
                  </a:lnTo>
                  <a:lnTo>
                    <a:pt x="133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A9239D8F-8BEC-4C51-9D25-48E0D72BD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27500" y="3517900"/>
              <a:ext cx="252413" cy="279400"/>
            </a:xfrm>
            <a:custGeom>
              <a:avLst/>
              <a:gdLst>
                <a:gd name="T0" fmla="*/ 0 w 67"/>
                <a:gd name="T1" fmla="*/ 74 h 74"/>
                <a:gd name="T2" fmla="*/ 0 w 67"/>
                <a:gd name="T3" fmla="*/ 0 h 74"/>
                <a:gd name="T4" fmla="*/ 32 w 67"/>
                <a:gd name="T5" fmla="*/ 0 h 74"/>
                <a:gd name="T6" fmla="*/ 49 w 67"/>
                <a:gd name="T7" fmla="*/ 2 h 74"/>
                <a:gd name="T8" fmla="*/ 58 w 67"/>
                <a:gd name="T9" fmla="*/ 9 h 74"/>
                <a:gd name="T10" fmla="*/ 61 w 67"/>
                <a:gd name="T11" fmla="*/ 21 h 74"/>
                <a:gd name="T12" fmla="*/ 56 w 67"/>
                <a:gd name="T13" fmla="*/ 35 h 74"/>
                <a:gd name="T14" fmla="*/ 41 w 67"/>
                <a:gd name="T15" fmla="*/ 42 h 74"/>
                <a:gd name="T16" fmla="*/ 49 w 67"/>
                <a:gd name="T17" fmla="*/ 48 h 74"/>
                <a:gd name="T18" fmla="*/ 58 w 67"/>
                <a:gd name="T19" fmla="*/ 60 h 74"/>
                <a:gd name="T20" fmla="*/ 67 w 67"/>
                <a:gd name="T21" fmla="*/ 74 h 74"/>
                <a:gd name="T22" fmla="*/ 49 w 67"/>
                <a:gd name="T23" fmla="*/ 74 h 74"/>
                <a:gd name="T24" fmla="*/ 38 w 67"/>
                <a:gd name="T25" fmla="*/ 58 h 74"/>
                <a:gd name="T26" fmla="*/ 30 w 67"/>
                <a:gd name="T27" fmla="*/ 47 h 74"/>
                <a:gd name="T28" fmla="*/ 26 w 67"/>
                <a:gd name="T29" fmla="*/ 44 h 74"/>
                <a:gd name="T30" fmla="*/ 18 w 67"/>
                <a:gd name="T31" fmla="*/ 44 h 74"/>
                <a:gd name="T32" fmla="*/ 15 w 67"/>
                <a:gd name="T33" fmla="*/ 44 h 74"/>
                <a:gd name="T34" fmla="*/ 15 w 67"/>
                <a:gd name="T35" fmla="*/ 74 h 74"/>
                <a:gd name="T36" fmla="*/ 0 w 67"/>
                <a:gd name="T37" fmla="*/ 74 h 74"/>
                <a:gd name="T38" fmla="*/ 15 w 67"/>
                <a:gd name="T39" fmla="*/ 32 h 74"/>
                <a:gd name="T40" fmla="*/ 26 w 67"/>
                <a:gd name="T41" fmla="*/ 32 h 74"/>
                <a:gd name="T42" fmla="*/ 40 w 67"/>
                <a:gd name="T43" fmla="*/ 31 h 74"/>
                <a:gd name="T44" fmla="*/ 44 w 67"/>
                <a:gd name="T45" fmla="*/ 28 h 74"/>
                <a:gd name="T46" fmla="*/ 46 w 67"/>
                <a:gd name="T47" fmla="*/ 22 h 74"/>
                <a:gd name="T48" fmla="*/ 44 w 67"/>
                <a:gd name="T49" fmla="*/ 16 h 74"/>
                <a:gd name="T50" fmla="*/ 38 w 67"/>
                <a:gd name="T51" fmla="*/ 13 h 74"/>
                <a:gd name="T52" fmla="*/ 27 w 67"/>
                <a:gd name="T53" fmla="*/ 13 h 74"/>
                <a:gd name="T54" fmla="*/ 15 w 67"/>
                <a:gd name="T55" fmla="*/ 13 h 74"/>
                <a:gd name="T56" fmla="*/ 15 w 67"/>
                <a:gd name="T57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0" y="0"/>
                    <a:pt x="46" y="1"/>
                    <a:pt x="49" y="2"/>
                  </a:cubicBezTo>
                  <a:cubicBezTo>
                    <a:pt x="53" y="4"/>
                    <a:pt x="56" y="6"/>
                    <a:pt x="58" y="9"/>
                  </a:cubicBezTo>
                  <a:cubicBezTo>
                    <a:pt x="60" y="13"/>
                    <a:pt x="61" y="17"/>
                    <a:pt x="61" y="21"/>
                  </a:cubicBezTo>
                  <a:cubicBezTo>
                    <a:pt x="61" y="27"/>
                    <a:pt x="59" y="31"/>
                    <a:pt x="56" y="35"/>
                  </a:cubicBezTo>
                  <a:cubicBezTo>
                    <a:pt x="53" y="39"/>
                    <a:pt x="48" y="41"/>
                    <a:pt x="41" y="42"/>
                  </a:cubicBezTo>
                  <a:cubicBezTo>
                    <a:pt x="45" y="44"/>
                    <a:pt x="47" y="46"/>
                    <a:pt x="49" y="48"/>
                  </a:cubicBezTo>
                  <a:cubicBezTo>
                    <a:pt x="52" y="50"/>
                    <a:pt x="54" y="54"/>
                    <a:pt x="58" y="60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4" y="53"/>
                    <a:pt x="32" y="49"/>
                    <a:pt x="30" y="47"/>
                  </a:cubicBezTo>
                  <a:cubicBezTo>
                    <a:pt x="29" y="46"/>
                    <a:pt x="28" y="45"/>
                    <a:pt x="26" y="44"/>
                  </a:cubicBezTo>
                  <a:cubicBezTo>
                    <a:pt x="24" y="44"/>
                    <a:pt x="22" y="44"/>
                    <a:pt x="18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4"/>
                    <a:pt x="15" y="74"/>
                    <a:pt x="15" y="74"/>
                  </a:cubicBezTo>
                  <a:lnTo>
                    <a:pt x="0" y="74"/>
                  </a:lnTo>
                  <a:close/>
                  <a:moveTo>
                    <a:pt x="15" y="32"/>
                  </a:moveTo>
                  <a:cubicBezTo>
                    <a:pt x="26" y="32"/>
                    <a:pt x="26" y="32"/>
                    <a:pt x="26" y="32"/>
                  </a:cubicBezTo>
                  <a:cubicBezTo>
                    <a:pt x="34" y="32"/>
                    <a:pt x="38" y="31"/>
                    <a:pt x="40" y="31"/>
                  </a:cubicBezTo>
                  <a:cubicBezTo>
                    <a:pt x="42" y="30"/>
                    <a:pt x="43" y="29"/>
                    <a:pt x="44" y="28"/>
                  </a:cubicBezTo>
                  <a:cubicBezTo>
                    <a:pt x="45" y="26"/>
                    <a:pt x="46" y="24"/>
                    <a:pt x="46" y="22"/>
                  </a:cubicBezTo>
                  <a:cubicBezTo>
                    <a:pt x="46" y="20"/>
                    <a:pt x="45" y="18"/>
                    <a:pt x="44" y="16"/>
                  </a:cubicBezTo>
                  <a:cubicBezTo>
                    <a:pt x="42" y="15"/>
                    <a:pt x="40" y="14"/>
                    <a:pt x="38" y="13"/>
                  </a:cubicBezTo>
                  <a:cubicBezTo>
                    <a:pt x="37" y="13"/>
                    <a:pt x="33" y="13"/>
                    <a:pt x="27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8">
              <a:extLst>
                <a:ext uri="{FF2B5EF4-FFF2-40B4-BE49-F238E27FC236}">
                  <a16:creationId xmlns:a16="http://schemas.microsoft.com/office/drawing/2014/main" id="{C9FE1ADE-1FB8-4428-887C-9E8B4CFB8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5350" y="3573463"/>
              <a:ext cx="147638" cy="147637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9">
              <a:extLst>
                <a:ext uri="{FF2B5EF4-FFF2-40B4-BE49-F238E27FC236}">
                  <a16:creationId xmlns:a16="http://schemas.microsoft.com/office/drawing/2014/main" id="{56D0A479-B984-47CA-B1AA-23542E216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5675" y="2938463"/>
              <a:ext cx="26988" cy="301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56882068-87E8-451B-98AD-A549E16A6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1525" y="2982913"/>
              <a:ext cx="36513" cy="38100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3 h 10"/>
                <a:gd name="T4" fmla="*/ 3 w 10"/>
                <a:gd name="T5" fmla="*/ 1 h 10"/>
                <a:gd name="T6" fmla="*/ 1 w 10"/>
                <a:gd name="T7" fmla="*/ 7 h 10"/>
                <a:gd name="T8" fmla="*/ 7 w 10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10" y="8"/>
                    <a:pt x="10" y="5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10"/>
                    <a:pt x="5" y="10"/>
                    <a:pt x="7" y="9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C3636532-CE32-44BF-A244-4F0B3F72E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00" y="3100388"/>
              <a:ext cx="60325" cy="60325"/>
            </a:xfrm>
            <a:custGeom>
              <a:avLst/>
              <a:gdLst>
                <a:gd name="T0" fmla="*/ 14 w 16"/>
                <a:gd name="T1" fmla="*/ 12 h 16"/>
                <a:gd name="T2" fmla="*/ 12 w 16"/>
                <a:gd name="T3" fmla="*/ 2 h 16"/>
                <a:gd name="T4" fmla="*/ 2 w 16"/>
                <a:gd name="T5" fmla="*/ 5 h 16"/>
                <a:gd name="T6" fmla="*/ 5 w 16"/>
                <a:gd name="T7" fmla="*/ 14 h 16"/>
                <a:gd name="T8" fmla="*/ 14 w 16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12"/>
                  </a:moveTo>
                  <a:cubicBezTo>
                    <a:pt x="16" y="8"/>
                    <a:pt x="15" y="4"/>
                    <a:pt x="12" y="2"/>
                  </a:cubicBezTo>
                  <a:cubicBezTo>
                    <a:pt x="8" y="0"/>
                    <a:pt x="4" y="1"/>
                    <a:pt x="2" y="5"/>
                  </a:cubicBezTo>
                  <a:cubicBezTo>
                    <a:pt x="0" y="8"/>
                    <a:pt x="1" y="12"/>
                    <a:pt x="5" y="14"/>
                  </a:cubicBezTo>
                  <a:cubicBezTo>
                    <a:pt x="8" y="16"/>
                    <a:pt x="12" y="15"/>
                    <a:pt x="14" y="12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22">
              <a:extLst>
                <a:ext uri="{FF2B5EF4-FFF2-40B4-BE49-F238E27FC236}">
                  <a16:creationId xmlns:a16="http://schemas.microsoft.com/office/drawing/2014/main" id="{241C98FF-7792-468A-B733-D5E8EF607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0550" y="3255963"/>
              <a:ext cx="63500" cy="68262"/>
            </a:xfrm>
            <a:prstGeom prst="ellipse">
              <a:avLst/>
            </a:pr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id="{25DCA78C-209A-4BEA-9E5D-8109EA1E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1663" y="3395663"/>
              <a:ext cx="109538" cy="109537"/>
            </a:xfrm>
            <a:custGeom>
              <a:avLst/>
              <a:gdLst>
                <a:gd name="T0" fmla="*/ 25 w 29"/>
                <a:gd name="T1" fmla="*/ 8 h 29"/>
                <a:gd name="T2" fmla="*/ 8 w 29"/>
                <a:gd name="T3" fmla="*/ 3 h 29"/>
                <a:gd name="T4" fmla="*/ 3 w 29"/>
                <a:gd name="T5" fmla="*/ 20 h 29"/>
                <a:gd name="T6" fmla="*/ 20 w 29"/>
                <a:gd name="T7" fmla="*/ 25 h 29"/>
                <a:gd name="T8" fmla="*/ 25 w 29"/>
                <a:gd name="T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5" y="8"/>
                  </a:moveTo>
                  <a:cubicBezTo>
                    <a:pt x="22" y="2"/>
                    <a:pt x="14" y="0"/>
                    <a:pt x="8" y="3"/>
                  </a:cubicBezTo>
                  <a:cubicBezTo>
                    <a:pt x="2" y="7"/>
                    <a:pt x="0" y="14"/>
                    <a:pt x="3" y="20"/>
                  </a:cubicBezTo>
                  <a:cubicBezTo>
                    <a:pt x="7" y="26"/>
                    <a:pt x="14" y="29"/>
                    <a:pt x="20" y="25"/>
                  </a:cubicBezTo>
                  <a:cubicBezTo>
                    <a:pt x="26" y="22"/>
                    <a:pt x="29" y="14"/>
                    <a:pt x="25" y="8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4">
              <a:extLst>
                <a:ext uri="{FF2B5EF4-FFF2-40B4-BE49-F238E27FC236}">
                  <a16:creationId xmlns:a16="http://schemas.microsoft.com/office/drawing/2014/main" id="{45C91C3A-4785-4CC9-A827-5F1BFE372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3263" y="3521075"/>
              <a:ext cx="134938" cy="131762"/>
            </a:xfrm>
            <a:custGeom>
              <a:avLst/>
              <a:gdLst>
                <a:gd name="T0" fmla="*/ 25 w 36"/>
                <a:gd name="T1" fmla="*/ 4 h 35"/>
                <a:gd name="T2" fmla="*/ 4 w 36"/>
                <a:gd name="T3" fmla="*/ 10 h 35"/>
                <a:gd name="T4" fmla="*/ 10 w 36"/>
                <a:gd name="T5" fmla="*/ 31 h 35"/>
                <a:gd name="T6" fmla="*/ 31 w 36"/>
                <a:gd name="T7" fmla="*/ 25 h 35"/>
                <a:gd name="T8" fmla="*/ 25 w 36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5" y="4"/>
                  </a:moveTo>
                  <a:cubicBezTo>
                    <a:pt x="18" y="0"/>
                    <a:pt x="8" y="2"/>
                    <a:pt x="4" y="10"/>
                  </a:cubicBezTo>
                  <a:cubicBezTo>
                    <a:pt x="0" y="17"/>
                    <a:pt x="2" y="27"/>
                    <a:pt x="10" y="31"/>
                  </a:cubicBezTo>
                  <a:cubicBezTo>
                    <a:pt x="17" y="35"/>
                    <a:pt x="27" y="33"/>
                    <a:pt x="31" y="25"/>
                  </a:cubicBezTo>
                  <a:cubicBezTo>
                    <a:pt x="36" y="18"/>
                    <a:pt x="33" y="8"/>
                    <a:pt x="25" y="4"/>
                  </a:cubicBezTo>
                  <a:close/>
                </a:path>
              </a:pathLst>
            </a:custGeom>
            <a:solidFill>
              <a:srgbClr val="009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5">
              <a:extLst>
                <a:ext uri="{FF2B5EF4-FFF2-40B4-BE49-F238E27FC236}">
                  <a16:creationId xmlns:a16="http://schemas.microsoft.com/office/drawing/2014/main" id="{86F5296C-BDD9-4257-822F-E73A8C0DE3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5163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5 w 49"/>
                <a:gd name="T7" fmla="*/ 51 h 55"/>
                <a:gd name="T8" fmla="*/ 0 w 49"/>
                <a:gd name="T9" fmla="*/ 40 h 55"/>
                <a:gd name="T10" fmla="*/ 2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5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2 w 49"/>
                <a:gd name="T31" fmla="*/ 16 h 55"/>
                <a:gd name="T32" fmla="*/ 6 w 49"/>
                <a:gd name="T33" fmla="*/ 7 h 55"/>
                <a:gd name="T34" fmla="*/ 14 w 49"/>
                <a:gd name="T35" fmla="*/ 1 h 55"/>
                <a:gd name="T36" fmla="*/ 26 w 49"/>
                <a:gd name="T37" fmla="*/ 0 h 55"/>
                <a:gd name="T38" fmla="*/ 37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40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5 w 49"/>
                <a:gd name="T61" fmla="*/ 33 h 55"/>
                <a:gd name="T62" fmla="*/ 11 w 49"/>
                <a:gd name="T63" fmla="*/ 36 h 55"/>
                <a:gd name="T64" fmla="*/ 10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30 w 49"/>
                <a:gd name="T71" fmla="*/ 46 h 55"/>
                <a:gd name="T72" fmla="*/ 36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5" y="50"/>
                    <a:pt x="31" y="52"/>
                    <a:pt x="28" y="54"/>
                  </a:cubicBezTo>
                  <a:cubicBezTo>
                    <a:pt x="25" y="55"/>
                    <a:pt x="22" y="55"/>
                    <a:pt x="18" y="55"/>
                  </a:cubicBezTo>
                  <a:cubicBezTo>
                    <a:pt x="12" y="55"/>
                    <a:pt x="8" y="54"/>
                    <a:pt x="5" y="51"/>
                  </a:cubicBezTo>
                  <a:cubicBezTo>
                    <a:pt x="2" y="48"/>
                    <a:pt x="0" y="45"/>
                    <a:pt x="0" y="40"/>
                  </a:cubicBezTo>
                  <a:cubicBezTo>
                    <a:pt x="0" y="37"/>
                    <a:pt x="1" y="35"/>
                    <a:pt x="2" y="33"/>
                  </a:cubicBezTo>
                  <a:cubicBezTo>
                    <a:pt x="3" y="31"/>
                    <a:pt x="5" y="29"/>
                    <a:pt x="6" y="28"/>
                  </a:cubicBezTo>
                  <a:cubicBezTo>
                    <a:pt x="8" y="26"/>
                    <a:pt x="11" y="25"/>
                    <a:pt x="13" y="25"/>
                  </a:cubicBezTo>
                  <a:cubicBezTo>
                    <a:pt x="15" y="24"/>
                    <a:pt x="17" y="24"/>
                    <a:pt x="21" y="23"/>
                  </a:cubicBezTo>
                  <a:cubicBezTo>
                    <a:pt x="28" y="23"/>
                    <a:pt x="34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5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2"/>
                    <a:pt x="4" y="9"/>
                    <a:pt x="6" y="7"/>
                  </a:cubicBezTo>
                  <a:cubicBezTo>
                    <a:pt x="7" y="4"/>
                    <a:pt x="10" y="3"/>
                    <a:pt x="14" y="1"/>
                  </a:cubicBezTo>
                  <a:cubicBezTo>
                    <a:pt x="17" y="0"/>
                    <a:pt x="21" y="0"/>
                    <a:pt x="26" y="0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0" y="2"/>
                    <a:pt x="42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7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9" y="31"/>
                    <a:pt x="16" y="32"/>
                    <a:pt x="15" y="33"/>
                  </a:cubicBezTo>
                  <a:cubicBezTo>
                    <a:pt x="13" y="33"/>
                    <a:pt x="12" y="34"/>
                    <a:pt x="11" y="36"/>
                  </a:cubicBezTo>
                  <a:cubicBezTo>
                    <a:pt x="10" y="37"/>
                    <a:pt x="10" y="38"/>
                    <a:pt x="10" y="40"/>
                  </a:cubicBezTo>
                  <a:cubicBezTo>
                    <a:pt x="10" y="42"/>
                    <a:pt x="11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30" y="46"/>
                  </a:cubicBezTo>
                  <a:cubicBezTo>
                    <a:pt x="32" y="44"/>
                    <a:pt x="34" y="42"/>
                    <a:pt x="36" y="40"/>
                  </a:cubicBezTo>
                  <a:cubicBezTo>
                    <a:pt x="37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C8C629CC-04C8-401A-BA61-85A5501F3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0763" y="4376738"/>
              <a:ext cx="211138" cy="280987"/>
            </a:xfrm>
            <a:custGeom>
              <a:avLst/>
              <a:gdLst>
                <a:gd name="T0" fmla="*/ 0 w 56"/>
                <a:gd name="T1" fmla="*/ 74 h 74"/>
                <a:gd name="T2" fmla="*/ 0 w 56"/>
                <a:gd name="T3" fmla="*/ 0 h 74"/>
                <a:gd name="T4" fmla="*/ 28 w 56"/>
                <a:gd name="T5" fmla="*/ 0 h 74"/>
                <a:gd name="T6" fmla="*/ 39 w 56"/>
                <a:gd name="T7" fmla="*/ 1 h 74"/>
                <a:gd name="T8" fmla="*/ 48 w 56"/>
                <a:gd name="T9" fmla="*/ 5 h 74"/>
                <a:gd name="T10" fmla="*/ 54 w 56"/>
                <a:gd name="T11" fmla="*/ 12 h 74"/>
                <a:gd name="T12" fmla="*/ 56 w 56"/>
                <a:gd name="T13" fmla="*/ 22 h 74"/>
                <a:gd name="T14" fmla="*/ 51 w 56"/>
                <a:gd name="T15" fmla="*/ 38 h 74"/>
                <a:gd name="T16" fmla="*/ 29 w 56"/>
                <a:gd name="T17" fmla="*/ 44 h 74"/>
                <a:gd name="T18" fmla="*/ 10 w 56"/>
                <a:gd name="T19" fmla="*/ 44 h 74"/>
                <a:gd name="T20" fmla="*/ 10 w 56"/>
                <a:gd name="T21" fmla="*/ 74 h 74"/>
                <a:gd name="T22" fmla="*/ 0 w 56"/>
                <a:gd name="T23" fmla="*/ 74 h 74"/>
                <a:gd name="T24" fmla="*/ 10 w 56"/>
                <a:gd name="T25" fmla="*/ 35 h 74"/>
                <a:gd name="T26" fmla="*/ 29 w 56"/>
                <a:gd name="T27" fmla="*/ 35 h 74"/>
                <a:gd name="T28" fmla="*/ 42 w 56"/>
                <a:gd name="T29" fmla="*/ 32 h 74"/>
                <a:gd name="T30" fmla="*/ 46 w 56"/>
                <a:gd name="T31" fmla="*/ 22 h 74"/>
                <a:gd name="T32" fmla="*/ 44 w 56"/>
                <a:gd name="T33" fmla="*/ 14 h 74"/>
                <a:gd name="T34" fmla="*/ 38 w 56"/>
                <a:gd name="T35" fmla="*/ 10 h 74"/>
                <a:gd name="T36" fmla="*/ 29 w 56"/>
                <a:gd name="T37" fmla="*/ 9 h 74"/>
                <a:gd name="T38" fmla="*/ 10 w 56"/>
                <a:gd name="T39" fmla="*/ 9 h 74"/>
                <a:gd name="T40" fmla="*/ 10 w 56"/>
                <a:gd name="T41" fmla="*/ 3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4">
                  <a:moveTo>
                    <a:pt x="0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7" y="1"/>
                    <a:pt x="39" y="1"/>
                  </a:cubicBezTo>
                  <a:cubicBezTo>
                    <a:pt x="43" y="2"/>
                    <a:pt x="46" y="3"/>
                    <a:pt x="48" y="5"/>
                  </a:cubicBezTo>
                  <a:cubicBezTo>
                    <a:pt x="51" y="6"/>
                    <a:pt x="53" y="9"/>
                    <a:pt x="54" y="12"/>
                  </a:cubicBezTo>
                  <a:cubicBezTo>
                    <a:pt x="56" y="15"/>
                    <a:pt x="56" y="18"/>
                    <a:pt x="56" y="22"/>
                  </a:cubicBezTo>
                  <a:cubicBezTo>
                    <a:pt x="56" y="28"/>
                    <a:pt x="54" y="33"/>
                    <a:pt x="51" y="38"/>
                  </a:cubicBezTo>
                  <a:cubicBezTo>
                    <a:pt x="47" y="42"/>
                    <a:pt x="39" y="44"/>
                    <a:pt x="2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74"/>
                    <a:pt x="10" y="74"/>
                    <a:pt x="10" y="74"/>
                  </a:cubicBezTo>
                  <a:lnTo>
                    <a:pt x="0" y="74"/>
                  </a:lnTo>
                  <a:close/>
                  <a:moveTo>
                    <a:pt x="10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35" y="35"/>
                    <a:pt x="40" y="34"/>
                    <a:pt x="42" y="32"/>
                  </a:cubicBezTo>
                  <a:cubicBezTo>
                    <a:pt x="45" y="30"/>
                    <a:pt x="46" y="26"/>
                    <a:pt x="46" y="22"/>
                  </a:cubicBezTo>
                  <a:cubicBezTo>
                    <a:pt x="46" y="19"/>
                    <a:pt x="46" y="16"/>
                    <a:pt x="44" y="14"/>
                  </a:cubicBezTo>
                  <a:cubicBezTo>
                    <a:pt x="43" y="12"/>
                    <a:pt x="40" y="11"/>
                    <a:pt x="38" y="10"/>
                  </a:cubicBezTo>
                  <a:cubicBezTo>
                    <a:pt x="36" y="9"/>
                    <a:pt x="33" y="9"/>
                    <a:pt x="29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3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1B809F76-22C3-4B38-AF55-C13E15E29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4 w 138"/>
                <a:gd name="T5" fmla="*/ 0 h 177"/>
                <a:gd name="T6" fmla="*/ 24 w 138"/>
                <a:gd name="T7" fmla="*/ 74 h 177"/>
                <a:gd name="T8" fmla="*/ 114 w 138"/>
                <a:gd name="T9" fmla="*/ 74 h 177"/>
                <a:gd name="T10" fmla="*/ 114 w 138"/>
                <a:gd name="T11" fmla="*/ 0 h 177"/>
                <a:gd name="T12" fmla="*/ 138 w 138"/>
                <a:gd name="T13" fmla="*/ 0 h 177"/>
                <a:gd name="T14" fmla="*/ 138 w 138"/>
                <a:gd name="T15" fmla="*/ 177 h 177"/>
                <a:gd name="T16" fmla="*/ 114 w 138"/>
                <a:gd name="T17" fmla="*/ 177 h 177"/>
                <a:gd name="T18" fmla="*/ 114 w 138"/>
                <a:gd name="T19" fmla="*/ 93 h 177"/>
                <a:gd name="T20" fmla="*/ 24 w 138"/>
                <a:gd name="T21" fmla="*/ 93 h 177"/>
                <a:gd name="T22" fmla="*/ 24 w 138"/>
                <a:gd name="T23" fmla="*/ 177 h 177"/>
                <a:gd name="T24" fmla="*/ 0 w 138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74"/>
                  </a:lnTo>
                  <a:lnTo>
                    <a:pt x="114" y="74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114" y="93"/>
                  </a:lnTo>
                  <a:lnTo>
                    <a:pt x="24" y="93"/>
                  </a:lnTo>
                  <a:lnTo>
                    <a:pt x="24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EC7F0E60-3361-405C-8FCD-F49A3DEDFD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25588" y="4373563"/>
              <a:ext cx="268288" cy="287337"/>
            </a:xfrm>
            <a:custGeom>
              <a:avLst/>
              <a:gdLst>
                <a:gd name="T0" fmla="*/ 0 w 71"/>
                <a:gd name="T1" fmla="*/ 39 h 76"/>
                <a:gd name="T2" fmla="*/ 10 w 71"/>
                <a:gd name="T3" fmla="*/ 11 h 76"/>
                <a:gd name="T4" fmla="*/ 35 w 71"/>
                <a:gd name="T5" fmla="*/ 0 h 76"/>
                <a:gd name="T6" fmla="*/ 54 w 71"/>
                <a:gd name="T7" fmla="*/ 5 h 76"/>
                <a:gd name="T8" fmla="*/ 66 w 71"/>
                <a:gd name="T9" fmla="*/ 19 h 76"/>
                <a:gd name="T10" fmla="*/ 71 w 71"/>
                <a:gd name="T11" fmla="*/ 38 h 76"/>
                <a:gd name="T12" fmla="*/ 66 w 71"/>
                <a:gd name="T13" fmla="*/ 58 h 76"/>
                <a:gd name="T14" fmla="*/ 53 w 71"/>
                <a:gd name="T15" fmla="*/ 72 h 76"/>
                <a:gd name="T16" fmla="*/ 35 w 71"/>
                <a:gd name="T17" fmla="*/ 76 h 76"/>
                <a:gd name="T18" fmla="*/ 17 w 71"/>
                <a:gd name="T19" fmla="*/ 71 h 76"/>
                <a:gd name="T20" fmla="*/ 4 w 71"/>
                <a:gd name="T21" fmla="*/ 58 h 76"/>
                <a:gd name="T22" fmla="*/ 0 w 71"/>
                <a:gd name="T23" fmla="*/ 39 h 76"/>
                <a:gd name="T24" fmla="*/ 10 w 71"/>
                <a:gd name="T25" fmla="*/ 39 h 76"/>
                <a:gd name="T26" fmla="*/ 17 w 71"/>
                <a:gd name="T27" fmla="*/ 60 h 76"/>
                <a:gd name="T28" fmla="*/ 35 w 71"/>
                <a:gd name="T29" fmla="*/ 68 h 76"/>
                <a:gd name="T30" fmla="*/ 53 w 71"/>
                <a:gd name="T31" fmla="*/ 60 h 76"/>
                <a:gd name="T32" fmla="*/ 61 w 71"/>
                <a:gd name="T33" fmla="*/ 38 h 76"/>
                <a:gd name="T34" fmla="*/ 58 w 71"/>
                <a:gd name="T35" fmla="*/ 23 h 76"/>
                <a:gd name="T36" fmla="*/ 49 w 71"/>
                <a:gd name="T37" fmla="*/ 12 h 76"/>
                <a:gd name="T38" fmla="*/ 35 w 71"/>
                <a:gd name="T39" fmla="*/ 9 h 76"/>
                <a:gd name="T40" fmla="*/ 18 w 71"/>
                <a:gd name="T41" fmla="*/ 16 h 76"/>
                <a:gd name="T42" fmla="*/ 10 w 71"/>
                <a:gd name="T43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76">
                  <a:moveTo>
                    <a:pt x="0" y="39"/>
                  </a:moveTo>
                  <a:cubicBezTo>
                    <a:pt x="0" y="27"/>
                    <a:pt x="3" y="17"/>
                    <a:pt x="10" y="11"/>
                  </a:cubicBezTo>
                  <a:cubicBezTo>
                    <a:pt x="17" y="4"/>
                    <a:pt x="25" y="0"/>
                    <a:pt x="35" y="0"/>
                  </a:cubicBezTo>
                  <a:cubicBezTo>
                    <a:pt x="42" y="0"/>
                    <a:pt x="48" y="2"/>
                    <a:pt x="54" y="5"/>
                  </a:cubicBezTo>
                  <a:cubicBezTo>
                    <a:pt x="59" y="8"/>
                    <a:pt x="63" y="13"/>
                    <a:pt x="66" y="19"/>
                  </a:cubicBezTo>
                  <a:cubicBezTo>
                    <a:pt x="69" y="24"/>
                    <a:pt x="71" y="31"/>
                    <a:pt x="71" y="38"/>
                  </a:cubicBezTo>
                  <a:cubicBezTo>
                    <a:pt x="71" y="46"/>
                    <a:pt x="69" y="53"/>
                    <a:pt x="66" y="58"/>
                  </a:cubicBezTo>
                  <a:cubicBezTo>
                    <a:pt x="63" y="64"/>
                    <a:pt x="59" y="69"/>
                    <a:pt x="53" y="72"/>
                  </a:cubicBezTo>
                  <a:cubicBezTo>
                    <a:pt x="48" y="75"/>
                    <a:pt x="42" y="76"/>
                    <a:pt x="35" y="76"/>
                  </a:cubicBezTo>
                  <a:cubicBezTo>
                    <a:pt x="28" y="76"/>
                    <a:pt x="22" y="75"/>
                    <a:pt x="17" y="71"/>
                  </a:cubicBezTo>
                  <a:cubicBezTo>
                    <a:pt x="11" y="68"/>
                    <a:pt x="7" y="63"/>
                    <a:pt x="4" y="58"/>
                  </a:cubicBezTo>
                  <a:cubicBezTo>
                    <a:pt x="2" y="52"/>
                    <a:pt x="0" y="46"/>
                    <a:pt x="0" y="39"/>
                  </a:cubicBezTo>
                  <a:close/>
                  <a:moveTo>
                    <a:pt x="10" y="39"/>
                  </a:moveTo>
                  <a:cubicBezTo>
                    <a:pt x="10" y="48"/>
                    <a:pt x="13" y="55"/>
                    <a:pt x="17" y="60"/>
                  </a:cubicBezTo>
                  <a:cubicBezTo>
                    <a:pt x="22" y="66"/>
                    <a:pt x="28" y="68"/>
                    <a:pt x="35" y="68"/>
                  </a:cubicBezTo>
                  <a:cubicBezTo>
                    <a:pt x="43" y="68"/>
                    <a:pt x="49" y="65"/>
                    <a:pt x="53" y="60"/>
                  </a:cubicBezTo>
                  <a:cubicBezTo>
                    <a:pt x="58" y="55"/>
                    <a:pt x="61" y="48"/>
                    <a:pt x="61" y="38"/>
                  </a:cubicBezTo>
                  <a:cubicBezTo>
                    <a:pt x="61" y="32"/>
                    <a:pt x="60" y="27"/>
                    <a:pt x="58" y="23"/>
                  </a:cubicBezTo>
                  <a:cubicBezTo>
                    <a:pt x="55" y="18"/>
                    <a:pt x="53" y="15"/>
                    <a:pt x="49" y="12"/>
                  </a:cubicBezTo>
                  <a:cubicBezTo>
                    <a:pt x="45" y="10"/>
                    <a:pt x="40" y="9"/>
                    <a:pt x="35" y="9"/>
                  </a:cubicBezTo>
                  <a:cubicBezTo>
                    <a:pt x="29" y="9"/>
                    <a:pt x="23" y="11"/>
                    <a:pt x="18" y="16"/>
                  </a:cubicBezTo>
                  <a:cubicBezTo>
                    <a:pt x="13" y="20"/>
                    <a:pt x="10" y="28"/>
                    <a:pt x="10" y="3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9BF1BACE-AD1D-4333-9C9B-453574263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9913" y="4376738"/>
              <a:ext cx="206375" cy="280987"/>
            </a:xfrm>
            <a:custGeom>
              <a:avLst/>
              <a:gdLst>
                <a:gd name="T0" fmla="*/ 0 w 130"/>
                <a:gd name="T1" fmla="*/ 177 h 177"/>
                <a:gd name="T2" fmla="*/ 0 w 130"/>
                <a:gd name="T3" fmla="*/ 0 h 177"/>
                <a:gd name="T4" fmla="*/ 128 w 130"/>
                <a:gd name="T5" fmla="*/ 0 h 177"/>
                <a:gd name="T6" fmla="*/ 128 w 130"/>
                <a:gd name="T7" fmla="*/ 22 h 177"/>
                <a:gd name="T8" fmla="*/ 23 w 130"/>
                <a:gd name="T9" fmla="*/ 22 h 177"/>
                <a:gd name="T10" fmla="*/ 23 w 130"/>
                <a:gd name="T11" fmla="*/ 76 h 177"/>
                <a:gd name="T12" fmla="*/ 121 w 130"/>
                <a:gd name="T13" fmla="*/ 76 h 177"/>
                <a:gd name="T14" fmla="*/ 121 w 130"/>
                <a:gd name="T15" fmla="*/ 96 h 177"/>
                <a:gd name="T16" fmla="*/ 23 w 130"/>
                <a:gd name="T17" fmla="*/ 96 h 177"/>
                <a:gd name="T18" fmla="*/ 23 w 130"/>
                <a:gd name="T19" fmla="*/ 155 h 177"/>
                <a:gd name="T20" fmla="*/ 130 w 130"/>
                <a:gd name="T21" fmla="*/ 155 h 177"/>
                <a:gd name="T22" fmla="*/ 130 w 130"/>
                <a:gd name="T23" fmla="*/ 177 h 177"/>
                <a:gd name="T24" fmla="*/ 0 w 130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7">
                  <a:moveTo>
                    <a:pt x="0" y="177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22"/>
                  </a:lnTo>
                  <a:lnTo>
                    <a:pt x="23" y="22"/>
                  </a:lnTo>
                  <a:lnTo>
                    <a:pt x="23" y="76"/>
                  </a:lnTo>
                  <a:lnTo>
                    <a:pt x="121" y="76"/>
                  </a:lnTo>
                  <a:lnTo>
                    <a:pt x="121" y="96"/>
                  </a:lnTo>
                  <a:lnTo>
                    <a:pt x="23" y="96"/>
                  </a:lnTo>
                  <a:lnTo>
                    <a:pt x="23" y="155"/>
                  </a:lnTo>
                  <a:lnTo>
                    <a:pt x="130" y="155"/>
                  </a:lnTo>
                  <a:lnTo>
                    <a:pt x="130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D08A52AF-7039-45D7-9530-FF7039CD3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0263" y="4376738"/>
              <a:ext cx="219075" cy="280987"/>
            </a:xfrm>
            <a:custGeom>
              <a:avLst/>
              <a:gdLst>
                <a:gd name="T0" fmla="*/ 0 w 138"/>
                <a:gd name="T1" fmla="*/ 177 h 177"/>
                <a:gd name="T2" fmla="*/ 0 w 138"/>
                <a:gd name="T3" fmla="*/ 0 h 177"/>
                <a:gd name="T4" fmla="*/ 23 w 138"/>
                <a:gd name="T5" fmla="*/ 0 h 177"/>
                <a:gd name="T6" fmla="*/ 114 w 138"/>
                <a:gd name="T7" fmla="*/ 138 h 177"/>
                <a:gd name="T8" fmla="*/ 114 w 138"/>
                <a:gd name="T9" fmla="*/ 0 h 177"/>
                <a:gd name="T10" fmla="*/ 138 w 138"/>
                <a:gd name="T11" fmla="*/ 0 h 177"/>
                <a:gd name="T12" fmla="*/ 138 w 138"/>
                <a:gd name="T13" fmla="*/ 177 h 177"/>
                <a:gd name="T14" fmla="*/ 114 w 138"/>
                <a:gd name="T15" fmla="*/ 177 h 177"/>
                <a:gd name="T16" fmla="*/ 21 w 138"/>
                <a:gd name="T17" fmla="*/ 38 h 177"/>
                <a:gd name="T18" fmla="*/ 21 w 138"/>
                <a:gd name="T19" fmla="*/ 177 h 177"/>
                <a:gd name="T20" fmla="*/ 0 w 138"/>
                <a:gd name="T2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77">
                  <a:moveTo>
                    <a:pt x="0" y="17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114" y="138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138" y="177"/>
                  </a:lnTo>
                  <a:lnTo>
                    <a:pt x="114" y="177"/>
                  </a:lnTo>
                  <a:lnTo>
                    <a:pt x="21" y="38"/>
                  </a:lnTo>
                  <a:lnTo>
                    <a:pt x="21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31">
              <a:extLst>
                <a:ext uri="{FF2B5EF4-FFF2-40B4-BE49-F238E27FC236}">
                  <a16:creationId xmlns:a16="http://schemas.microsoft.com/office/drawing/2014/main" id="{9AFC379F-53CC-4507-A9D0-0D5195C3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6013" y="4376738"/>
              <a:ext cx="38100" cy="28098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2">
              <a:extLst>
                <a:ext uri="{FF2B5EF4-FFF2-40B4-BE49-F238E27FC236}">
                  <a16:creationId xmlns:a16="http://schemas.microsoft.com/office/drawing/2014/main" id="{E7115B83-9BC2-4B31-B772-44341A734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9038" y="4376738"/>
              <a:ext cx="255588" cy="280987"/>
            </a:xfrm>
            <a:custGeom>
              <a:avLst/>
              <a:gdLst>
                <a:gd name="T0" fmla="*/ 0 w 68"/>
                <a:gd name="T1" fmla="*/ 74 h 74"/>
                <a:gd name="T2" fmla="*/ 29 w 68"/>
                <a:gd name="T3" fmla="*/ 36 h 74"/>
                <a:gd name="T4" fmla="*/ 4 w 68"/>
                <a:gd name="T5" fmla="*/ 0 h 74"/>
                <a:gd name="T6" fmla="*/ 15 w 68"/>
                <a:gd name="T7" fmla="*/ 0 h 74"/>
                <a:gd name="T8" fmla="*/ 29 w 68"/>
                <a:gd name="T9" fmla="*/ 19 h 74"/>
                <a:gd name="T10" fmla="*/ 35 w 68"/>
                <a:gd name="T11" fmla="*/ 28 h 74"/>
                <a:gd name="T12" fmla="*/ 40 w 68"/>
                <a:gd name="T13" fmla="*/ 20 h 74"/>
                <a:gd name="T14" fmla="*/ 55 w 68"/>
                <a:gd name="T15" fmla="*/ 0 h 74"/>
                <a:gd name="T16" fmla="*/ 66 w 68"/>
                <a:gd name="T17" fmla="*/ 0 h 74"/>
                <a:gd name="T18" fmla="*/ 40 w 68"/>
                <a:gd name="T19" fmla="*/ 35 h 74"/>
                <a:gd name="T20" fmla="*/ 68 w 68"/>
                <a:gd name="T21" fmla="*/ 74 h 74"/>
                <a:gd name="T22" fmla="*/ 56 w 68"/>
                <a:gd name="T23" fmla="*/ 74 h 74"/>
                <a:gd name="T24" fmla="*/ 37 w 68"/>
                <a:gd name="T25" fmla="*/ 48 h 74"/>
                <a:gd name="T26" fmla="*/ 34 w 68"/>
                <a:gd name="T27" fmla="*/ 43 h 74"/>
                <a:gd name="T28" fmla="*/ 31 w 68"/>
                <a:gd name="T29" fmla="*/ 48 h 74"/>
                <a:gd name="T30" fmla="*/ 12 w 68"/>
                <a:gd name="T31" fmla="*/ 74 h 74"/>
                <a:gd name="T32" fmla="*/ 0 w 68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74">
                  <a:moveTo>
                    <a:pt x="0" y="74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23"/>
                    <a:pt x="33" y="26"/>
                    <a:pt x="35" y="28"/>
                  </a:cubicBezTo>
                  <a:cubicBezTo>
                    <a:pt x="36" y="26"/>
                    <a:pt x="38" y="23"/>
                    <a:pt x="40" y="2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6" y="46"/>
                    <a:pt x="35" y="45"/>
                    <a:pt x="34" y="43"/>
                  </a:cubicBezTo>
                  <a:cubicBezTo>
                    <a:pt x="32" y="46"/>
                    <a:pt x="31" y="47"/>
                    <a:pt x="31" y="48"/>
                  </a:cubicBezTo>
                  <a:cubicBezTo>
                    <a:pt x="12" y="74"/>
                    <a:pt x="12" y="74"/>
                    <a:pt x="12" y="74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3">
              <a:extLst>
                <a:ext uri="{FF2B5EF4-FFF2-40B4-BE49-F238E27FC236}">
                  <a16:creationId xmlns:a16="http://schemas.microsoft.com/office/drawing/2014/main" id="{9B99D519-84BB-4F62-AB2A-2DFA0027C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0038" y="4452938"/>
              <a:ext cx="177800" cy="207962"/>
            </a:xfrm>
            <a:custGeom>
              <a:avLst/>
              <a:gdLst>
                <a:gd name="T0" fmla="*/ 38 w 47"/>
                <a:gd name="T1" fmla="*/ 35 h 55"/>
                <a:gd name="T2" fmla="*/ 47 w 47"/>
                <a:gd name="T3" fmla="*/ 36 h 55"/>
                <a:gd name="T4" fmla="*/ 39 w 47"/>
                <a:gd name="T5" fmla="*/ 50 h 55"/>
                <a:gd name="T6" fmla="*/ 24 w 47"/>
                <a:gd name="T7" fmla="*/ 55 h 55"/>
                <a:gd name="T8" fmla="*/ 7 w 47"/>
                <a:gd name="T9" fmla="*/ 48 h 55"/>
                <a:gd name="T10" fmla="*/ 0 w 47"/>
                <a:gd name="T11" fmla="*/ 28 h 55"/>
                <a:gd name="T12" fmla="*/ 3 w 47"/>
                <a:gd name="T13" fmla="*/ 13 h 55"/>
                <a:gd name="T14" fmla="*/ 12 w 47"/>
                <a:gd name="T15" fmla="*/ 3 h 55"/>
                <a:gd name="T16" fmla="*/ 25 w 47"/>
                <a:gd name="T17" fmla="*/ 0 h 55"/>
                <a:gd name="T18" fmla="*/ 39 w 47"/>
                <a:gd name="T19" fmla="*/ 4 h 55"/>
                <a:gd name="T20" fmla="*/ 46 w 47"/>
                <a:gd name="T21" fmla="*/ 16 h 55"/>
                <a:gd name="T22" fmla="*/ 37 w 47"/>
                <a:gd name="T23" fmla="*/ 18 h 55"/>
                <a:gd name="T24" fmla="*/ 33 w 47"/>
                <a:gd name="T25" fmla="*/ 10 h 55"/>
                <a:gd name="T26" fmla="*/ 25 w 47"/>
                <a:gd name="T27" fmla="*/ 7 h 55"/>
                <a:gd name="T28" fmla="*/ 14 w 47"/>
                <a:gd name="T29" fmla="*/ 12 h 55"/>
                <a:gd name="T30" fmla="*/ 9 w 47"/>
                <a:gd name="T31" fmla="*/ 27 h 55"/>
                <a:gd name="T32" fmla="*/ 14 w 47"/>
                <a:gd name="T33" fmla="*/ 43 h 55"/>
                <a:gd name="T34" fmla="*/ 24 w 47"/>
                <a:gd name="T35" fmla="*/ 48 h 55"/>
                <a:gd name="T36" fmla="*/ 33 w 47"/>
                <a:gd name="T37" fmla="*/ 45 h 55"/>
                <a:gd name="T38" fmla="*/ 38 w 47"/>
                <a:gd name="T3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55">
                  <a:moveTo>
                    <a:pt x="38" y="35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6" y="42"/>
                    <a:pt x="43" y="47"/>
                    <a:pt x="39" y="50"/>
                  </a:cubicBezTo>
                  <a:cubicBezTo>
                    <a:pt x="35" y="54"/>
                    <a:pt x="30" y="55"/>
                    <a:pt x="24" y="55"/>
                  </a:cubicBezTo>
                  <a:cubicBezTo>
                    <a:pt x="17" y="55"/>
                    <a:pt x="11" y="53"/>
                    <a:pt x="7" y="48"/>
                  </a:cubicBezTo>
                  <a:cubicBezTo>
                    <a:pt x="2" y="43"/>
                    <a:pt x="0" y="37"/>
                    <a:pt x="0" y="28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8"/>
                    <a:pt x="8" y="5"/>
                    <a:pt x="12" y="3"/>
                  </a:cubicBezTo>
                  <a:cubicBezTo>
                    <a:pt x="16" y="1"/>
                    <a:pt x="20" y="0"/>
                    <a:pt x="25" y="0"/>
                  </a:cubicBezTo>
                  <a:cubicBezTo>
                    <a:pt x="30" y="0"/>
                    <a:pt x="35" y="1"/>
                    <a:pt x="39" y="4"/>
                  </a:cubicBezTo>
                  <a:cubicBezTo>
                    <a:pt x="42" y="7"/>
                    <a:pt x="45" y="11"/>
                    <a:pt x="46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4"/>
                    <a:pt x="35" y="12"/>
                    <a:pt x="33" y="10"/>
                  </a:cubicBezTo>
                  <a:cubicBezTo>
                    <a:pt x="30" y="8"/>
                    <a:pt x="28" y="7"/>
                    <a:pt x="25" y="7"/>
                  </a:cubicBezTo>
                  <a:cubicBezTo>
                    <a:pt x="20" y="7"/>
                    <a:pt x="17" y="9"/>
                    <a:pt x="14" y="12"/>
                  </a:cubicBezTo>
                  <a:cubicBezTo>
                    <a:pt x="11" y="15"/>
                    <a:pt x="9" y="20"/>
                    <a:pt x="9" y="27"/>
                  </a:cubicBezTo>
                  <a:cubicBezTo>
                    <a:pt x="9" y="35"/>
                    <a:pt x="11" y="40"/>
                    <a:pt x="14" y="43"/>
                  </a:cubicBezTo>
                  <a:cubicBezTo>
                    <a:pt x="16" y="46"/>
                    <a:pt x="20" y="48"/>
                    <a:pt x="24" y="48"/>
                  </a:cubicBezTo>
                  <a:cubicBezTo>
                    <a:pt x="28" y="48"/>
                    <a:pt x="31" y="47"/>
                    <a:pt x="33" y="45"/>
                  </a:cubicBezTo>
                  <a:cubicBezTo>
                    <a:pt x="36" y="42"/>
                    <a:pt x="37" y="39"/>
                    <a:pt x="38" y="35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id="{CA45F130-445C-4A88-B9E6-E8902C389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2125" y="4452938"/>
              <a:ext cx="188913" cy="207962"/>
            </a:xfrm>
            <a:custGeom>
              <a:avLst/>
              <a:gdLst>
                <a:gd name="T0" fmla="*/ 0 w 50"/>
                <a:gd name="T1" fmla="*/ 27 h 55"/>
                <a:gd name="T2" fmla="*/ 8 w 50"/>
                <a:gd name="T3" fmla="*/ 5 h 55"/>
                <a:gd name="T4" fmla="*/ 25 w 50"/>
                <a:gd name="T5" fmla="*/ 0 h 55"/>
                <a:gd name="T6" fmla="*/ 43 w 50"/>
                <a:gd name="T7" fmla="*/ 7 h 55"/>
                <a:gd name="T8" fmla="*/ 50 w 50"/>
                <a:gd name="T9" fmla="*/ 27 h 55"/>
                <a:gd name="T10" fmla="*/ 47 w 50"/>
                <a:gd name="T11" fmla="*/ 43 h 55"/>
                <a:gd name="T12" fmla="*/ 38 w 50"/>
                <a:gd name="T13" fmla="*/ 52 h 55"/>
                <a:gd name="T14" fmla="*/ 25 w 50"/>
                <a:gd name="T15" fmla="*/ 55 h 55"/>
                <a:gd name="T16" fmla="*/ 7 w 50"/>
                <a:gd name="T17" fmla="*/ 48 h 55"/>
                <a:gd name="T18" fmla="*/ 0 w 50"/>
                <a:gd name="T19" fmla="*/ 27 h 55"/>
                <a:gd name="T20" fmla="*/ 9 w 50"/>
                <a:gd name="T21" fmla="*/ 27 h 55"/>
                <a:gd name="T22" fmla="*/ 14 w 50"/>
                <a:gd name="T23" fmla="*/ 43 h 55"/>
                <a:gd name="T24" fmla="*/ 25 w 50"/>
                <a:gd name="T25" fmla="*/ 48 h 55"/>
                <a:gd name="T26" fmla="*/ 36 w 50"/>
                <a:gd name="T27" fmla="*/ 43 h 55"/>
                <a:gd name="T28" fmla="*/ 41 w 50"/>
                <a:gd name="T29" fmla="*/ 27 h 55"/>
                <a:gd name="T30" fmla="*/ 36 w 50"/>
                <a:gd name="T31" fmla="*/ 12 h 55"/>
                <a:gd name="T32" fmla="*/ 25 w 50"/>
                <a:gd name="T33" fmla="*/ 7 h 55"/>
                <a:gd name="T34" fmla="*/ 14 w 50"/>
                <a:gd name="T35" fmla="*/ 12 h 55"/>
                <a:gd name="T36" fmla="*/ 9 w 50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55">
                  <a:moveTo>
                    <a:pt x="0" y="27"/>
                  </a:moveTo>
                  <a:cubicBezTo>
                    <a:pt x="0" y="18"/>
                    <a:pt x="3" y="10"/>
                    <a:pt x="8" y="5"/>
                  </a:cubicBezTo>
                  <a:cubicBezTo>
                    <a:pt x="13" y="2"/>
                    <a:pt x="19" y="0"/>
                    <a:pt x="25" y="0"/>
                  </a:cubicBezTo>
                  <a:cubicBezTo>
                    <a:pt x="32" y="0"/>
                    <a:pt x="38" y="2"/>
                    <a:pt x="43" y="7"/>
                  </a:cubicBezTo>
                  <a:cubicBezTo>
                    <a:pt x="48" y="12"/>
                    <a:pt x="50" y="18"/>
                    <a:pt x="50" y="27"/>
                  </a:cubicBezTo>
                  <a:cubicBezTo>
                    <a:pt x="50" y="34"/>
                    <a:pt x="49" y="39"/>
                    <a:pt x="47" y="43"/>
                  </a:cubicBezTo>
                  <a:cubicBezTo>
                    <a:pt x="45" y="47"/>
                    <a:pt x="42" y="50"/>
                    <a:pt x="38" y="52"/>
                  </a:cubicBezTo>
                  <a:cubicBezTo>
                    <a:pt x="34" y="54"/>
                    <a:pt x="30" y="55"/>
                    <a:pt x="25" y="55"/>
                  </a:cubicBezTo>
                  <a:cubicBezTo>
                    <a:pt x="18" y="55"/>
                    <a:pt x="12" y="53"/>
                    <a:pt x="7" y="48"/>
                  </a:cubicBezTo>
                  <a:cubicBezTo>
                    <a:pt x="2" y="43"/>
                    <a:pt x="0" y="36"/>
                    <a:pt x="0" y="27"/>
                  </a:cubicBezTo>
                  <a:close/>
                  <a:moveTo>
                    <a:pt x="9" y="27"/>
                  </a:moveTo>
                  <a:cubicBezTo>
                    <a:pt x="9" y="34"/>
                    <a:pt x="11" y="39"/>
                    <a:pt x="14" y="43"/>
                  </a:cubicBezTo>
                  <a:cubicBezTo>
                    <a:pt x="17" y="46"/>
                    <a:pt x="21" y="48"/>
                    <a:pt x="25" y="48"/>
                  </a:cubicBezTo>
                  <a:cubicBezTo>
                    <a:pt x="30" y="48"/>
                    <a:pt x="33" y="46"/>
                    <a:pt x="36" y="43"/>
                  </a:cubicBezTo>
                  <a:cubicBezTo>
                    <a:pt x="39" y="39"/>
                    <a:pt x="41" y="34"/>
                    <a:pt x="41" y="27"/>
                  </a:cubicBezTo>
                  <a:cubicBezTo>
                    <a:pt x="41" y="21"/>
                    <a:pt x="39" y="16"/>
                    <a:pt x="36" y="12"/>
                  </a:cubicBezTo>
                  <a:cubicBezTo>
                    <a:pt x="33" y="9"/>
                    <a:pt x="30" y="7"/>
                    <a:pt x="25" y="7"/>
                  </a:cubicBezTo>
                  <a:cubicBezTo>
                    <a:pt x="21" y="7"/>
                    <a:pt x="17" y="9"/>
                    <a:pt x="14" y="12"/>
                  </a:cubicBezTo>
                  <a:cubicBezTo>
                    <a:pt x="11" y="16"/>
                    <a:pt x="9" y="21"/>
                    <a:pt x="9" y="2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id="{5EBEB659-C782-4930-AA60-A4CFF426C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2313" y="4452938"/>
              <a:ext cx="271463" cy="204787"/>
            </a:xfrm>
            <a:custGeom>
              <a:avLst/>
              <a:gdLst>
                <a:gd name="T0" fmla="*/ 0 w 72"/>
                <a:gd name="T1" fmla="*/ 54 h 54"/>
                <a:gd name="T2" fmla="*/ 0 w 72"/>
                <a:gd name="T3" fmla="*/ 1 h 54"/>
                <a:gd name="T4" fmla="*/ 8 w 72"/>
                <a:gd name="T5" fmla="*/ 1 h 54"/>
                <a:gd name="T6" fmla="*/ 8 w 72"/>
                <a:gd name="T7" fmla="*/ 8 h 54"/>
                <a:gd name="T8" fmla="*/ 14 w 72"/>
                <a:gd name="T9" fmla="*/ 2 h 54"/>
                <a:gd name="T10" fmla="*/ 24 w 72"/>
                <a:gd name="T11" fmla="*/ 0 h 54"/>
                <a:gd name="T12" fmla="*/ 34 w 72"/>
                <a:gd name="T13" fmla="*/ 2 h 54"/>
                <a:gd name="T14" fmla="*/ 39 w 72"/>
                <a:gd name="T15" fmla="*/ 9 h 54"/>
                <a:gd name="T16" fmla="*/ 56 w 72"/>
                <a:gd name="T17" fmla="*/ 0 h 54"/>
                <a:gd name="T18" fmla="*/ 68 w 72"/>
                <a:gd name="T19" fmla="*/ 4 h 54"/>
                <a:gd name="T20" fmla="*/ 72 w 72"/>
                <a:gd name="T21" fmla="*/ 18 h 54"/>
                <a:gd name="T22" fmla="*/ 72 w 72"/>
                <a:gd name="T23" fmla="*/ 54 h 54"/>
                <a:gd name="T24" fmla="*/ 63 w 72"/>
                <a:gd name="T25" fmla="*/ 54 h 54"/>
                <a:gd name="T26" fmla="*/ 63 w 72"/>
                <a:gd name="T27" fmla="*/ 21 h 54"/>
                <a:gd name="T28" fmla="*/ 62 w 72"/>
                <a:gd name="T29" fmla="*/ 13 h 54"/>
                <a:gd name="T30" fmla="*/ 59 w 72"/>
                <a:gd name="T31" fmla="*/ 9 h 54"/>
                <a:gd name="T32" fmla="*/ 54 w 72"/>
                <a:gd name="T33" fmla="*/ 7 h 54"/>
                <a:gd name="T34" fmla="*/ 44 w 72"/>
                <a:gd name="T35" fmla="*/ 11 h 54"/>
                <a:gd name="T36" fmla="*/ 40 w 72"/>
                <a:gd name="T37" fmla="*/ 23 h 54"/>
                <a:gd name="T38" fmla="*/ 40 w 72"/>
                <a:gd name="T39" fmla="*/ 54 h 54"/>
                <a:gd name="T40" fmla="*/ 31 w 72"/>
                <a:gd name="T41" fmla="*/ 54 h 54"/>
                <a:gd name="T42" fmla="*/ 31 w 72"/>
                <a:gd name="T43" fmla="*/ 19 h 54"/>
                <a:gd name="T44" fmla="*/ 29 w 72"/>
                <a:gd name="T45" fmla="*/ 10 h 54"/>
                <a:gd name="T46" fmla="*/ 22 w 72"/>
                <a:gd name="T47" fmla="*/ 7 h 54"/>
                <a:gd name="T48" fmla="*/ 15 w 72"/>
                <a:gd name="T49" fmla="*/ 9 h 54"/>
                <a:gd name="T50" fmla="*/ 10 w 72"/>
                <a:gd name="T51" fmla="*/ 15 h 54"/>
                <a:gd name="T52" fmla="*/ 9 w 72"/>
                <a:gd name="T53" fmla="*/ 26 h 54"/>
                <a:gd name="T54" fmla="*/ 9 w 72"/>
                <a:gd name="T55" fmla="*/ 54 h 54"/>
                <a:gd name="T56" fmla="*/ 0 w 7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6"/>
                    <a:pt x="12" y="4"/>
                    <a:pt x="14" y="2"/>
                  </a:cubicBezTo>
                  <a:cubicBezTo>
                    <a:pt x="17" y="0"/>
                    <a:pt x="20" y="0"/>
                    <a:pt x="24" y="0"/>
                  </a:cubicBezTo>
                  <a:cubicBezTo>
                    <a:pt x="28" y="0"/>
                    <a:pt x="31" y="0"/>
                    <a:pt x="34" y="2"/>
                  </a:cubicBezTo>
                  <a:cubicBezTo>
                    <a:pt x="36" y="4"/>
                    <a:pt x="38" y="6"/>
                    <a:pt x="39" y="9"/>
                  </a:cubicBezTo>
                  <a:cubicBezTo>
                    <a:pt x="43" y="3"/>
                    <a:pt x="49" y="0"/>
                    <a:pt x="56" y="0"/>
                  </a:cubicBezTo>
                  <a:cubicBezTo>
                    <a:pt x="61" y="0"/>
                    <a:pt x="65" y="1"/>
                    <a:pt x="68" y="4"/>
                  </a:cubicBezTo>
                  <a:cubicBezTo>
                    <a:pt x="71" y="7"/>
                    <a:pt x="72" y="11"/>
                    <a:pt x="72" y="18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17"/>
                    <a:pt x="63" y="14"/>
                    <a:pt x="62" y="13"/>
                  </a:cubicBezTo>
                  <a:cubicBezTo>
                    <a:pt x="62" y="11"/>
                    <a:pt x="61" y="10"/>
                    <a:pt x="59" y="9"/>
                  </a:cubicBezTo>
                  <a:cubicBezTo>
                    <a:pt x="57" y="8"/>
                    <a:pt x="56" y="7"/>
                    <a:pt x="54" y="7"/>
                  </a:cubicBezTo>
                  <a:cubicBezTo>
                    <a:pt x="50" y="7"/>
                    <a:pt x="47" y="9"/>
                    <a:pt x="44" y="11"/>
                  </a:cubicBezTo>
                  <a:cubicBezTo>
                    <a:pt x="42" y="14"/>
                    <a:pt x="40" y="18"/>
                    <a:pt x="40" y="2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5"/>
                    <a:pt x="31" y="12"/>
                    <a:pt x="29" y="10"/>
                  </a:cubicBezTo>
                  <a:cubicBezTo>
                    <a:pt x="28" y="8"/>
                    <a:pt x="25" y="7"/>
                    <a:pt x="22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5"/>
                  </a:cubicBezTo>
                  <a:cubicBezTo>
                    <a:pt x="9" y="18"/>
                    <a:pt x="9" y="22"/>
                    <a:pt x="9" y="26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4D722305-4B66-4B54-ABD9-E5E2283D8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82988" y="4452938"/>
              <a:ext cx="177800" cy="284162"/>
            </a:xfrm>
            <a:custGeom>
              <a:avLst/>
              <a:gdLst>
                <a:gd name="T0" fmla="*/ 0 w 47"/>
                <a:gd name="T1" fmla="*/ 75 h 75"/>
                <a:gd name="T2" fmla="*/ 0 w 47"/>
                <a:gd name="T3" fmla="*/ 1 h 75"/>
                <a:gd name="T4" fmla="*/ 9 w 47"/>
                <a:gd name="T5" fmla="*/ 1 h 75"/>
                <a:gd name="T6" fmla="*/ 9 w 47"/>
                <a:gd name="T7" fmla="*/ 8 h 75"/>
                <a:gd name="T8" fmla="*/ 15 w 47"/>
                <a:gd name="T9" fmla="*/ 2 h 75"/>
                <a:gd name="T10" fmla="*/ 24 w 47"/>
                <a:gd name="T11" fmla="*/ 0 h 75"/>
                <a:gd name="T12" fmla="*/ 36 w 47"/>
                <a:gd name="T13" fmla="*/ 3 h 75"/>
                <a:gd name="T14" fmla="*/ 44 w 47"/>
                <a:gd name="T15" fmla="*/ 13 h 75"/>
                <a:gd name="T16" fmla="*/ 47 w 47"/>
                <a:gd name="T17" fmla="*/ 27 h 75"/>
                <a:gd name="T18" fmla="*/ 44 w 47"/>
                <a:gd name="T19" fmla="*/ 42 h 75"/>
                <a:gd name="T20" fmla="*/ 35 w 47"/>
                <a:gd name="T21" fmla="*/ 52 h 75"/>
                <a:gd name="T22" fmla="*/ 24 w 47"/>
                <a:gd name="T23" fmla="*/ 55 h 75"/>
                <a:gd name="T24" fmla="*/ 15 w 47"/>
                <a:gd name="T25" fmla="*/ 53 h 75"/>
                <a:gd name="T26" fmla="*/ 10 w 47"/>
                <a:gd name="T27" fmla="*/ 49 h 75"/>
                <a:gd name="T28" fmla="*/ 10 w 47"/>
                <a:gd name="T29" fmla="*/ 75 h 75"/>
                <a:gd name="T30" fmla="*/ 0 w 47"/>
                <a:gd name="T31" fmla="*/ 75 h 75"/>
                <a:gd name="T32" fmla="*/ 9 w 47"/>
                <a:gd name="T33" fmla="*/ 28 h 75"/>
                <a:gd name="T34" fmla="*/ 13 w 47"/>
                <a:gd name="T35" fmla="*/ 43 h 75"/>
                <a:gd name="T36" fmla="*/ 23 w 47"/>
                <a:gd name="T37" fmla="*/ 48 h 75"/>
                <a:gd name="T38" fmla="*/ 33 w 47"/>
                <a:gd name="T39" fmla="*/ 43 h 75"/>
                <a:gd name="T40" fmla="*/ 38 w 47"/>
                <a:gd name="T41" fmla="*/ 27 h 75"/>
                <a:gd name="T42" fmla="*/ 33 w 47"/>
                <a:gd name="T43" fmla="*/ 12 h 75"/>
                <a:gd name="T44" fmla="*/ 23 w 47"/>
                <a:gd name="T45" fmla="*/ 7 h 75"/>
                <a:gd name="T46" fmla="*/ 13 w 47"/>
                <a:gd name="T47" fmla="*/ 12 h 75"/>
                <a:gd name="T48" fmla="*/ 9 w 47"/>
                <a:gd name="T49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5">
                  <a:moveTo>
                    <a:pt x="0" y="7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5"/>
                    <a:pt x="13" y="3"/>
                    <a:pt x="15" y="2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9" y="0"/>
                    <a:pt x="33" y="1"/>
                    <a:pt x="36" y="3"/>
                  </a:cubicBezTo>
                  <a:cubicBezTo>
                    <a:pt x="40" y="5"/>
                    <a:pt x="42" y="9"/>
                    <a:pt x="44" y="13"/>
                  </a:cubicBezTo>
                  <a:cubicBezTo>
                    <a:pt x="46" y="17"/>
                    <a:pt x="47" y="22"/>
                    <a:pt x="47" y="27"/>
                  </a:cubicBezTo>
                  <a:cubicBezTo>
                    <a:pt x="47" y="33"/>
                    <a:pt x="46" y="37"/>
                    <a:pt x="44" y="42"/>
                  </a:cubicBezTo>
                  <a:cubicBezTo>
                    <a:pt x="42" y="46"/>
                    <a:pt x="39" y="50"/>
                    <a:pt x="35" y="52"/>
                  </a:cubicBezTo>
                  <a:cubicBezTo>
                    <a:pt x="32" y="54"/>
                    <a:pt x="28" y="55"/>
                    <a:pt x="24" y="55"/>
                  </a:cubicBezTo>
                  <a:cubicBezTo>
                    <a:pt x="21" y="55"/>
                    <a:pt x="18" y="55"/>
                    <a:pt x="15" y="53"/>
                  </a:cubicBezTo>
                  <a:cubicBezTo>
                    <a:pt x="13" y="52"/>
                    <a:pt x="11" y="51"/>
                    <a:pt x="10" y="49"/>
                  </a:cubicBezTo>
                  <a:cubicBezTo>
                    <a:pt x="10" y="75"/>
                    <a:pt x="10" y="75"/>
                    <a:pt x="10" y="75"/>
                  </a:cubicBezTo>
                  <a:lnTo>
                    <a:pt x="0" y="75"/>
                  </a:lnTo>
                  <a:close/>
                  <a:moveTo>
                    <a:pt x="9" y="28"/>
                  </a:moveTo>
                  <a:cubicBezTo>
                    <a:pt x="9" y="35"/>
                    <a:pt x="10" y="40"/>
                    <a:pt x="13" y="43"/>
                  </a:cubicBezTo>
                  <a:cubicBezTo>
                    <a:pt x="16" y="46"/>
                    <a:pt x="19" y="48"/>
                    <a:pt x="23" y="48"/>
                  </a:cubicBezTo>
                  <a:cubicBezTo>
                    <a:pt x="27" y="48"/>
                    <a:pt x="30" y="46"/>
                    <a:pt x="33" y="43"/>
                  </a:cubicBezTo>
                  <a:cubicBezTo>
                    <a:pt x="36" y="39"/>
                    <a:pt x="38" y="34"/>
                    <a:pt x="38" y="27"/>
                  </a:cubicBezTo>
                  <a:cubicBezTo>
                    <a:pt x="38" y="20"/>
                    <a:pt x="36" y="15"/>
                    <a:pt x="33" y="12"/>
                  </a:cubicBezTo>
                  <a:cubicBezTo>
                    <a:pt x="31" y="8"/>
                    <a:pt x="27" y="7"/>
                    <a:pt x="23" y="7"/>
                  </a:cubicBezTo>
                  <a:cubicBezTo>
                    <a:pt x="19" y="7"/>
                    <a:pt x="16" y="8"/>
                    <a:pt x="13" y="12"/>
                  </a:cubicBezTo>
                  <a:cubicBezTo>
                    <a:pt x="10" y="16"/>
                    <a:pt x="9" y="21"/>
                    <a:pt x="9" y="2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3D5E1284-003B-4038-9AA3-01B760AD0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90950" y="4452938"/>
              <a:ext cx="185738" cy="207962"/>
            </a:xfrm>
            <a:custGeom>
              <a:avLst/>
              <a:gdLst>
                <a:gd name="T0" fmla="*/ 38 w 49"/>
                <a:gd name="T1" fmla="*/ 48 h 55"/>
                <a:gd name="T2" fmla="*/ 28 w 49"/>
                <a:gd name="T3" fmla="*/ 54 h 55"/>
                <a:gd name="T4" fmla="*/ 18 w 49"/>
                <a:gd name="T5" fmla="*/ 55 h 55"/>
                <a:gd name="T6" fmla="*/ 4 w 49"/>
                <a:gd name="T7" fmla="*/ 51 h 55"/>
                <a:gd name="T8" fmla="*/ 0 w 49"/>
                <a:gd name="T9" fmla="*/ 40 h 55"/>
                <a:gd name="T10" fmla="*/ 1 w 49"/>
                <a:gd name="T11" fmla="*/ 33 h 55"/>
                <a:gd name="T12" fmla="*/ 6 w 49"/>
                <a:gd name="T13" fmla="*/ 28 h 55"/>
                <a:gd name="T14" fmla="*/ 13 w 49"/>
                <a:gd name="T15" fmla="*/ 25 h 55"/>
                <a:gd name="T16" fmla="*/ 21 w 49"/>
                <a:gd name="T17" fmla="*/ 23 h 55"/>
                <a:gd name="T18" fmla="*/ 37 w 49"/>
                <a:gd name="T19" fmla="*/ 20 h 55"/>
                <a:gd name="T20" fmla="*/ 37 w 49"/>
                <a:gd name="T21" fmla="*/ 18 h 55"/>
                <a:gd name="T22" fmla="*/ 34 w 49"/>
                <a:gd name="T23" fmla="*/ 10 h 55"/>
                <a:gd name="T24" fmla="*/ 24 w 49"/>
                <a:gd name="T25" fmla="*/ 7 h 55"/>
                <a:gd name="T26" fmla="*/ 15 w 49"/>
                <a:gd name="T27" fmla="*/ 9 h 55"/>
                <a:gd name="T28" fmla="*/ 10 w 49"/>
                <a:gd name="T29" fmla="*/ 17 h 55"/>
                <a:gd name="T30" fmla="*/ 1 w 49"/>
                <a:gd name="T31" fmla="*/ 16 h 55"/>
                <a:gd name="T32" fmla="*/ 5 w 49"/>
                <a:gd name="T33" fmla="*/ 7 h 55"/>
                <a:gd name="T34" fmla="*/ 13 w 49"/>
                <a:gd name="T35" fmla="*/ 1 h 55"/>
                <a:gd name="T36" fmla="*/ 25 w 49"/>
                <a:gd name="T37" fmla="*/ 0 h 55"/>
                <a:gd name="T38" fmla="*/ 36 w 49"/>
                <a:gd name="T39" fmla="*/ 1 h 55"/>
                <a:gd name="T40" fmla="*/ 43 w 49"/>
                <a:gd name="T41" fmla="*/ 5 h 55"/>
                <a:gd name="T42" fmla="*/ 46 w 49"/>
                <a:gd name="T43" fmla="*/ 11 h 55"/>
                <a:gd name="T44" fmla="*/ 46 w 49"/>
                <a:gd name="T45" fmla="*/ 20 h 55"/>
                <a:gd name="T46" fmla="*/ 46 w 49"/>
                <a:gd name="T47" fmla="*/ 32 h 55"/>
                <a:gd name="T48" fmla="*/ 47 w 49"/>
                <a:gd name="T49" fmla="*/ 48 h 55"/>
                <a:gd name="T50" fmla="*/ 49 w 49"/>
                <a:gd name="T51" fmla="*/ 54 h 55"/>
                <a:gd name="T52" fmla="*/ 39 w 49"/>
                <a:gd name="T53" fmla="*/ 54 h 55"/>
                <a:gd name="T54" fmla="*/ 38 w 49"/>
                <a:gd name="T55" fmla="*/ 48 h 55"/>
                <a:gd name="T56" fmla="*/ 37 w 49"/>
                <a:gd name="T57" fmla="*/ 27 h 55"/>
                <a:gd name="T58" fmla="*/ 22 w 49"/>
                <a:gd name="T59" fmla="*/ 31 h 55"/>
                <a:gd name="T60" fmla="*/ 14 w 49"/>
                <a:gd name="T61" fmla="*/ 33 h 55"/>
                <a:gd name="T62" fmla="*/ 11 w 49"/>
                <a:gd name="T63" fmla="*/ 36 h 55"/>
                <a:gd name="T64" fmla="*/ 9 w 49"/>
                <a:gd name="T65" fmla="*/ 40 h 55"/>
                <a:gd name="T66" fmla="*/ 12 w 49"/>
                <a:gd name="T67" fmla="*/ 46 h 55"/>
                <a:gd name="T68" fmla="*/ 20 w 49"/>
                <a:gd name="T69" fmla="*/ 48 h 55"/>
                <a:gd name="T70" fmla="*/ 29 w 49"/>
                <a:gd name="T71" fmla="*/ 46 h 55"/>
                <a:gd name="T72" fmla="*/ 35 w 49"/>
                <a:gd name="T73" fmla="*/ 40 h 55"/>
                <a:gd name="T74" fmla="*/ 37 w 49"/>
                <a:gd name="T75" fmla="*/ 31 h 55"/>
                <a:gd name="T76" fmla="*/ 37 w 49"/>
                <a:gd name="T7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55">
                  <a:moveTo>
                    <a:pt x="38" y="48"/>
                  </a:moveTo>
                  <a:cubicBezTo>
                    <a:pt x="34" y="50"/>
                    <a:pt x="31" y="52"/>
                    <a:pt x="28" y="54"/>
                  </a:cubicBezTo>
                  <a:cubicBezTo>
                    <a:pt x="25" y="55"/>
                    <a:pt x="21" y="55"/>
                    <a:pt x="18" y="55"/>
                  </a:cubicBezTo>
                  <a:cubicBezTo>
                    <a:pt x="12" y="55"/>
                    <a:pt x="8" y="54"/>
                    <a:pt x="4" y="51"/>
                  </a:cubicBezTo>
                  <a:cubicBezTo>
                    <a:pt x="1" y="48"/>
                    <a:pt x="0" y="45"/>
                    <a:pt x="0" y="40"/>
                  </a:cubicBezTo>
                  <a:cubicBezTo>
                    <a:pt x="0" y="37"/>
                    <a:pt x="0" y="35"/>
                    <a:pt x="1" y="33"/>
                  </a:cubicBezTo>
                  <a:cubicBezTo>
                    <a:pt x="3" y="31"/>
                    <a:pt x="4" y="29"/>
                    <a:pt x="6" y="28"/>
                  </a:cubicBezTo>
                  <a:cubicBezTo>
                    <a:pt x="8" y="26"/>
                    <a:pt x="10" y="25"/>
                    <a:pt x="13" y="25"/>
                  </a:cubicBezTo>
                  <a:cubicBezTo>
                    <a:pt x="14" y="24"/>
                    <a:pt x="17" y="24"/>
                    <a:pt x="21" y="23"/>
                  </a:cubicBezTo>
                  <a:cubicBezTo>
                    <a:pt x="28" y="23"/>
                    <a:pt x="33" y="21"/>
                    <a:pt x="37" y="20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4"/>
                    <a:pt x="36" y="12"/>
                    <a:pt x="34" y="10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2"/>
                    <a:pt x="3" y="9"/>
                    <a:pt x="5" y="7"/>
                  </a:cubicBezTo>
                  <a:cubicBezTo>
                    <a:pt x="7" y="4"/>
                    <a:pt x="10" y="3"/>
                    <a:pt x="13" y="1"/>
                  </a:cubicBezTo>
                  <a:cubicBezTo>
                    <a:pt x="17" y="0"/>
                    <a:pt x="21" y="0"/>
                    <a:pt x="25" y="0"/>
                  </a:cubicBezTo>
                  <a:cubicBezTo>
                    <a:pt x="30" y="0"/>
                    <a:pt x="34" y="0"/>
                    <a:pt x="36" y="1"/>
                  </a:cubicBezTo>
                  <a:cubicBezTo>
                    <a:pt x="39" y="2"/>
                    <a:pt x="41" y="4"/>
                    <a:pt x="43" y="5"/>
                  </a:cubicBezTo>
                  <a:cubicBezTo>
                    <a:pt x="44" y="7"/>
                    <a:pt x="45" y="9"/>
                    <a:pt x="46" y="11"/>
                  </a:cubicBezTo>
                  <a:cubicBezTo>
                    <a:pt x="46" y="13"/>
                    <a:pt x="46" y="16"/>
                    <a:pt x="46" y="2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40"/>
                    <a:pt x="46" y="46"/>
                    <a:pt x="47" y="48"/>
                  </a:cubicBezTo>
                  <a:cubicBezTo>
                    <a:pt x="47" y="50"/>
                    <a:pt x="48" y="52"/>
                    <a:pt x="4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8" y="52"/>
                    <a:pt x="38" y="50"/>
                    <a:pt x="38" y="48"/>
                  </a:cubicBezTo>
                  <a:close/>
                  <a:moveTo>
                    <a:pt x="37" y="27"/>
                  </a:moveTo>
                  <a:cubicBezTo>
                    <a:pt x="34" y="29"/>
                    <a:pt x="29" y="30"/>
                    <a:pt x="22" y="31"/>
                  </a:cubicBezTo>
                  <a:cubicBezTo>
                    <a:pt x="18" y="31"/>
                    <a:pt x="16" y="32"/>
                    <a:pt x="14" y="33"/>
                  </a:cubicBezTo>
                  <a:cubicBezTo>
                    <a:pt x="13" y="33"/>
                    <a:pt x="11" y="34"/>
                    <a:pt x="11" y="36"/>
                  </a:cubicBezTo>
                  <a:cubicBezTo>
                    <a:pt x="10" y="37"/>
                    <a:pt x="9" y="38"/>
                    <a:pt x="9" y="40"/>
                  </a:cubicBezTo>
                  <a:cubicBezTo>
                    <a:pt x="9" y="42"/>
                    <a:pt x="10" y="44"/>
                    <a:pt x="12" y="46"/>
                  </a:cubicBezTo>
                  <a:cubicBezTo>
                    <a:pt x="14" y="47"/>
                    <a:pt x="17" y="48"/>
                    <a:pt x="20" y="48"/>
                  </a:cubicBezTo>
                  <a:cubicBezTo>
                    <a:pt x="24" y="48"/>
                    <a:pt x="27" y="48"/>
                    <a:pt x="29" y="46"/>
                  </a:cubicBezTo>
                  <a:cubicBezTo>
                    <a:pt x="32" y="44"/>
                    <a:pt x="34" y="42"/>
                    <a:pt x="35" y="40"/>
                  </a:cubicBezTo>
                  <a:cubicBezTo>
                    <a:pt x="36" y="38"/>
                    <a:pt x="37" y="35"/>
                    <a:pt x="37" y="31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4A7814A2-EBF3-4BFB-825D-4C6E0A945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963" y="4452938"/>
              <a:ext cx="161925" cy="204787"/>
            </a:xfrm>
            <a:custGeom>
              <a:avLst/>
              <a:gdLst>
                <a:gd name="T0" fmla="*/ 0 w 43"/>
                <a:gd name="T1" fmla="*/ 54 h 54"/>
                <a:gd name="T2" fmla="*/ 0 w 43"/>
                <a:gd name="T3" fmla="*/ 1 h 54"/>
                <a:gd name="T4" fmla="*/ 8 w 43"/>
                <a:gd name="T5" fmla="*/ 1 h 54"/>
                <a:gd name="T6" fmla="*/ 8 w 43"/>
                <a:gd name="T7" fmla="*/ 8 h 54"/>
                <a:gd name="T8" fmla="*/ 25 w 43"/>
                <a:gd name="T9" fmla="*/ 0 h 54"/>
                <a:gd name="T10" fmla="*/ 34 w 43"/>
                <a:gd name="T11" fmla="*/ 1 h 54"/>
                <a:gd name="T12" fmla="*/ 40 w 43"/>
                <a:gd name="T13" fmla="*/ 6 h 54"/>
                <a:gd name="T14" fmla="*/ 43 w 43"/>
                <a:gd name="T15" fmla="*/ 13 h 54"/>
                <a:gd name="T16" fmla="*/ 43 w 43"/>
                <a:gd name="T17" fmla="*/ 21 h 54"/>
                <a:gd name="T18" fmla="*/ 43 w 43"/>
                <a:gd name="T19" fmla="*/ 54 h 54"/>
                <a:gd name="T20" fmla="*/ 34 w 43"/>
                <a:gd name="T21" fmla="*/ 54 h 54"/>
                <a:gd name="T22" fmla="*/ 34 w 43"/>
                <a:gd name="T23" fmla="*/ 22 h 54"/>
                <a:gd name="T24" fmla="*/ 33 w 43"/>
                <a:gd name="T25" fmla="*/ 13 h 54"/>
                <a:gd name="T26" fmla="*/ 30 w 43"/>
                <a:gd name="T27" fmla="*/ 9 h 54"/>
                <a:gd name="T28" fmla="*/ 23 w 43"/>
                <a:gd name="T29" fmla="*/ 7 h 54"/>
                <a:gd name="T30" fmla="*/ 13 w 43"/>
                <a:gd name="T31" fmla="*/ 11 h 54"/>
                <a:gd name="T32" fmla="*/ 9 w 43"/>
                <a:gd name="T33" fmla="*/ 25 h 54"/>
                <a:gd name="T34" fmla="*/ 9 w 43"/>
                <a:gd name="T35" fmla="*/ 54 h 54"/>
                <a:gd name="T36" fmla="*/ 0 w 43"/>
                <a:gd name="T3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54">
                  <a:moveTo>
                    <a:pt x="0" y="5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28" y="0"/>
                    <a:pt x="31" y="0"/>
                    <a:pt x="34" y="1"/>
                  </a:cubicBezTo>
                  <a:cubicBezTo>
                    <a:pt x="37" y="2"/>
                    <a:pt x="39" y="4"/>
                    <a:pt x="40" y="6"/>
                  </a:cubicBezTo>
                  <a:cubicBezTo>
                    <a:pt x="41" y="8"/>
                    <a:pt x="42" y="10"/>
                    <a:pt x="43" y="13"/>
                  </a:cubicBezTo>
                  <a:cubicBezTo>
                    <a:pt x="43" y="14"/>
                    <a:pt x="43" y="17"/>
                    <a:pt x="43" y="2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18"/>
                    <a:pt x="34" y="15"/>
                    <a:pt x="33" y="13"/>
                  </a:cubicBezTo>
                  <a:cubicBezTo>
                    <a:pt x="33" y="12"/>
                    <a:pt x="31" y="10"/>
                    <a:pt x="30" y="9"/>
                  </a:cubicBezTo>
                  <a:cubicBezTo>
                    <a:pt x="28" y="8"/>
                    <a:pt x="26" y="7"/>
                    <a:pt x="23" y="7"/>
                  </a:cubicBezTo>
                  <a:cubicBezTo>
                    <a:pt x="19" y="7"/>
                    <a:pt x="16" y="9"/>
                    <a:pt x="13" y="11"/>
                  </a:cubicBezTo>
                  <a:cubicBezTo>
                    <a:pt x="10" y="14"/>
                    <a:pt x="9" y="18"/>
                    <a:pt x="9" y="25"/>
                  </a:cubicBezTo>
                  <a:cubicBezTo>
                    <a:pt x="9" y="54"/>
                    <a:pt x="9" y="54"/>
                    <a:pt x="9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9">
              <a:extLst>
                <a:ext uri="{FF2B5EF4-FFF2-40B4-BE49-F238E27FC236}">
                  <a16:creationId xmlns:a16="http://schemas.microsoft.com/office/drawing/2014/main" id="{F4FDAB63-5580-4E79-B6B5-A088B03B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3225" y="4456113"/>
              <a:ext cx="185738" cy="284162"/>
            </a:xfrm>
            <a:custGeom>
              <a:avLst/>
              <a:gdLst>
                <a:gd name="T0" fmla="*/ 5 w 49"/>
                <a:gd name="T1" fmla="*/ 74 h 75"/>
                <a:gd name="T2" fmla="*/ 4 w 49"/>
                <a:gd name="T3" fmla="*/ 65 h 75"/>
                <a:gd name="T4" fmla="*/ 9 w 49"/>
                <a:gd name="T5" fmla="*/ 66 h 75"/>
                <a:gd name="T6" fmla="*/ 14 w 49"/>
                <a:gd name="T7" fmla="*/ 65 h 75"/>
                <a:gd name="T8" fmla="*/ 17 w 49"/>
                <a:gd name="T9" fmla="*/ 62 h 75"/>
                <a:gd name="T10" fmla="*/ 20 w 49"/>
                <a:gd name="T11" fmla="*/ 55 h 75"/>
                <a:gd name="T12" fmla="*/ 20 w 49"/>
                <a:gd name="T13" fmla="*/ 53 h 75"/>
                <a:gd name="T14" fmla="*/ 0 w 49"/>
                <a:gd name="T15" fmla="*/ 0 h 75"/>
                <a:gd name="T16" fmla="*/ 10 w 49"/>
                <a:gd name="T17" fmla="*/ 0 h 75"/>
                <a:gd name="T18" fmla="*/ 21 w 49"/>
                <a:gd name="T19" fmla="*/ 31 h 75"/>
                <a:gd name="T20" fmla="*/ 25 w 49"/>
                <a:gd name="T21" fmla="*/ 43 h 75"/>
                <a:gd name="T22" fmla="*/ 29 w 49"/>
                <a:gd name="T23" fmla="*/ 31 h 75"/>
                <a:gd name="T24" fmla="*/ 40 w 49"/>
                <a:gd name="T25" fmla="*/ 0 h 75"/>
                <a:gd name="T26" fmla="*/ 49 w 49"/>
                <a:gd name="T27" fmla="*/ 0 h 75"/>
                <a:gd name="T28" fmla="*/ 29 w 49"/>
                <a:gd name="T29" fmla="*/ 54 h 75"/>
                <a:gd name="T30" fmla="*/ 24 w 49"/>
                <a:gd name="T31" fmla="*/ 66 h 75"/>
                <a:gd name="T32" fmla="*/ 18 w 49"/>
                <a:gd name="T33" fmla="*/ 73 h 75"/>
                <a:gd name="T34" fmla="*/ 11 w 49"/>
                <a:gd name="T35" fmla="*/ 75 h 75"/>
                <a:gd name="T36" fmla="*/ 5 w 49"/>
                <a:gd name="T3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75">
                  <a:moveTo>
                    <a:pt x="5" y="7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6" y="66"/>
                    <a:pt x="8" y="66"/>
                    <a:pt x="9" y="66"/>
                  </a:cubicBezTo>
                  <a:cubicBezTo>
                    <a:pt x="11" y="66"/>
                    <a:pt x="13" y="66"/>
                    <a:pt x="14" y="65"/>
                  </a:cubicBezTo>
                  <a:cubicBezTo>
                    <a:pt x="15" y="64"/>
                    <a:pt x="16" y="63"/>
                    <a:pt x="17" y="62"/>
                  </a:cubicBezTo>
                  <a:cubicBezTo>
                    <a:pt x="17" y="61"/>
                    <a:pt x="18" y="59"/>
                    <a:pt x="20" y="55"/>
                  </a:cubicBezTo>
                  <a:cubicBezTo>
                    <a:pt x="20" y="55"/>
                    <a:pt x="20" y="54"/>
                    <a:pt x="2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5"/>
                    <a:pt x="24" y="39"/>
                    <a:pt x="25" y="43"/>
                  </a:cubicBezTo>
                  <a:cubicBezTo>
                    <a:pt x="26" y="39"/>
                    <a:pt x="27" y="35"/>
                    <a:pt x="29" y="3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7" y="60"/>
                    <a:pt x="25" y="64"/>
                    <a:pt x="24" y="66"/>
                  </a:cubicBezTo>
                  <a:cubicBezTo>
                    <a:pt x="22" y="69"/>
                    <a:pt x="20" y="71"/>
                    <a:pt x="18" y="73"/>
                  </a:cubicBezTo>
                  <a:cubicBezTo>
                    <a:pt x="16" y="74"/>
                    <a:pt x="14" y="75"/>
                    <a:pt x="11" y="75"/>
                  </a:cubicBezTo>
                  <a:cubicBezTo>
                    <a:pt x="9" y="75"/>
                    <a:pt x="7" y="74"/>
                    <a:pt x="5" y="7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19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30000"/>
        </a:lnSpc>
        <a:spcBef>
          <a:spcPts val="300"/>
        </a:spcBef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5" orient="horz" pos="1140">
          <p15:clr>
            <a:srgbClr val="F26B43"/>
          </p15:clr>
        </p15:guide>
        <p15:guide id="146" pos="347">
          <p15:clr>
            <a:srgbClr val="F26B43"/>
          </p15:clr>
        </p15:guide>
        <p15:guide id="147" pos="7332">
          <p15:clr>
            <a:srgbClr val="F26B43"/>
          </p15:clr>
        </p15:guide>
        <p15:guide id="148" pos="4067">
          <p15:clr>
            <a:srgbClr val="F26B43"/>
          </p15:clr>
        </p15:guide>
        <p15:guide id="149" pos="3613">
          <p15:clr>
            <a:srgbClr val="F26B43"/>
          </p15:clr>
        </p15:guide>
        <p15:guide id="150" orient="horz" pos="39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slide" Target="slide14.xml"/><Relationship Id="rId3" Type="http://schemas.openxmlformats.org/officeDocument/2006/relationships/image" Target="../media/image9.svg"/><Relationship Id="rId21" Type="http://schemas.openxmlformats.org/officeDocument/2006/relationships/slide" Target="slide20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slide" Target="slide39.xml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slide" Target="slide42.xml"/><Relationship Id="rId29" Type="http://schemas.openxmlformats.org/officeDocument/2006/relationships/slide" Target="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slide" Target="slide37.xml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slide" Target="slide34.xml"/><Relationship Id="rId28" Type="http://schemas.openxmlformats.org/officeDocument/2006/relationships/slide" Target="slide19.xml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slide" Target="slide28.xml"/><Relationship Id="rId27" Type="http://schemas.openxmlformats.org/officeDocument/2006/relationships/slide" Target="slide17.xml"/><Relationship Id="rId30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g"/><Relationship Id="rId5" Type="http://schemas.openxmlformats.org/officeDocument/2006/relationships/slide" Target="slide2.xml"/><Relationship Id="rId10" Type="http://schemas.openxmlformats.org/officeDocument/2006/relationships/image" Target="../media/image53.jp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, outdoor, sky, apartment building&#10;&#10;Description automatically generated">
            <a:extLst>
              <a:ext uri="{FF2B5EF4-FFF2-40B4-BE49-F238E27FC236}">
                <a16:creationId xmlns:a16="http://schemas.microsoft.com/office/drawing/2014/main" id="{3318B35E-5B28-484B-A3C6-175FF182A0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122" r="22122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1C7B79C-C6E1-4253-8186-1B245969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Chart pool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5E57B05-5878-4EBB-882C-B3434EC88A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Folienbibliothek</a:t>
            </a:r>
          </a:p>
        </p:txBody>
      </p:sp>
    </p:spTree>
    <p:extLst>
      <p:ext uri="{BB962C8B-B14F-4D97-AF65-F5344CB8AC3E}">
        <p14:creationId xmlns:p14="http://schemas.microsoft.com/office/powerpoint/2010/main" val="31756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person, standing, computer&#10;&#10;Description automatically generated">
            <a:extLst>
              <a:ext uri="{FF2B5EF4-FFF2-40B4-BE49-F238E27FC236}">
                <a16:creationId xmlns:a16="http://schemas.microsoft.com/office/drawing/2014/main" id="{3C09EEC2-602B-43BA-845D-85B46E951D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6199" r="8059"/>
          <a:stretch/>
        </p:blipFill>
        <p:spPr>
          <a:xfrm>
            <a:off x="0" y="0"/>
            <a:ext cx="573563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AEDD2-C8D9-4AD7-BF91-DD8670079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LOREM IPSUM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5C4FF-EF03-4382-BBFC-5521AA910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Amet</a:t>
            </a:r>
          </a:p>
        </p:txBody>
      </p:sp>
      <p:sp>
        <p:nvSpPr>
          <p:cNvPr id="5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EEC34040-05B0-4BA3-9C19-BE652F3A1D54}"/>
              </a:ext>
            </a:extLst>
          </p:cNvPr>
          <p:cNvSpPr txBox="1">
            <a:spLocks/>
          </p:cNvSpPr>
          <p:nvPr/>
        </p:nvSpPr>
        <p:spPr>
          <a:xfrm>
            <a:off x="6212540" y="735106"/>
            <a:ext cx="2725271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1404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97E9C20E-F6D4-42BE-9646-3A409739A404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E9D9DA7F-8054-4B3C-B4A0-085FE8FECE74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Media Placeholder 17">
            <a:extLst>
              <a:ext uri="{FF2B5EF4-FFF2-40B4-BE49-F238E27FC236}">
                <a16:creationId xmlns:a16="http://schemas.microsoft.com/office/drawing/2014/main" id="{8954C549-4680-4F39-9A12-96451D643597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Graphical user interface&#10;&#10;Description automatically generated">
            <a:extLst>
              <a:ext uri="{FF2B5EF4-FFF2-40B4-BE49-F238E27FC236}">
                <a16:creationId xmlns:a16="http://schemas.microsoft.com/office/drawing/2014/main" id="{38967F7B-92B1-4808-A6E7-178491FC9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154" b="10154"/>
          <a:stretch/>
        </p:blipFill>
        <p:spPr>
          <a:xfrm>
            <a:off x="0" y="0"/>
            <a:ext cx="5735638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34AA92C-F2FB-40CA-BE8F-062947CCA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07E615C1-F5DD-4BCB-B24B-4EFD626BD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3A76BC-D194-4106-AA6A-88E1EE5FA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154D3F-FCB0-4327-A7E6-A517F7CBB5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B7A5D0-908D-438D-9814-14BC78DE7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FAD95163-371F-443B-A4CB-5F86EFDAD260}"/>
              </a:ext>
            </a:extLst>
          </p:cNvPr>
          <p:cNvSpPr txBox="1">
            <a:spLocks/>
          </p:cNvSpPr>
          <p:nvPr/>
        </p:nvSpPr>
        <p:spPr>
          <a:xfrm>
            <a:off x="6212540" y="735106"/>
            <a:ext cx="2725271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2134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green&#10;&#10;Description automatically generated">
            <a:extLst>
              <a:ext uri="{FF2B5EF4-FFF2-40B4-BE49-F238E27FC236}">
                <a16:creationId xmlns:a16="http://schemas.microsoft.com/office/drawing/2014/main" id="{858FD446-727D-4AFB-AE36-9FADBE6FEB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834" b="7834"/>
          <a:stretch>
            <a:fillRect/>
          </a:stretch>
        </p:blipFill>
        <p:spPr/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F8151718-3B10-484C-B857-AF548D24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E59EE-28EF-4B25-9515-00904AAF6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556-80BA-49DF-9622-0554800B26AF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9130B-3E41-45EF-B54D-0CEA3406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5C0E0-14B3-4C2A-A1CD-32FE779C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E67CF0B3-327D-41B1-9F22-CE77D4336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2EA664A-9D7A-4162-84A3-A82CCAEC59D1}"/>
              </a:ext>
            </a:extLst>
          </p:cNvPr>
          <p:cNvSpPr txBox="1">
            <a:spLocks/>
          </p:cNvSpPr>
          <p:nvPr/>
        </p:nvSpPr>
        <p:spPr>
          <a:xfrm>
            <a:off x="764823" y="4228245"/>
            <a:ext cx="3267021" cy="553998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0" rIns="108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LOREM IPSUM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02557100-2630-4B91-90AB-88E56C93FCCD}"/>
              </a:ext>
            </a:extLst>
          </p:cNvPr>
          <p:cNvSpPr txBox="1">
            <a:spLocks/>
          </p:cNvSpPr>
          <p:nvPr/>
        </p:nvSpPr>
        <p:spPr bwMode="gray">
          <a:xfrm>
            <a:off x="0" y="-102636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43F13B8-38C8-4D9A-851C-B6C3EB004112}"/>
              </a:ext>
            </a:extLst>
          </p:cNvPr>
          <p:cNvSpPr txBox="1">
            <a:spLocks/>
          </p:cNvSpPr>
          <p:nvPr/>
        </p:nvSpPr>
        <p:spPr>
          <a:xfrm>
            <a:off x="764823" y="4881524"/>
            <a:ext cx="6163648" cy="553998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0" rIns="108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AT VERO EOS ET ACCUSAM.</a:t>
            </a:r>
          </a:p>
        </p:txBody>
      </p:sp>
    </p:spTree>
    <p:extLst>
      <p:ext uri="{BB962C8B-B14F-4D97-AF65-F5344CB8AC3E}">
        <p14:creationId xmlns:p14="http://schemas.microsoft.com/office/powerpoint/2010/main" val="6217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87B6AEC7-8A9D-4978-9348-8C66BB6BA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6"/>
          <a:stretch/>
        </p:blipFill>
        <p:spPr>
          <a:xfrm>
            <a:off x="0" y="1808466"/>
            <a:ext cx="12192000" cy="5049534"/>
          </a:xfrm>
          <a:prstGeom prst="rect">
            <a:avLst/>
          </a:prstGeom>
        </p:spPr>
      </p:pic>
      <p:sp>
        <p:nvSpPr>
          <p:cNvPr id="35" name="Textfeld 76">
            <a:extLst>
              <a:ext uri="{FF2B5EF4-FFF2-40B4-BE49-F238E27FC236}">
                <a16:creationId xmlns:a16="http://schemas.microsoft.com/office/drawing/2014/main" id="{550E43F1-3194-499A-98A3-19B1D40990A1}"/>
              </a:ext>
            </a:extLst>
          </p:cNvPr>
          <p:cNvSpPr txBox="1"/>
          <p:nvPr/>
        </p:nvSpPr>
        <p:spPr bwMode="gray">
          <a:xfrm flipV="1">
            <a:off x="2204" y="1772474"/>
            <a:ext cx="12187593" cy="35992"/>
          </a:xfrm>
          <a:prstGeom prst="rect">
            <a:avLst/>
          </a:prstGeom>
          <a:solidFill>
            <a:schemeClr val="accent2"/>
          </a:solidFill>
        </p:spPr>
        <p:txBody>
          <a:bodyPr wrap="square" lIns="215950" tIns="179958" rIns="215950" bIns="179958" rtlCol="0" anchor="t">
            <a:noAutofit/>
          </a:bodyPr>
          <a:lstStyle/>
          <a:p>
            <a:pPr>
              <a:spcAft>
                <a:spcPts val="1000"/>
              </a:spcAft>
            </a:pPr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81AE7C5-8702-4D83-BEEA-3F04A21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LOREM IPSUM DOLOR SIT AMET CONSETETUR ELITR</a:t>
            </a:r>
            <a:endParaRPr lang="de-DE" dirty="0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248F2010-6EAE-4A73-8422-F9542E21E4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At vero eos et accusam</a:t>
            </a:r>
            <a:endParaRPr lang="de-DE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A87E02D-CA68-4326-808C-206E0572BD31}"/>
              </a:ext>
            </a:extLst>
          </p:cNvPr>
          <p:cNvSpPr txBox="1">
            <a:spLocks/>
          </p:cNvSpPr>
          <p:nvPr/>
        </p:nvSpPr>
        <p:spPr>
          <a:xfrm>
            <a:off x="552940" y="4419262"/>
            <a:ext cx="4492800" cy="1819613"/>
          </a:xfrm>
          <a:prstGeom prst="rect">
            <a:avLst/>
          </a:prstGeom>
          <a:solidFill>
            <a:schemeClr val="bg1"/>
          </a:solidFill>
        </p:spPr>
        <p:txBody>
          <a:bodyPr lIns="288000" tIns="252000" rIns="396000" bIns="540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</p:spTree>
    <p:extLst>
      <p:ext uri="{BB962C8B-B14F-4D97-AF65-F5344CB8AC3E}">
        <p14:creationId xmlns:p14="http://schemas.microsoft.com/office/powerpoint/2010/main" val="3362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3A50D25-B2E4-4918-9EFF-715DE8ADAC54}"/>
              </a:ext>
            </a:extLst>
          </p:cNvPr>
          <p:cNvSpPr txBox="1">
            <a:spLocks/>
          </p:cNvSpPr>
          <p:nvPr/>
        </p:nvSpPr>
        <p:spPr>
          <a:xfrm>
            <a:off x="1743943" y="4504672"/>
            <a:ext cx="674706" cy="2878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Dolore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38F6E98-D410-4C70-A2A7-1617F544D4E8}"/>
              </a:ext>
            </a:extLst>
          </p:cNvPr>
          <p:cNvSpPr txBox="1">
            <a:spLocks/>
          </p:cNvSpPr>
          <p:nvPr/>
        </p:nvSpPr>
        <p:spPr>
          <a:xfrm>
            <a:off x="499892" y="4504672"/>
            <a:ext cx="1163338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Aliquyam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erat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80ECCFA6-D6F2-46A1-A32A-34E9A9282B41}"/>
              </a:ext>
            </a:extLst>
          </p:cNvPr>
          <p:cNvSpPr txBox="1">
            <a:spLocks/>
          </p:cNvSpPr>
          <p:nvPr/>
        </p:nvSpPr>
        <p:spPr>
          <a:xfrm>
            <a:off x="445125" y="2555924"/>
            <a:ext cx="3848231" cy="176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13" name="Rechteck 29">
            <a:extLst>
              <a:ext uri="{FF2B5EF4-FFF2-40B4-BE49-F238E27FC236}">
                <a16:creationId xmlns:a16="http://schemas.microsoft.com/office/drawing/2014/main" id="{840B90CD-8CC1-4EE8-A6BD-24D5DA619339}"/>
              </a:ext>
            </a:extLst>
          </p:cNvPr>
          <p:cNvSpPr/>
          <p:nvPr/>
        </p:nvSpPr>
        <p:spPr bwMode="gray">
          <a:xfrm>
            <a:off x="4520780" y="0"/>
            <a:ext cx="766901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de-DE" sz="1600" err="1"/>
          </a:p>
        </p:txBody>
      </p:sp>
      <p:graphicFrame>
        <p:nvGraphicFramePr>
          <p:cNvPr id="14" name="Diagramm 7">
            <a:extLst>
              <a:ext uri="{FF2B5EF4-FFF2-40B4-BE49-F238E27FC236}">
                <a16:creationId xmlns:a16="http://schemas.microsoft.com/office/drawing/2014/main" id="{6187B538-D925-42B7-B264-68F545B4AB1A}"/>
              </a:ext>
            </a:extLst>
          </p:cNvPr>
          <p:cNvGraphicFramePr/>
          <p:nvPr/>
        </p:nvGraphicFramePr>
        <p:xfrm>
          <a:off x="5071515" y="2085790"/>
          <a:ext cx="6582826" cy="386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60ED0-6B2A-41A4-9185-BF74123B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78DB-7842-4728-8ADC-38F35882B2AD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E54C9-2DEE-4F0D-8919-EC78A4F4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9B24-5CF4-46FA-A45E-BCABACE2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t>14</a:t>
            </a:fld>
            <a:endParaRPr lang="en-US"/>
          </a:p>
        </p:txBody>
      </p:sp>
      <p:pic>
        <p:nvPicPr>
          <p:cNvPr id="28" name="Grafik 15" descr="Medizin Silhouette">
            <a:extLst>
              <a:ext uri="{FF2B5EF4-FFF2-40B4-BE49-F238E27FC236}">
                <a16:creationId xmlns:a16="http://schemas.microsoft.com/office/drawing/2014/main" id="{57F7F217-79C4-4155-90C8-1A1472DDD0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4380" y="915658"/>
            <a:ext cx="408677" cy="408677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94F07DB-B6A1-4D52-9109-FD53460AC9DC}"/>
              </a:ext>
            </a:extLst>
          </p:cNvPr>
          <p:cNvSpPr txBox="1">
            <a:spLocks/>
          </p:cNvSpPr>
          <p:nvPr/>
        </p:nvSpPr>
        <p:spPr bwMode="gray">
          <a:xfrm>
            <a:off x="5473243" y="990402"/>
            <a:ext cx="4133850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Lorem ipsum dolor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3727732-66B2-427E-95E9-38E823C7DBE0}"/>
              </a:ext>
            </a:extLst>
          </p:cNvPr>
          <p:cNvSpPr txBox="1">
            <a:spLocks/>
          </p:cNvSpPr>
          <p:nvPr/>
        </p:nvSpPr>
        <p:spPr>
          <a:xfrm>
            <a:off x="499891" y="4879548"/>
            <a:ext cx="1560711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Nonumy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eirmod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</a:t>
            </a:r>
            <a:endParaRPr lang="de-DE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3" name="Group 45">
            <a:extLst>
              <a:ext uri="{FF2B5EF4-FFF2-40B4-BE49-F238E27FC236}">
                <a16:creationId xmlns:a16="http://schemas.microsoft.com/office/drawing/2014/main" id="{0388EFBA-A0A6-4E8E-AF88-46519D4FC46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369831" y="6408047"/>
            <a:ext cx="1269238" cy="279336"/>
            <a:chOff x="-8890000" y="-525463"/>
            <a:chExt cx="1976437" cy="4349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ECE18E5-345D-4F00-BF39-E0EC9632A93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ACA166C-A559-49FE-BB8B-F7DAE3002F4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4677598-3292-4873-9B37-8A02D230949D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7D4083C-9F16-49EA-AE6A-99CEBD8EAA9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F271A93-F63B-482C-94D4-754036F3FD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F56BB0B-8B79-400B-9FEA-ED80909DFBB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18B59FB0-8F62-4956-BC2F-688C45F729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001C3F6-1F74-485D-BCEF-790A4D439F0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1AEB91E-064E-408D-B717-61ABCCDD542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EB181E89-4366-4ECF-AB78-5BFFA4D88643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BE47A197-EA44-4890-98B6-5FEFC358AEB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F018563D-4AFC-4B5F-B28D-E2AF37E3CD4A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ACD6DE08-CE0E-4F0C-801A-4F554CF64CA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Textplatzhalter 9">
            <a:hlinkClick r:id="rId5" action="ppaction://hlinksldjump"/>
            <a:extLst>
              <a:ext uri="{FF2B5EF4-FFF2-40B4-BE49-F238E27FC236}">
                <a16:creationId xmlns:a16="http://schemas.microsoft.com/office/drawing/2014/main" id="{0A39DEAE-96AF-47E1-B850-73C8BE1AE0B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2D31084-B27B-4189-9F77-41260E93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5" y="512540"/>
            <a:ext cx="3600000" cy="792000"/>
          </a:xfrm>
        </p:spPr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LOREM IPSUM DOLOR AMET CONSETETUR</a:t>
            </a:r>
          </a:p>
        </p:txBody>
      </p:sp>
      <p:sp>
        <p:nvSpPr>
          <p:cNvPr id="42" name="Subtitle 5">
            <a:extLst>
              <a:ext uri="{FF2B5EF4-FFF2-40B4-BE49-F238E27FC236}">
                <a16:creationId xmlns:a16="http://schemas.microsoft.com/office/drawing/2014/main" id="{0CB8231B-2944-491F-8E28-C383248A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404499"/>
            <a:ext cx="3592800" cy="295902"/>
          </a:xfr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0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0DF1BB9E-0204-4936-A4E2-AD345AD3D528}"/>
              </a:ext>
            </a:extLst>
          </p:cNvPr>
          <p:cNvSpPr/>
          <p:nvPr/>
        </p:nvSpPr>
        <p:spPr bwMode="gray">
          <a:xfrm>
            <a:off x="4520780" y="0"/>
            <a:ext cx="766901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de-DE" sz="1600" err="1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52E7A301-4BF8-4559-988E-9458551EED05}"/>
              </a:ext>
            </a:extLst>
          </p:cNvPr>
          <p:cNvGraphicFramePr/>
          <p:nvPr/>
        </p:nvGraphicFramePr>
        <p:xfrm>
          <a:off x="5071515" y="2085790"/>
          <a:ext cx="6582826" cy="386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Grafik 15" descr="Medizin Silhouette">
            <a:extLst>
              <a:ext uri="{FF2B5EF4-FFF2-40B4-BE49-F238E27FC236}">
                <a16:creationId xmlns:a16="http://schemas.microsoft.com/office/drawing/2014/main" id="{A22F535D-68D3-4DCB-8373-AC53AF58F8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4380" y="915658"/>
            <a:ext cx="408677" cy="40867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3C55BF6-D5E9-4ACD-9E08-9B529DF42FB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369821" y="6408048"/>
            <a:ext cx="1269240" cy="279335"/>
            <a:chOff x="-8890000" y="-525463"/>
            <a:chExt cx="1976437" cy="434975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EE1244D9-7539-43D6-9130-DF36DDCE6D1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103C14A4-C531-4F86-AD94-D5DE9AB33D8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8C8EF129-7FA3-43A4-858A-154B32A48DA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9F22C78A-C568-45A4-9FE0-C8E18D1A0B5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20A06E6-8457-4B3E-A610-C1D9920138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77CCAF7C-FCD7-459F-A054-DD109C82AE0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D74DC02E-03C2-4859-9FCF-102079B47A2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6AF37FF-1FC0-4375-8E01-843CF5967C2A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70CB1DE0-8A5C-4BDB-8FC2-054CF99527E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32183D26-2960-4B4F-9F8D-517F314603D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9F01E552-F802-4329-9FF3-27B58F2D7E5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D586B593-64A6-41A3-A8E8-0B2D1F6EC67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058A2014-E889-43FE-9084-F9883423246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Datumsplatzhalter 2">
            <a:extLst>
              <a:ext uri="{FF2B5EF4-FFF2-40B4-BE49-F238E27FC236}">
                <a16:creationId xmlns:a16="http://schemas.microsoft.com/office/drawing/2014/main" id="{499BF910-BB9C-4DBF-9745-DE709B5E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Fußzeilenplatzhalter 3">
            <a:extLst>
              <a:ext uri="{FF2B5EF4-FFF2-40B4-BE49-F238E27FC236}">
                <a16:creationId xmlns:a16="http://schemas.microsoft.com/office/drawing/2014/main" id="{1562E0B1-D50C-47E5-90E7-04F1F9BB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Foliennummernplatzhalter 4">
            <a:extLst>
              <a:ext uri="{FF2B5EF4-FFF2-40B4-BE49-F238E27FC236}">
                <a16:creationId xmlns:a16="http://schemas.microsoft.com/office/drawing/2014/main" id="{37247B78-BF68-46AD-90F7-36D103B1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15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DF41103-8BAE-498C-97BB-05228CDAA2A6}"/>
              </a:ext>
            </a:extLst>
          </p:cNvPr>
          <p:cNvSpPr txBox="1">
            <a:spLocks/>
          </p:cNvSpPr>
          <p:nvPr/>
        </p:nvSpPr>
        <p:spPr>
          <a:xfrm>
            <a:off x="1743943" y="4504672"/>
            <a:ext cx="674706" cy="2878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Dolore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3419A70-9FC3-4DEE-A140-442E0C8A24AE}"/>
              </a:ext>
            </a:extLst>
          </p:cNvPr>
          <p:cNvSpPr txBox="1">
            <a:spLocks/>
          </p:cNvSpPr>
          <p:nvPr/>
        </p:nvSpPr>
        <p:spPr>
          <a:xfrm>
            <a:off x="499892" y="4504672"/>
            <a:ext cx="1163338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Aliquyam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erat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95EE999C-43A8-4B32-9318-F594124DDB16}"/>
              </a:ext>
            </a:extLst>
          </p:cNvPr>
          <p:cNvSpPr txBox="1">
            <a:spLocks/>
          </p:cNvSpPr>
          <p:nvPr/>
        </p:nvSpPr>
        <p:spPr>
          <a:xfrm>
            <a:off x="445125" y="2555924"/>
            <a:ext cx="3848231" cy="176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CA6A279-1746-45BC-AC1F-0806D39F6544}"/>
              </a:ext>
            </a:extLst>
          </p:cNvPr>
          <p:cNvSpPr txBox="1">
            <a:spLocks/>
          </p:cNvSpPr>
          <p:nvPr/>
        </p:nvSpPr>
        <p:spPr>
          <a:xfrm>
            <a:off x="499891" y="4879548"/>
            <a:ext cx="1560711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Nonumy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eirmod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</a:t>
            </a:r>
            <a:endParaRPr lang="de-DE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8AB5B1C-0BA3-4080-94F4-E4517EF586A5}"/>
              </a:ext>
            </a:extLst>
          </p:cNvPr>
          <p:cNvSpPr txBox="1">
            <a:spLocks/>
          </p:cNvSpPr>
          <p:nvPr/>
        </p:nvSpPr>
        <p:spPr bwMode="gray">
          <a:xfrm>
            <a:off x="5473243" y="990402"/>
            <a:ext cx="4133850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Lorem ipsum dolor</a:t>
            </a:r>
          </a:p>
        </p:txBody>
      </p:sp>
      <p:sp>
        <p:nvSpPr>
          <p:cNvPr id="29" name="Textplatzhalter 9">
            <a:hlinkClick r:id="rId5" action="ppaction://hlinksldjump"/>
            <a:extLst>
              <a:ext uri="{FF2B5EF4-FFF2-40B4-BE49-F238E27FC236}">
                <a16:creationId xmlns:a16="http://schemas.microsoft.com/office/drawing/2014/main" id="{EC5BEBA8-B9D7-4A23-A4D9-DB551A2B49C0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F6AD7E1-C6B8-4A02-B083-FFCC4A5E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5" y="512540"/>
            <a:ext cx="3600000" cy="792000"/>
          </a:xfrm>
        </p:spPr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LOREM IPSUM DOLOR AMET CONSETETUR</a:t>
            </a:r>
          </a:p>
        </p:txBody>
      </p:sp>
      <p:sp>
        <p:nvSpPr>
          <p:cNvPr id="40" name="Subtitle 5">
            <a:extLst>
              <a:ext uri="{FF2B5EF4-FFF2-40B4-BE49-F238E27FC236}">
                <a16:creationId xmlns:a16="http://schemas.microsoft.com/office/drawing/2014/main" id="{C2BBF7F1-4837-4966-A3B5-584412934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404499"/>
            <a:ext cx="3592800" cy="295902"/>
          </a:xfr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73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0DF1BB9E-0204-4936-A4E2-AD345AD3D528}"/>
              </a:ext>
            </a:extLst>
          </p:cNvPr>
          <p:cNvSpPr/>
          <p:nvPr/>
        </p:nvSpPr>
        <p:spPr bwMode="gray">
          <a:xfrm>
            <a:off x="4520780" y="0"/>
            <a:ext cx="766901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de-DE" sz="1600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92887F-7647-4460-9CB7-59F0630B38E5}"/>
              </a:ext>
            </a:extLst>
          </p:cNvPr>
          <p:cNvSpPr/>
          <p:nvPr/>
        </p:nvSpPr>
        <p:spPr bwMode="gray">
          <a:xfrm>
            <a:off x="4520780" y="2223573"/>
            <a:ext cx="3299640" cy="3580572"/>
          </a:xfrm>
          <a:custGeom>
            <a:avLst/>
            <a:gdLst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3350602 w 3350602"/>
              <a:gd name="connsiteY2" fmla="*/ 3581401 h 3581401"/>
              <a:gd name="connsiteX3" fmla="*/ 0 w 3350602"/>
              <a:gd name="connsiteY3" fmla="*/ 3581401 h 3581401"/>
              <a:gd name="connsiteX4" fmla="*/ 0 w 3350602"/>
              <a:gd name="connsiteY4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3348697 w 3350602"/>
              <a:gd name="connsiteY2" fmla="*/ 1278065 h 3581401"/>
              <a:gd name="connsiteX3" fmla="*/ 3350602 w 3350602"/>
              <a:gd name="connsiteY3" fmla="*/ 3581401 h 3581401"/>
              <a:gd name="connsiteX4" fmla="*/ 0 w 3350602"/>
              <a:gd name="connsiteY4" fmla="*/ 3581401 h 3581401"/>
              <a:gd name="connsiteX5" fmla="*/ 0 w 3350602"/>
              <a:gd name="connsiteY5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3350602 w 3350602"/>
              <a:gd name="connsiteY3" fmla="*/ 3581401 h 3581401"/>
              <a:gd name="connsiteX4" fmla="*/ 0 w 3350602"/>
              <a:gd name="connsiteY4" fmla="*/ 3581401 h 3581401"/>
              <a:gd name="connsiteX5" fmla="*/ 0 w 3350602"/>
              <a:gd name="connsiteY5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2717761 w 3350602"/>
              <a:gd name="connsiteY3" fmla="*/ 1442657 h 3581401"/>
              <a:gd name="connsiteX4" fmla="*/ 3350602 w 3350602"/>
              <a:gd name="connsiteY4" fmla="*/ 3581401 h 3581401"/>
              <a:gd name="connsiteX5" fmla="*/ 0 w 3350602"/>
              <a:gd name="connsiteY5" fmla="*/ 3581401 h 3581401"/>
              <a:gd name="connsiteX6" fmla="*/ 0 w 3350602"/>
              <a:gd name="connsiteY6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49665 w 3350602"/>
              <a:gd name="connsiteY3" fmla="*/ 1872425 h 3581401"/>
              <a:gd name="connsiteX4" fmla="*/ 3350602 w 3350602"/>
              <a:gd name="connsiteY4" fmla="*/ 3581401 h 3581401"/>
              <a:gd name="connsiteX5" fmla="*/ 0 w 3350602"/>
              <a:gd name="connsiteY5" fmla="*/ 3581401 h 3581401"/>
              <a:gd name="connsiteX6" fmla="*/ 0 w 3350602"/>
              <a:gd name="connsiteY6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67953 w 3350602"/>
              <a:gd name="connsiteY3" fmla="*/ 1305497 h 3581401"/>
              <a:gd name="connsiteX4" fmla="*/ 3350602 w 3350602"/>
              <a:gd name="connsiteY4" fmla="*/ 3581401 h 3581401"/>
              <a:gd name="connsiteX5" fmla="*/ 0 w 3350602"/>
              <a:gd name="connsiteY5" fmla="*/ 3581401 h 3581401"/>
              <a:gd name="connsiteX6" fmla="*/ 0 w 3350602"/>
              <a:gd name="connsiteY6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67953 w 3350602"/>
              <a:gd name="connsiteY3" fmla="*/ 1305497 h 3581401"/>
              <a:gd name="connsiteX4" fmla="*/ 2598889 w 3350602"/>
              <a:gd name="connsiteY4" fmla="*/ 2375345 h 3581401"/>
              <a:gd name="connsiteX5" fmla="*/ 3350602 w 3350602"/>
              <a:gd name="connsiteY5" fmla="*/ 3581401 h 3581401"/>
              <a:gd name="connsiteX6" fmla="*/ 0 w 3350602"/>
              <a:gd name="connsiteY6" fmla="*/ 3581401 h 3581401"/>
              <a:gd name="connsiteX7" fmla="*/ 0 w 3350602"/>
              <a:gd name="connsiteY7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67953 w 3350602"/>
              <a:gd name="connsiteY3" fmla="*/ 1305497 h 3581401"/>
              <a:gd name="connsiteX4" fmla="*/ 2690329 w 3350602"/>
              <a:gd name="connsiteY4" fmla="*/ 3125153 h 3581401"/>
              <a:gd name="connsiteX5" fmla="*/ 3350602 w 3350602"/>
              <a:gd name="connsiteY5" fmla="*/ 3581401 h 3581401"/>
              <a:gd name="connsiteX6" fmla="*/ 0 w 3350602"/>
              <a:gd name="connsiteY6" fmla="*/ 3581401 h 3581401"/>
              <a:gd name="connsiteX7" fmla="*/ 0 w 3350602"/>
              <a:gd name="connsiteY7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67953 w 3350602"/>
              <a:gd name="connsiteY3" fmla="*/ 1305497 h 3581401"/>
              <a:gd name="connsiteX4" fmla="*/ 2306281 w 3350602"/>
              <a:gd name="connsiteY4" fmla="*/ 2201609 h 3581401"/>
              <a:gd name="connsiteX5" fmla="*/ 2690329 w 3350602"/>
              <a:gd name="connsiteY5" fmla="*/ 3125153 h 3581401"/>
              <a:gd name="connsiteX6" fmla="*/ 3350602 w 3350602"/>
              <a:gd name="connsiteY6" fmla="*/ 3581401 h 3581401"/>
              <a:gd name="connsiteX7" fmla="*/ 0 w 3350602"/>
              <a:gd name="connsiteY7" fmla="*/ 3581401 h 3581401"/>
              <a:gd name="connsiteX8" fmla="*/ 0 w 3350602"/>
              <a:gd name="connsiteY8" fmla="*/ 0 h 3581401"/>
              <a:gd name="connsiteX0" fmla="*/ 0 w 3350602"/>
              <a:gd name="connsiteY0" fmla="*/ 0 h 3581401"/>
              <a:gd name="connsiteX1" fmla="*/ 3350602 w 3350602"/>
              <a:gd name="connsiteY1" fmla="*/ 0 h 3581401"/>
              <a:gd name="connsiteX2" fmla="*/ 2498305 w 3350602"/>
              <a:gd name="connsiteY2" fmla="*/ 628841 h 3581401"/>
              <a:gd name="connsiteX3" fmla="*/ 1967953 w 3350602"/>
              <a:gd name="connsiteY3" fmla="*/ 1305497 h 3581401"/>
              <a:gd name="connsiteX4" fmla="*/ 1958809 w 3350602"/>
              <a:gd name="connsiteY4" fmla="*/ 2384489 h 3581401"/>
              <a:gd name="connsiteX5" fmla="*/ 2690329 w 3350602"/>
              <a:gd name="connsiteY5" fmla="*/ 3125153 h 3581401"/>
              <a:gd name="connsiteX6" fmla="*/ 3350602 w 3350602"/>
              <a:gd name="connsiteY6" fmla="*/ 3581401 h 3581401"/>
              <a:gd name="connsiteX7" fmla="*/ 0 w 3350602"/>
              <a:gd name="connsiteY7" fmla="*/ 3581401 h 3581401"/>
              <a:gd name="connsiteX8" fmla="*/ 0 w 3350602"/>
              <a:gd name="connsiteY8" fmla="*/ 0 h 35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0602" h="3581401">
                <a:moveTo>
                  <a:pt x="0" y="0"/>
                </a:moveTo>
                <a:lnTo>
                  <a:pt x="3350602" y="0"/>
                </a:lnTo>
                <a:lnTo>
                  <a:pt x="2498305" y="628841"/>
                </a:lnTo>
                <a:lnTo>
                  <a:pt x="1967953" y="1305497"/>
                </a:lnTo>
                <a:lnTo>
                  <a:pt x="1958809" y="2384489"/>
                </a:lnTo>
                <a:lnTo>
                  <a:pt x="2690329" y="3125153"/>
                </a:lnTo>
                <a:lnTo>
                  <a:pt x="3350602" y="3581401"/>
                </a:lnTo>
                <a:lnTo>
                  <a:pt x="0" y="35814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US" sz="1600" dirty="0" err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D3003D-6530-4215-963E-33C0EDF459BF}"/>
              </a:ext>
            </a:extLst>
          </p:cNvPr>
          <p:cNvSpPr/>
          <p:nvPr/>
        </p:nvSpPr>
        <p:spPr bwMode="gray">
          <a:xfrm>
            <a:off x="5856819" y="2050257"/>
            <a:ext cx="3927201" cy="3927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US" sz="1600" dirty="0" err="1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52E7A301-4BF8-4559-988E-9458551EED05}"/>
              </a:ext>
            </a:extLst>
          </p:cNvPr>
          <p:cNvGraphicFramePr/>
          <p:nvPr/>
        </p:nvGraphicFramePr>
        <p:xfrm>
          <a:off x="5071515" y="2085790"/>
          <a:ext cx="6582826" cy="386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Grafik 15" descr="Medizin Silhouette">
            <a:extLst>
              <a:ext uri="{FF2B5EF4-FFF2-40B4-BE49-F238E27FC236}">
                <a16:creationId xmlns:a16="http://schemas.microsoft.com/office/drawing/2014/main" id="{A22F535D-68D3-4DCB-8373-AC53AF58F8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4380" y="915658"/>
            <a:ext cx="408677" cy="40867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3C55BF6-D5E9-4ACD-9E08-9B529DF42FB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369821" y="6408048"/>
            <a:ext cx="1269240" cy="279335"/>
            <a:chOff x="-8890000" y="-525463"/>
            <a:chExt cx="1976437" cy="434975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EE1244D9-7539-43D6-9130-DF36DDCE6D1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103C14A4-C531-4F86-AD94-D5DE9AB33D8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8C8EF129-7FA3-43A4-858A-154B32A48DA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9F22C78A-C568-45A4-9FE0-C8E18D1A0B5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20A06E6-8457-4B3E-A610-C1D9920138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77CCAF7C-FCD7-459F-A054-DD109C82AE0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D74DC02E-03C2-4859-9FCF-102079B47A2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6AF37FF-1FC0-4375-8E01-843CF5967C2A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70CB1DE0-8A5C-4BDB-8FC2-054CF99527E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32183D26-2960-4B4F-9F8D-517F314603D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9F01E552-F802-4329-9FF3-27B58F2D7E5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D586B593-64A6-41A3-A8E8-0B2D1F6EC67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058A2014-E889-43FE-9084-F9883423246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Datumsplatzhalter 2">
            <a:extLst>
              <a:ext uri="{FF2B5EF4-FFF2-40B4-BE49-F238E27FC236}">
                <a16:creationId xmlns:a16="http://schemas.microsoft.com/office/drawing/2014/main" id="{499BF910-BB9C-4DBF-9745-DE709B5E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Fußzeilenplatzhalter 3">
            <a:extLst>
              <a:ext uri="{FF2B5EF4-FFF2-40B4-BE49-F238E27FC236}">
                <a16:creationId xmlns:a16="http://schemas.microsoft.com/office/drawing/2014/main" id="{1562E0B1-D50C-47E5-90E7-04F1F9BB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Foliennummernplatzhalter 4">
            <a:extLst>
              <a:ext uri="{FF2B5EF4-FFF2-40B4-BE49-F238E27FC236}">
                <a16:creationId xmlns:a16="http://schemas.microsoft.com/office/drawing/2014/main" id="{37247B78-BF68-46AD-90F7-36D103B1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16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0BA016-9D60-484E-AFAF-9D3482D997C2}"/>
              </a:ext>
            </a:extLst>
          </p:cNvPr>
          <p:cNvSpPr txBox="1">
            <a:spLocks/>
          </p:cNvSpPr>
          <p:nvPr/>
        </p:nvSpPr>
        <p:spPr>
          <a:xfrm>
            <a:off x="1743943" y="4504672"/>
            <a:ext cx="674706" cy="2878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Dolore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1FD3169-694D-46E3-871C-5F01F0FED4FA}"/>
              </a:ext>
            </a:extLst>
          </p:cNvPr>
          <p:cNvSpPr txBox="1">
            <a:spLocks/>
          </p:cNvSpPr>
          <p:nvPr/>
        </p:nvSpPr>
        <p:spPr>
          <a:xfrm>
            <a:off x="499892" y="4504672"/>
            <a:ext cx="1163338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Aliquyam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erat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4EA65D50-9EBB-4A5B-8BE7-00EE07331554}"/>
              </a:ext>
            </a:extLst>
          </p:cNvPr>
          <p:cNvSpPr txBox="1">
            <a:spLocks/>
          </p:cNvSpPr>
          <p:nvPr/>
        </p:nvSpPr>
        <p:spPr>
          <a:xfrm>
            <a:off x="445125" y="2555924"/>
            <a:ext cx="3848231" cy="176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5D4FBDB-46A9-45C1-A39F-8D1D2C72B024}"/>
              </a:ext>
            </a:extLst>
          </p:cNvPr>
          <p:cNvSpPr txBox="1">
            <a:spLocks/>
          </p:cNvSpPr>
          <p:nvPr/>
        </p:nvSpPr>
        <p:spPr>
          <a:xfrm>
            <a:off x="499891" y="4879548"/>
            <a:ext cx="1560711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Nonumy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eirmod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</a:t>
            </a:r>
            <a:endParaRPr lang="de-DE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60B5126-0EF3-4340-AE92-35AF72499E58}"/>
              </a:ext>
            </a:extLst>
          </p:cNvPr>
          <p:cNvSpPr txBox="1">
            <a:spLocks/>
          </p:cNvSpPr>
          <p:nvPr/>
        </p:nvSpPr>
        <p:spPr bwMode="gray">
          <a:xfrm>
            <a:off x="5473243" y="990402"/>
            <a:ext cx="4133850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Lorem ipsum dolor</a:t>
            </a:r>
          </a:p>
        </p:txBody>
      </p:sp>
      <p:sp>
        <p:nvSpPr>
          <p:cNvPr id="31" name="Textplatzhalter 9">
            <a:hlinkClick r:id="rId5" action="ppaction://hlinksldjump"/>
            <a:extLst>
              <a:ext uri="{FF2B5EF4-FFF2-40B4-BE49-F238E27FC236}">
                <a16:creationId xmlns:a16="http://schemas.microsoft.com/office/drawing/2014/main" id="{C04A0A4A-65B3-4896-85C2-EFFCADF10184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23DD822-FA0D-4B22-947A-FF4822F3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5" y="512540"/>
            <a:ext cx="3600000" cy="792000"/>
          </a:xfrm>
        </p:spPr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LOREM IPSUM DOLOR AMET CONSETETUR</a:t>
            </a:r>
          </a:p>
        </p:txBody>
      </p:sp>
      <p:sp>
        <p:nvSpPr>
          <p:cNvPr id="43" name="Subtitle 5">
            <a:extLst>
              <a:ext uri="{FF2B5EF4-FFF2-40B4-BE49-F238E27FC236}">
                <a16:creationId xmlns:a16="http://schemas.microsoft.com/office/drawing/2014/main" id="{B23D68F6-22F9-4772-9F20-129F68C6A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404499"/>
            <a:ext cx="3592800" cy="295902"/>
          </a:xfr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22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platzhalter 10">
            <a:extLst>
              <a:ext uri="{FF2B5EF4-FFF2-40B4-BE49-F238E27FC236}">
                <a16:creationId xmlns:a16="http://schemas.microsoft.com/office/drawing/2014/main" id="{808D9D12-9728-48B5-B87D-E41DBAC2C3AF}"/>
              </a:ext>
            </a:extLst>
          </p:cNvPr>
          <p:cNvSpPr txBox="1">
            <a:spLocks/>
          </p:cNvSpPr>
          <p:nvPr/>
        </p:nvSpPr>
        <p:spPr bwMode="gray">
          <a:xfrm>
            <a:off x="5189016" y="1810033"/>
            <a:ext cx="2635200" cy="874800"/>
          </a:xfrm>
          <a:prstGeom prst="roundRect">
            <a:avLst>
              <a:gd name="adj" fmla="val 534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952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feld 24">
            <a:extLst>
              <a:ext uri="{FF2B5EF4-FFF2-40B4-BE49-F238E27FC236}">
                <a16:creationId xmlns:a16="http://schemas.microsoft.com/office/drawing/2014/main" id="{6557680E-F2F9-47C4-85D2-024401F2DA1C}"/>
              </a:ext>
            </a:extLst>
          </p:cNvPr>
          <p:cNvSpPr txBox="1"/>
          <p:nvPr/>
        </p:nvSpPr>
        <p:spPr bwMode="gray">
          <a:xfrm>
            <a:off x="4367784" y="1810033"/>
            <a:ext cx="955881" cy="873018"/>
          </a:xfrm>
          <a:prstGeom prst="roundRect">
            <a:avLst>
              <a:gd name="adj" fmla="val 5388"/>
            </a:avLst>
          </a:prstGeom>
          <a:solidFill>
            <a:schemeClr val="accent1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06FA59-CA19-4CCA-8FE4-679B1401AAB2}"/>
              </a:ext>
            </a:extLst>
          </p:cNvPr>
          <p:cNvSpPr/>
          <p:nvPr/>
        </p:nvSpPr>
        <p:spPr>
          <a:xfrm>
            <a:off x="4445030" y="1810032"/>
            <a:ext cx="905762" cy="873019"/>
          </a:xfrm>
          <a:prstGeom prst="rect">
            <a:avLst/>
          </a:prstGeom>
          <a:blipFill dpi="0" rotWithShape="1">
            <a:blip r:embed="rId2"/>
            <a:srcRect/>
            <a:stretch>
              <a:fillRect l="-79240" t="-3193" r="-33947" b="-44261"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5F93186-229D-427C-9C64-FAE80CC6AFE3}"/>
              </a:ext>
            </a:extLst>
          </p:cNvPr>
          <p:cNvCxnSpPr>
            <a:cxnSpLocks/>
          </p:cNvCxnSpPr>
          <p:nvPr/>
        </p:nvCxnSpPr>
        <p:spPr bwMode="gray">
          <a:xfrm>
            <a:off x="6096000" y="2683051"/>
            <a:ext cx="0" cy="274094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112C11E-1A93-4987-907E-EBBF94F65ED2}"/>
              </a:ext>
            </a:extLst>
          </p:cNvPr>
          <p:cNvCxnSpPr>
            <a:cxnSpLocks/>
          </p:cNvCxnSpPr>
          <p:nvPr/>
        </p:nvCxnSpPr>
        <p:spPr bwMode="gray">
          <a:xfrm flipH="1">
            <a:off x="925134" y="2957144"/>
            <a:ext cx="7630309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platzhalter 10">
            <a:extLst>
              <a:ext uri="{FF2B5EF4-FFF2-40B4-BE49-F238E27FC236}">
                <a16:creationId xmlns:a16="http://schemas.microsoft.com/office/drawing/2014/main" id="{D85FA6B1-1A30-4FAA-9411-FDACB3AF54D7}"/>
              </a:ext>
            </a:extLst>
          </p:cNvPr>
          <p:cNvSpPr txBox="1">
            <a:spLocks/>
          </p:cNvSpPr>
          <p:nvPr/>
        </p:nvSpPr>
        <p:spPr bwMode="gray">
          <a:xfrm>
            <a:off x="1130456" y="3232173"/>
            <a:ext cx="1850400" cy="612000"/>
          </a:xfrm>
          <a:prstGeom prst="roundRect">
            <a:avLst>
              <a:gd name="adj" fmla="val 61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52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6" name="Textplatzhalter 8">
            <a:extLst>
              <a:ext uri="{FF2B5EF4-FFF2-40B4-BE49-F238E27FC236}">
                <a16:creationId xmlns:a16="http://schemas.microsoft.com/office/drawing/2014/main" id="{0C4E34BB-8E17-4324-9BFF-DC3FC59B4987}"/>
              </a:ext>
            </a:extLst>
          </p:cNvPr>
          <p:cNvSpPr txBox="1">
            <a:spLocks/>
          </p:cNvSpPr>
          <p:nvPr/>
        </p:nvSpPr>
        <p:spPr>
          <a:xfrm>
            <a:off x="2427979" y="411440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37" name="Textplatzhalter 8">
            <a:extLst>
              <a:ext uri="{FF2B5EF4-FFF2-40B4-BE49-F238E27FC236}">
                <a16:creationId xmlns:a16="http://schemas.microsoft.com/office/drawing/2014/main" id="{F2ED3EBE-0F50-4919-8BC2-721657387425}"/>
              </a:ext>
            </a:extLst>
          </p:cNvPr>
          <p:cNvSpPr txBox="1">
            <a:spLocks/>
          </p:cNvSpPr>
          <p:nvPr/>
        </p:nvSpPr>
        <p:spPr>
          <a:xfrm>
            <a:off x="2427979" y="479067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38" name="Textplatzhalter 8">
            <a:extLst>
              <a:ext uri="{FF2B5EF4-FFF2-40B4-BE49-F238E27FC236}">
                <a16:creationId xmlns:a16="http://schemas.microsoft.com/office/drawing/2014/main" id="{2816B1EC-52C9-4ED4-87F4-A47FF975973B}"/>
              </a:ext>
            </a:extLst>
          </p:cNvPr>
          <p:cNvSpPr txBox="1">
            <a:spLocks/>
          </p:cNvSpPr>
          <p:nvPr/>
        </p:nvSpPr>
        <p:spPr>
          <a:xfrm>
            <a:off x="2427979" y="5466939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57" name="Textfeld 24">
            <a:extLst>
              <a:ext uri="{FF2B5EF4-FFF2-40B4-BE49-F238E27FC236}">
                <a16:creationId xmlns:a16="http://schemas.microsoft.com/office/drawing/2014/main" id="{A60DEB26-1E9F-4DEF-8472-FFBB58489E94}"/>
              </a:ext>
            </a:extLst>
          </p:cNvPr>
          <p:cNvSpPr txBox="1"/>
          <p:nvPr/>
        </p:nvSpPr>
        <p:spPr bwMode="gray">
          <a:xfrm>
            <a:off x="1931530" y="411603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accent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18F6CA4-E805-4EA5-85FE-18377E9B5FA6}"/>
              </a:ext>
            </a:extLst>
          </p:cNvPr>
          <p:cNvSpPr/>
          <p:nvPr/>
        </p:nvSpPr>
        <p:spPr>
          <a:xfrm>
            <a:off x="1980655" y="4116036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70" name="Textfeld 24">
            <a:extLst>
              <a:ext uri="{FF2B5EF4-FFF2-40B4-BE49-F238E27FC236}">
                <a16:creationId xmlns:a16="http://schemas.microsoft.com/office/drawing/2014/main" id="{FCAECF2B-077F-4472-ADF5-044304AF05CF}"/>
              </a:ext>
            </a:extLst>
          </p:cNvPr>
          <p:cNvSpPr txBox="1"/>
          <p:nvPr/>
        </p:nvSpPr>
        <p:spPr bwMode="gray">
          <a:xfrm>
            <a:off x="1931530" y="479230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accent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7FDA1A-7C7F-4D55-9B0C-8ECA4A233229}"/>
              </a:ext>
            </a:extLst>
          </p:cNvPr>
          <p:cNvSpPr/>
          <p:nvPr/>
        </p:nvSpPr>
        <p:spPr>
          <a:xfrm>
            <a:off x="1980655" y="4792306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82" name="Textfeld 24">
            <a:extLst>
              <a:ext uri="{FF2B5EF4-FFF2-40B4-BE49-F238E27FC236}">
                <a16:creationId xmlns:a16="http://schemas.microsoft.com/office/drawing/2014/main" id="{A1935702-B227-441D-8437-079206808FA0}"/>
              </a:ext>
            </a:extLst>
          </p:cNvPr>
          <p:cNvSpPr txBox="1"/>
          <p:nvPr/>
        </p:nvSpPr>
        <p:spPr bwMode="gray">
          <a:xfrm>
            <a:off x="1931530" y="546857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accent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73404A-E460-4873-8A63-6CDB82840622}"/>
              </a:ext>
            </a:extLst>
          </p:cNvPr>
          <p:cNvSpPr/>
          <p:nvPr/>
        </p:nvSpPr>
        <p:spPr>
          <a:xfrm>
            <a:off x="1980655" y="5468575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cxnSp>
        <p:nvCxnSpPr>
          <p:cNvPr id="107" name="Gerader Verbinder 12">
            <a:extLst>
              <a:ext uri="{FF2B5EF4-FFF2-40B4-BE49-F238E27FC236}">
                <a16:creationId xmlns:a16="http://schemas.microsoft.com/office/drawing/2014/main" id="{2D1FC6F1-6F8A-49AE-8433-7DA9667FF10F}"/>
              </a:ext>
            </a:extLst>
          </p:cNvPr>
          <p:cNvCxnSpPr>
            <a:cxnSpLocks/>
          </p:cNvCxnSpPr>
          <p:nvPr/>
        </p:nvCxnSpPr>
        <p:spPr bwMode="gray">
          <a:xfrm flipH="1">
            <a:off x="925134" y="437801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2">
            <a:extLst>
              <a:ext uri="{FF2B5EF4-FFF2-40B4-BE49-F238E27FC236}">
                <a16:creationId xmlns:a16="http://schemas.microsoft.com/office/drawing/2014/main" id="{2909E456-6F66-4EFC-B8C4-04F36BF0CFB6}"/>
              </a:ext>
            </a:extLst>
          </p:cNvPr>
          <p:cNvCxnSpPr>
            <a:cxnSpLocks/>
          </p:cNvCxnSpPr>
          <p:nvPr/>
        </p:nvCxnSpPr>
        <p:spPr bwMode="gray">
          <a:xfrm flipH="1">
            <a:off x="925134" y="5054287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2">
            <a:extLst>
              <a:ext uri="{FF2B5EF4-FFF2-40B4-BE49-F238E27FC236}">
                <a16:creationId xmlns:a16="http://schemas.microsoft.com/office/drawing/2014/main" id="{F9208E82-3B87-46B8-8A41-2F932504FB7C}"/>
              </a:ext>
            </a:extLst>
          </p:cNvPr>
          <p:cNvCxnSpPr>
            <a:cxnSpLocks/>
          </p:cNvCxnSpPr>
          <p:nvPr/>
        </p:nvCxnSpPr>
        <p:spPr bwMode="gray">
          <a:xfrm flipH="1">
            <a:off x="925134" y="573055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48853E5-1B55-4384-9962-14398117466A}"/>
              </a:ext>
            </a:extLst>
          </p:cNvPr>
          <p:cNvCxnSpPr>
            <a:cxnSpLocks/>
          </p:cNvCxnSpPr>
          <p:nvPr/>
        </p:nvCxnSpPr>
        <p:spPr bwMode="gray">
          <a:xfrm>
            <a:off x="925134" y="2957144"/>
            <a:ext cx="0" cy="2773412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24">
            <a:extLst>
              <a:ext uri="{FF2B5EF4-FFF2-40B4-BE49-F238E27FC236}">
                <a16:creationId xmlns:a16="http://schemas.microsoft.com/office/drawing/2014/main" id="{4EAFC8BD-41EB-4FAF-B5DA-B061563A3442}"/>
              </a:ext>
            </a:extLst>
          </p:cNvPr>
          <p:cNvSpPr txBox="1"/>
          <p:nvPr/>
        </p:nvSpPr>
        <p:spPr bwMode="gray">
          <a:xfrm>
            <a:off x="552937" y="3231235"/>
            <a:ext cx="671115" cy="612938"/>
          </a:xfrm>
          <a:prstGeom prst="roundRect">
            <a:avLst>
              <a:gd name="adj" fmla="val 5388"/>
            </a:avLst>
          </a:prstGeom>
          <a:solidFill>
            <a:schemeClr val="accent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163B2F-094B-438F-A111-CC89563564F9}"/>
              </a:ext>
            </a:extLst>
          </p:cNvPr>
          <p:cNvSpPr/>
          <p:nvPr/>
        </p:nvSpPr>
        <p:spPr>
          <a:xfrm>
            <a:off x="607171" y="3231235"/>
            <a:ext cx="635927" cy="612937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52" r="-52"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145" name="Textplatzhalter 10">
            <a:extLst>
              <a:ext uri="{FF2B5EF4-FFF2-40B4-BE49-F238E27FC236}">
                <a16:creationId xmlns:a16="http://schemas.microsoft.com/office/drawing/2014/main" id="{BA8DD72C-A0D0-4DE2-9A64-6EBE15D70A00}"/>
              </a:ext>
            </a:extLst>
          </p:cNvPr>
          <p:cNvSpPr txBox="1">
            <a:spLocks/>
          </p:cNvSpPr>
          <p:nvPr/>
        </p:nvSpPr>
        <p:spPr bwMode="gray">
          <a:xfrm>
            <a:off x="4944231" y="3232173"/>
            <a:ext cx="1850400" cy="612000"/>
          </a:xfrm>
          <a:prstGeom prst="roundRect">
            <a:avLst>
              <a:gd name="adj" fmla="val 61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52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9" name="Textplatzhalter 8">
            <a:extLst>
              <a:ext uri="{FF2B5EF4-FFF2-40B4-BE49-F238E27FC236}">
                <a16:creationId xmlns:a16="http://schemas.microsoft.com/office/drawing/2014/main" id="{84E25DAC-FD4F-4B09-BCB6-3A3A1BB32474}"/>
              </a:ext>
            </a:extLst>
          </p:cNvPr>
          <p:cNvSpPr txBox="1">
            <a:spLocks/>
          </p:cNvSpPr>
          <p:nvPr/>
        </p:nvSpPr>
        <p:spPr>
          <a:xfrm>
            <a:off x="6243320" y="411440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40" name="Textplatzhalter 8">
            <a:extLst>
              <a:ext uri="{FF2B5EF4-FFF2-40B4-BE49-F238E27FC236}">
                <a16:creationId xmlns:a16="http://schemas.microsoft.com/office/drawing/2014/main" id="{3DC4DF59-5176-4A9B-9996-8AC0CF7E7996}"/>
              </a:ext>
            </a:extLst>
          </p:cNvPr>
          <p:cNvSpPr txBox="1">
            <a:spLocks/>
          </p:cNvSpPr>
          <p:nvPr/>
        </p:nvSpPr>
        <p:spPr>
          <a:xfrm>
            <a:off x="6243320" y="479067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41" name="Textplatzhalter 8">
            <a:extLst>
              <a:ext uri="{FF2B5EF4-FFF2-40B4-BE49-F238E27FC236}">
                <a16:creationId xmlns:a16="http://schemas.microsoft.com/office/drawing/2014/main" id="{ADA63ED7-3146-4039-977B-5D254E032850}"/>
              </a:ext>
            </a:extLst>
          </p:cNvPr>
          <p:cNvSpPr txBox="1">
            <a:spLocks/>
          </p:cNvSpPr>
          <p:nvPr/>
        </p:nvSpPr>
        <p:spPr>
          <a:xfrm>
            <a:off x="6243320" y="5466939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61" name="Textfeld 24">
            <a:extLst>
              <a:ext uri="{FF2B5EF4-FFF2-40B4-BE49-F238E27FC236}">
                <a16:creationId xmlns:a16="http://schemas.microsoft.com/office/drawing/2014/main" id="{4A03551A-FA2C-417C-AFA5-8326D01388FA}"/>
              </a:ext>
            </a:extLst>
          </p:cNvPr>
          <p:cNvSpPr txBox="1"/>
          <p:nvPr/>
        </p:nvSpPr>
        <p:spPr bwMode="gray">
          <a:xfrm>
            <a:off x="5746497" y="411603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bg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0D6AEE-4C28-44A1-9C1F-376353D2E8B1}"/>
              </a:ext>
            </a:extLst>
          </p:cNvPr>
          <p:cNvSpPr/>
          <p:nvPr/>
        </p:nvSpPr>
        <p:spPr>
          <a:xfrm>
            <a:off x="5795622" y="4116035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74" name="Textfeld 24">
            <a:extLst>
              <a:ext uri="{FF2B5EF4-FFF2-40B4-BE49-F238E27FC236}">
                <a16:creationId xmlns:a16="http://schemas.microsoft.com/office/drawing/2014/main" id="{ABCCCFFE-B466-4DC2-BE7B-4D17E54B8E96}"/>
              </a:ext>
            </a:extLst>
          </p:cNvPr>
          <p:cNvSpPr txBox="1"/>
          <p:nvPr/>
        </p:nvSpPr>
        <p:spPr bwMode="gray">
          <a:xfrm>
            <a:off x="5746497" y="479230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bg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2209A9-E6EA-4D91-BE57-8DC4E79125AE}"/>
              </a:ext>
            </a:extLst>
          </p:cNvPr>
          <p:cNvSpPr/>
          <p:nvPr/>
        </p:nvSpPr>
        <p:spPr>
          <a:xfrm>
            <a:off x="5795622" y="4792306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86" name="Textfeld 24">
            <a:extLst>
              <a:ext uri="{FF2B5EF4-FFF2-40B4-BE49-F238E27FC236}">
                <a16:creationId xmlns:a16="http://schemas.microsoft.com/office/drawing/2014/main" id="{CE73422F-5510-4A1B-9856-DD25D014626E}"/>
              </a:ext>
            </a:extLst>
          </p:cNvPr>
          <p:cNvSpPr txBox="1"/>
          <p:nvPr/>
        </p:nvSpPr>
        <p:spPr bwMode="gray">
          <a:xfrm>
            <a:off x="5746497" y="546857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bg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EDF3BC-F30C-4756-B010-5A17DE99616C}"/>
              </a:ext>
            </a:extLst>
          </p:cNvPr>
          <p:cNvSpPr/>
          <p:nvPr/>
        </p:nvSpPr>
        <p:spPr>
          <a:xfrm>
            <a:off x="5795622" y="5468575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cxnSp>
        <p:nvCxnSpPr>
          <p:cNvPr id="103" name="Gerader Verbinder 12">
            <a:extLst>
              <a:ext uri="{FF2B5EF4-FFF2-40B4-BE49-F238E27FC236}">
                <a16:creationId xmlns:a16="http://schemas.microsoft.com/office/drawing/2014/main" id="{83694723-CF18-44CE-85A0-C14BB8AE6BE0}"/>
              </a:ext>
            </a:extLst>
          </p:cNvPr>
          <p:cNvCxnSpPr>
            <a:cxnSpLocks/>
          </p:cNvCxnSpPr>
          <p:nvPr/>
        </p:nvCxnSpPr>
        <p:spPr bwMode="gray">
          <a:xfrm flipH="1">
            <a:off x="4740102" y="437801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2">
            <a:extLst>
              <a:ext uri="{FF2B5EF4-FFF2-40B4-BE49-F238E27FC236}">
                <a16:creationId xmlns:a16="http://schemas.microsoft.com/office/drawing/2014/main" id="{6CA82850-283B-4946-B4B1-E593F83A3236}"/>
              </a:ext>
            </a:extLst>
          </p:cNvPr>
          <p:cNvCxnSpPr>
            <a:cxnSpLocks/>
          </p:cNvCxnSpPr>
          <p:nvPr/>
        </p:nvCxnSpPr>
        <p:spPr bwMode="gray">
          <a:xfrm flipH="1">
            <a:off x="4740102" y="5054287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2">
            <a:extLst>
              <a:ext uri="{FF2B5EF4-FFF2-40B4-BE49-F238E27FC236}">
                <a16:creationId xmlns:a16="http://schemas.microsoft.com/office/drawing/2014/main" id="{47B7D9B1-95CC-4D4D-98A2-9ACECE98A6A5}"/>
              </a:ext>
            </a:extLst>
          </p:cNvPr>
          <p:cNvCxnSpPr>
            <a:cxnSpLocks/>
          </p:cNvCxnSpPr>
          <p:nvPr/>
        </p:nvCxnSpPr>
        <p:spPr bwMode="gray">
          <a:xfrm flipH="1">
            <a:off x="4740102" y="573055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D27771A-7F79-46D9-A958-D70CCF41DA0C}"/>
              </a:ext>
            </a:extLst>
          </p:cNvPr>
          <p:cNvCxnSpPr>
            <a:cxnSpLocks/>
          </p:cNvCxnSpPr>
          <p:nvPr/>
        </p:nvCxnSpPr>
        <p:spPr bwMode="gray">
          <a:xfrm>
            <a:off x="4740102" y="2957144"/>
            <a:ext cx="0" cy="2773412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24">
            <a:extLst>
              <a:ext uri="{FF2B5EF4-FFF2-40B4-BE49-F238E27FC236}">
                <a16:creationId xmlns:a16="http://schemas.microsoft.com/office/drawing/2014/main" id="{1F7C2C2C-584F-4808-84E7-667962660C30}"/>
              </a:ext>
            </a:extLst>
          </p:cNvPr>
          <p:cNvSpPr txBox="1"/>
          <p:nvPr/>
        </p:nvSpPr>
        <p:spPr bwMode="gray">
          <a:xfrm>
            <a:off x="4367905" y="3231235"/>
            <a:ext cx="671115" cy="612938"/>
          </a:xfrm>
          <a:prstGeom prst="roundRect">
            <a:avLst>
              <a:gd name="adj" fmla="val 5388"/>
            </a:avLst>
          </a:prstGeom>
          <a:solidFill>
            <a:schemeClr val="bg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BBB648-5FB2-4DBC-9FBC-E0A4CC8C06BE}"/>
              </a:ext>
            </a:extLst>
          </p:cNvPr>
          <p:cNvSpPr/>
          <p:nvPr/>
        </p:nvSpPr>
        <p:spPr>
          <a:xfrm>
            <a:off x="4422138" y="3231235"/>
            <a:ext cx="635927" cy="612937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146" name="Textplatzhalter 10">
            <a:extLst>
              <a:ext uri="{FF2B5EF4-FFF2-40B4-BE49-F238E27FC236}">
                <a16:creationId xmlns:a16="http://schemas.microsoft.com/office/drawing/2014/main" id="{32EBBD2D-D3C5-4320-8EBD-A1BE309AF7D4}"/>
              </a:ext>
            </a:extLst>
          </p:cNvPr>
          <p:cNvSpPr txBox="1">
            <a:spLocks/>
          </p:cNvSpPr>
          <p:nvPr/>
        </p:nvSpPr>
        <p:spPr bwMode="gray">
          <a:xfrm>
            <a:off x="8759572" y="3232173"/>
            <a:ext cx="1850400" cy="612000"/>
          </a:xfrm>
          <a:prstGeom prst="roundRect">
            <a:avLst>
              <a:gd name="adj" fmla="val 61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52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2" name="Textplatzhalter 8">
            <a:extLst>
              <a:ext uri="{FF2B5EF4-FFF2-40B4-BE49-F238E27FC236}">
                <a16:creationId xmlns:a16="http://schemas.microsoft.com/office/drawing/2014/main" id="{E9AEE06E-1147-4B66-8672-F6BDE715FF53}"/>
              </a:ext>
            </a:extLst>
          </p:cNvPr>
          <p:cNvSpPr txBox="1">
            <a:spLocks/>
          </p:cNvSpPr>
          <p:nvPr/>
        </p:nvSpPr>
        <p:spPr>
          <a:xfrm>
            <a:off x="10058661" y="411440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43" name="Textplatzhalter 8">
            <a:extLst>
              <a:ext uri="{FF2B5EF4-FFF2-40B4-BE49-F238E27FC236}">
                <a16:creationId xmlns:a16="http://schemas.microsoft.com/office/drawing/2014/main" id="{5903C70A-4287-4FA4-8D97-8E245D3111B7}"/>
              </a:ext>
            </a:extLst>
          </p:cNvPr>
          <p:cNvSpPr txBox="1">
            <a:spLocks/>
          </p:cNvSpPr>
          <p:nvPr/>
        </p:nvSpPr>
        <p:spPr>
          <a:xfrm>
            <a:off x="10058661" y="4790670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144" name="Textplatzhalter 8">
            <a:extLst>
              <a:ext uri="{FF2B5EF4-FFF2-40B4-BE49-F238E27FC236}">
                <a16:creationId xmlns:a16="http://schemas.microsoft.com/office/drawing/2014/main" id="{B6CA21BA-D341-421C-97B3-E0A746154D01}"/>
              </a:ext>
            </a:extLst>
          </p:cNvPr>
          <p:cNvSpPr txBox="1">
            <a:spLocks/>
          </p:cNvSpPr>
          <p:nvPr/>
        </p:nvSpPr>
        <p:spPr>
          <a:xfrm>
            <a:off x="10058661" y="5466939"/>
            <a:ext cx="1580400" cy="525600"/>
          </a:xfrm>
          <a:prstGeom prst="roundRect">
            <a:avLst>
              <a:gd name="adj" fmla="val 62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234000" tIns="216000" rIns="216000" bIns="21600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</p:txBody>
      </p:sp>
      <p:sp>
        <p:nvSpPr>
          <p:cNvPr id="65" name="Textfeld 24">
            <a:extLst>
              <a:ext uri="{FF2B5EF4-FFF2-40B4-BE49-F238E27FC236}">
                <a16:creationId xmlns:a16="http://schemas.microsoft.com/office/drawing/2014/main" id="{7D99A276-590C-4841-B560-396A9E280873}"/>
              </a:ext>
            </a:extLst>
          </p:cNvPr>
          <p:cNvSpPr txBox="1"/>
          <p:nvPr/>
        </p:nvSpPr>
        <p:spPr bwMode="gray">
          <a:xfrm>
            <a:off x="9561838" y="411603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tx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6ECC032-0789-4CBE-9466-66DDB64AD29F}"/>
              </a:ext>
            </a:extLst>
          </p:cNvPr>
          <p:cNvSpPr/>
          <p:nvPr/>
        </p:nvSpPr>
        <p:spPr>
          <a:xfrm>
            <a:off x="9610963" y="4116035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78" name="Textfeld 24">
            <a:extLst>
              <a:ext uri="{FF2B5EF4-FFF2-40B4-BE49-F238E27FC236}">
                <a16:creationId xmlns:a16="http://schemas.microsoft.com/office/drawing/2014/main" id="{5E4F4421-480D-4B97-A285-78EB9A732376}"/>
              </a:ext>
            </a:extLst>
          </p:cNvPr>
          <p:cNvSpPr txBox="1"/>
          <p:nvPr/>
        </p:nvSpPr>
        <p:spPr bwMode="gray">
          <a:xfrm>
            <a:off x="9561838" y="479230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tx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70C2223-DB08-446F-AFC1-A32AF35DB2CD}"/>
              </a:ext>
            </a:extLst>
          </p:cNvPr>
          <p:cNvSpPr/>
          <p:nvPr/>
        </p:nvSpPr>
        <p:spPr>
          <a:xfrm>
            <a:off x="9610963" y="4792306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90" name="Textfeld 24">
            <a:extLst>
              <a:ext uri="{FF2B5EF4-FFF2-40B4-BE49-F238E27FC236}">
                <a16:creationId xmlns:a16="http://schemas.microsoft.com/office/drawing/2014/main" id="{FAEEC814-04DE-4C40-8705-BD5FE1160295}"/>
              </a:ext>
            </a:extLst>
          </p:cNvPr>
          <p:cNvSpPr txBox="1"/>
          <p:nvPr/>
        </p:nvSpPr>
        <p:spPr bwMode="gray">
          <a:xfrm>
            <a:off x="9561838" y="5468575"/>
            <a:ext cx="573694" cy="523965"/>
          </a:xfrm>
          <a:prstGeom prst="roundRect">
            <a:avLst>
              <a:gd name="adj" fmla="val 5388"/>
            </a:avLst>
          </a:prstGeom>
          <a:solidFill>
            <a:schemeClr val="tx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CB79505-9A11-45CB-91D9-79893F6FEFAD}"/>
              </a:ext>
            </a:extLst>
          </p:cNvPr>
          <p:cNvSpPr/>
          <p:nvPr/>
        </p:nvSpPr>
        <p:spPr>
          <a:xfrm>
            <a:off x="9610963" y="5468575"/>
            <a:ext cx="543614" cy="523964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cxnSp>
        <p:nvCxnSpPr>
          <p:cNvPr id="93" name="Gerader Verbinder 12">
            <a:extLst>
              <a:ext uri="{FF2B5EF4-FFF2-40B4-BE49-F238E27FC236}">
                <a16:creationId xmlns:a16="http://schemas.microsoft.com/office/drawing/2014/main" id="{DD590C26-2028-4000-A0E1-27C930DE1A7C}"/>
              </a:ext>
            </a:extLst>
          </p:cNvPr>
          <p:cNvCxnSpPr>
            <a:cxnSpLocks/>
          </p:cNvCxnSpPr>
          <p:nvPr/>
        </p:nvCxnSpPr>
        <p:spPr bwMode="gray">
          <a:xfrm flipH="1">
            <a:off x="8555443" y="437801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12">
            <a:extLst>
              <a:ext uri="{FF2B5EF4-FFF2-40B4-BE49-F238E27FC236}">
                <a16:creationId xmlns:a16="http://schemas.microsoft.com/office/drawing/2014/main" id="{CD90F954-AC91-403B-8888-A78D7F1AD5C1}"/>
              </a:ext>
            </a:extLst>
          </p:cNvPr>
          <p:cNvCxnSpPr>
            <a:cxnSpLocks/>
          </p:cNvCxnSpPr>
          <p:nvPr/>
        </p:nvCxnSpPr>
        <p:spPr bwMode="gray">
          <a:xfrm flipH="1">
            <a:off x="8555443" y="5054287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12">
            <a:extLst>
              <a:ext uri="{FF2B5EF4-FFF2-40B4-BE49-F238E27FC236}">
                <a16:creationId xmlns:a16="http://schemas.microsoft.com/office/drawing/2014/main" id="{E6521E23-C444-441E-80A5-46660832D743}"/>
              </a:ext>
            </a:extLst>
          </p:cNvPr>
          <p:cNvCxnSpPr>
            <a:cxnSpLocks/>
          </p:cNvCxnSpPr>
          <p:nvPr/>
        </p:nvCxnSpPr>
        <p:spPr bwMode="gray">
          <a:xfrm flipH="1">
            <a:off x="8555443" y="5730556"/>
            <a:ext cx="1006395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B4976D2-D245-4F74-9411-23A51F1CDE10}"/>
              </a:ext>
            </a:extLst>
          </p:cNvPr>
          <p:cNvCxnSpPr>
            <a:cxnSpLocks/>
          </p:cNvCxnSpPr>
          <p:nvPr/>
        </p:nvCxnSpPr>
        <p:spPr bwMode="gray">
          <a:xfrm>
            <a:off x="8555443" y="2957144"/>
            <a:ext cx="0" cy="2773412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24">
            <a:extLst>
              <a:ext uri="{FF2B5EF4-FFF2-40B4-BE49-F238E27FC236}">
                <a16:creationId xmlns:a16="http://schemas.microsoft.com/office/drawing/2014/main" id="{967CC5F1-8082-49B0-B071-A615D9CE17C2}"/>
              </a:ext>
            </a:extLst>
          </p:cNvPr>
          <p:cNvSpPr txBox="1"/>
          <p:nvPr/>
        </p:nvSpPr>
        <p:spPr bwMode="gray">
          <a:xfrm>
            <a:off x="8183246" y="3231235"/>
            <a:ext cx="671115" cy="612938"/>
          </a:xfrm>
          <a:prstGeom prst="roundRect">
            <a:avLst>
              <a:gd name="adj" fmla="val 5388"/>
            </a:avLst>
          </a:prstGeom>
          <a:solidFill>
            <a:schemeClr val="tx2"/>
          </a:solidFill>
        </p:spPr>
        <p:txBody>
          <a:bodyPr wrap="square" lIns="359917" tIns="215950" rIns="215950" bIns="179958" rtlCol="0" anchor="ctr">
            <a:noAutofit/>
          </a:bodyPr>
          <a:lstStyle/>
          <a:p>
            <a:endParaRPr lang="de-DE" sz="1000" dirty="0">
              <a:solidFill>
                <a:srgbClr val="1F1F1F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240C1E-5414-4A6A-B324-BFB18CDD80E4}"/>
              </a:ext>
            </a:extLst>
          </p:cNvPr>
          <p:cNvSpPr/>
          <p:nvPr/>
        </p:nvSpPr>
        <p:spPr>
          <a:xfrm>
            <a:off x="8237479" y="3231235"/>
            <a:ext cx="635927" cy="612937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A09353-2A45-4343-B319-D4467759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129" name="Datumsplatzhalter 2">
            <a:extLst>
              <a:ext uri="{FF2B5EF4-FFF2-40B4-BE49-F238E27FC236}">
                <a16:creationId xmlns:a16="http://schemas.microsoft.com/office/drawing/2014/main" id="{79BD3018-E5AB-4586-B7AD-CD25D73C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130" name="Fußzeilenplatzhalter 3">
            <a:extLst>
              <a:ext uri="{FF2B5EF4-FFF2-40B4-BE49-F238E27FC236}">
                <a16:creationId xmlns:a16="http://schemas.microsoft.com/office/drawing/2014/main" id="{C70511A3-7815-4D0B-9951-1C01EE6B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131" name="Foliennummernplatzhalter 4">
            <a:extLst>
              <a:ext uri="{FF2B5EF4-FFF2-40B4-BE49-F238E27FC236}">
                <a16:creationId xmlns:a16="http://schemas.microsoft.com/office/drawing/2014/main" id="{0CC39B69-8F11-44B6-A6F5-14CF6F5D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3D1937-4A34-4A10-ABEA-A993E0A57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75" name="Textplatzhalter 9">
            <a:hlinkClick r:id="rId5" action="ppaction://hlinksldjump"/>
            <a:extLst>
              <a:ext uri="{FF2B5EF4-FFF2-40B4-BE49-F238E27FC236}">
                <a16:creationId xmlns:a16="http://schemas.microsoft.com/office/drawing/2014/main" id="{C4DF5263-EFA4-4F53-ABF9-8367B202C132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3617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r Verbinder 75">
            <a:extLst>
              <a:ext uri="{FF2B5EF4-FFF2-40B4-BE49-F238E27FC236}">
                <a16:creationId xmlns:a16="http://schemas.microsoft.com/office/drawing/2014/main" id="{D88F7914-AB32-4216-BE8C-4FC3A03AA16A}"/>
              </a:ext>
            </a:extLst>
          </p:cNvPr>
          <p:cNvCxnSpPr>
            <a:cxnSpLocks/>
          </p:cNvCxnSpPr>
          <p:nvPr/>
        </p:nvCxnSpPr>
        <p:spPr bwMode="gray">
          <a:xfrm>
            <a:off x="4575479" y="2960320"/>
            <a:ext cx="0" cy="2841596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76">
            <a:extLst>
              <a:ext uri="{FF2B5EF4-FFF2-40B4-BE49-F238E27FC236}">
                <a16:creationId xmlns:a16="http://schemas.microsoft.com/office/drawing/2014/main" id="{8083FF61-C1D9-45E0-AFD9-A6FBDF880541}"/>
              </a:ext>
            </a:extLst>
          </p:cNvPr>
          <p:cNvCxnSpPr>
            <a:cxnSpLocks/>
          </p:cNvCxnSpPr>
          <p:nvPr/>
        </p:nvCxnSpPr>
        <p:spPr bwMode="gray">
          <a:xfrm>
            <a:off x="7618108" y="2960320"/>
            <a:ext cx="0" cy="2841596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77">
            <a:extLst>
              <a:ext uri="{FF2B5EF4-FFF2-40B4-BE49-F238E27FC236}">
                <a16:creationId xmlns:a16="http://schemas.microsoft.com/office/drawing/2014/main" id="{56FD7CBF-E46F-4A09-A64D-141BD849499E}"/>
              </a:ext>
            </a:extLst>
          </p:cNvPr>
          <p:cNvCxnSpPr>
            <a:cxnSpLocks/>
          </p:cNvCxnSpPr>
          <p:nvPr/>
        </p:nvCxnSpPr>
        <p:spPr bwMode="gray">
          <a:xfrm>
            <a:off x="10660737" y="2960320"/>
            <a:ext cx="0" cy="2841596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67">
            <a:extLst>
              <a:ext uri="{FF2B5EF4-FFF2-40B4-BE49-F238E27FC236}">
                <a16:creationId xmlns:a16="http://schemas.microsoft.com/office/drawing/2014/main" id="{94AC2A83-6F3E-4755-BACC-FCFD0C229204}"/>
              </a:ext>
            </a:extLst>
          </p:cNvPr>
          <p:cNvCxnSpPr>
            <a:cxnSpLocks/>
          </p:cNvCxnSpPr>
          <p:nvPr/>
        </p:nvCxnSpPr>
        <p:spPr bwMode="gray">
          <a:xfrm>
            <a:off x="1532850" y="2960320"/>
            <a:ext cx="0" cy="2841596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platzhalter 10">
            <a:extLst>
              <a:ext uri="{FF2B5EF4-FFF2-40B4-BE49-F238E27FC236}">
                <a16:creationId xmlns:a16="http://schemas.microsoft.com/office/drawing/2014/main" id="{12EA816E-1FDA-4EC2-8951-085670289E8E}"/>
              </a:ext>
            </a:extLst>
          </p:cNvPr>
          <p:cNvSpPr txBox="1">
            <a:spLocks/>
          </p:cNvSpPr>
          <p:nvPr/>
        </p:nvSpPr>
        <p:spPr bwMode="gray">
          <a:xfrm>
            <a:off x="586269" y="3153774"/>
            <a:ext cx="1893162" cy="648847"/>
          </a:xfrm>
          <a:prstGeom prst="rect">
            <a:avLst/>
          </a:prstGeom>
          <a:solidFill>
            <a:schemeClr val="bg1"/>
          </a:solidFill>
        </p:spPr>
        <p:txBody>
          <a:bodyPr lIns="0" tIns="107975" rIns="0" bIns="107975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3" name="Textplatzhalter 10">
            <a:extLst>
              <a:ext uri="{FF2B5EF4-FFF2-40B4-BE49-F238E27FC236}">
                <a16:creationId xmlns:a16="http://schemas.microsoft.com/office/drawing/2014/main" id="{0665D59B-E8FC-4278-B8FE-73966CD82002}"/>
              </a:ext>
            </a:extLst>
          </p:cNvPr>
          <p:cNvSpPr txBox="1">
            <a:spLocks/>
          </p:cNvSpPr>
          <p:nvPr/>
        </p:nvSpPr>
        <p:spPr bwMode="gray">
          <a:xfrm>
            <a:off x="3628898" y="3153774"/>
            <a:ext cx="1893162" cy="648847"/>
          </a:xfrm>
          <a:prstGeom prst="rect">
            <a:avLst/>
          </a:prstGeom>
          <a:solidFill>
            <a:schemeClr val="bg1"/>
          </a:solidFill>
        </p:spPr>
        <p:txBody>
          <a:bodyPr lIns="0" tIns="107975" rIns="0" bIns="107975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6" name="Textplatzhalter 10">
            <a:extLst>
              <a:ext uri="{FF2B5EF4-FFF2-40B4-BE49-F238E27FC236}">
                <a16:creationId xmlns:a16="http://schemas.microsoft.com/office/drawing/2014/main" id="{7BEE36E1-E40B-4915-AEFA-B72F14866529}"/>
              </a:ext>
            </a:extLst>
          </p:cNvPr>
          <p:cNvSpPr txBox="1">
            <a:spLocks/>
          </p:cNvSpPr>
          <p:nvPr/>
        </p:nvSpPr>
        <p:spPr bwMode="gray">
          <a:xfrm>
            <a:off x="6671527" y="3153774"/>
            <a:ext cx="1893162" cy="648847"/>
          </a:xfrm>
          <a:prstGeom prst="rect">
            <a:avLst/>
          </a:prstGeom>
          <a:solidFill>
            <a:schemeClr val="bg1"/>
          </a:solidFill>
        </p:spPr>
        <p:txBody>
          <a:bodyPr lIns="0" tIns="107975" rIns="0" bIns="107975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Textplatzhalter 10">
            <a:extLst>
              <a:ext uri="{FF2B5EF4-FFF2-40B4-BE49-F238E27FC236}">
                <a16:creationId xmlns:a16="http://schemas.microsoft.com/office/drawing/2014/main" id="{3B4B42C6-1BE0-48A8-B06F-AE906FED258D}"/>
              </a:ext>
            </a:extLst>
          </p:cNvPr>
          <p:cNvSpPr txBox="1">
            <a:spLocks/>
          </p:cNvSpPr>
          <p:nvPr/>
        </p:nvSpPr>
        <p:spPr bwMode="gray">
          <a:xfrm>
            <a:off x="9714156" y="3153774"/>
            <a:ext cx="1893162" cy="648847"/>
          </a:xfrm>
          <a:prstGeom prst="rect">
            <a:avLst/>
          </a:prstGeom>
          <a:solidFill>
            <a:schemeClr val="bg1"/>
          </a:solidFill>
        </p:spPr>
        <p:txBody>
          <a:bodyPr lIns="0" tIns="107975" rIns="0" bIns="107975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35" name="Gerader Verbinder 70">
            <a:extLst>
              <a:ext uri="{FF2B5EF4-FFF2-40B4-BE49-F238E27FC236}">
                <a16:creationId xmlns:a16="http://schemas.microsoft.com/office/drawing/2014/main" id="{0AD6ABE9-E549-4BAA-8798-D672B377764D}"/>
              </a:ext>
            </a:extLst>
          </p:cNvPr>
          <p:cNvCxnSpPr>
            <a:cxnSpLocks/>
          </p:cNvCxnSpPr>
          <p:nvPr/>
        </p:nvCxnSpPr>
        <p:spPr bwMode="gray">
          <a:xfrm flipH="1">
            <a:off x="1532850" y="2960750"/>
            <a:ext cx="9127887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64">
            <a:extLst>
              <a:ext uri="{FF2B5EF4-FFF2-40B4-BE49-F238E27FC236}">
                <a16:creationId xmlns:a16="http://schemas.microsoft.com/office/drawing/2014/main" id="{FA6670D1-360D-47CB-96A5-A3EC3F2B0F9B}"/>
              </a:ext>
            </a:extLst>
          </p:cNvPr>
          <p:cNvCxnSpPr>
            <a:cxnSpLocks/>
          </p:cNvCxnSpPr>
          <p:nvPr/>
        </p:nvCxnSpPr>
        <p:spPr bwMode="gray">
          <a:xfrm>
            <a:off x="6096794" y="2406093"/>
            <a:ext cx="0" cy="554227"/>
          </a:xfrm>
          <a:prstGeom prst="line">
            <a:avLst/>
          </a:prstGeom>
          <a:ln w="31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platzhalter 10">
            <a:extLst>
              <a:ext uri="{FF2B5EF4-FFF2-40B4-BE49-F238E27FC236}">
                <a16:creationId xmlns:a16="http://schemas.microsoft.com/office/drawing/2014/main" id="{82FBD3F2-EC5B-45DD-95E2-A9FE7B6EBC48}"/>
              </a:ext>
            </a:extLst>
          </p:cNvPr>
          <p:cNvSpPr txBox="1">
            <a:spLocks/>
          </p:cNvSpPr>
          <p:nvPr/>
        </p:nvSpPr>
        <p:spPr bwMode="gray">
          <a:xfrm>
            <a:off x="5150213" y="1811712"/>
            <a:ext cx="1893162" cy="648847"/>
          </a:xfrm>
          <a:prstGeom prst="rect">
            <a:avLst/>
          </a:prstGeom>
          <a:solidFill>
            <a:schemeClr val="bg1"/>
          </a:solidFill>
        </p:spPr>
        <p:txBody>
          <a:bodyPr lIns="0" tIns="107975" rIns="0" bIns="107975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 </a:t>
            </a:r>
            <a:r>
              <a:rPr lang="de-DE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Name</a:t>
            </a:r>
            <a:endParaRPr lang="de-DE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algn="ctr">
              <a:spcBef>
                <a:spcPts val="0"/>
              </a:spcBef>
            </a:pPr>
            <a:r>
              <a:rPr lang="de-DE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Position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1" name="Textplatzhalter 10">
            <a:extLst>
              <a:ext uri="{FF2B5EF4-FFF2-40B4-BE49-F238E27FC236}">
                <a16:creationId xmlns:a16="http://schemas.microsoft.com/office/drawing/2014/main" id="{C544CD81-12B6-4D07-B111-62FBD50DBB2E}"/>
              </a:ext>
            </a:extLst>
          </p:cNvPr>
          <p:cNvSpPr txBox="1">
            <a:spLocks/>
          </p:cNvSpPr>
          <p:nvPr/>
        </p:nvSpPr>
        <p:spPr bwMode="gray">
          <a:xfrm>
            <a:off x="5150213" y="1811711"/>
            <a:ext cx="1893162" cy="359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54" name="Textplatzhalter 10">
            <a:extLst>
              <a:ext uri="{FF2B5EF4-FFF2-40B4-BE49-F238E27FC236}">
                <a16:creationId xmlns:a16="http://schemas.microsoft.com/office/drawing/2014/main" id="{27AFA9B1-FC00-4228-B251-B3B40D89A878}"/>
              </a:ext>
            </a:extLst>
          </p:cNvPr>
          <p:cNvSpPr txBox="1">
            <a:spLocks/>
          </p:cNvSpPr>
          <p:nvPr/>
        </p:nvSpPr>
        <p:spPr bwMode="gray">
          <a:xfrm>
            <a:off x="3628898" y="3153774"/>
            <a:ext cx="1893162" cy="359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55" name="Textplatzhalter 10">
            <a:extLst>
              <a:ext uri="{FF2B5EF4-FFF2-40B4-BE49-F238E27FC236}">
                <a16:creationId xmlns:a16="http://schemas.microsoft.com/office/drawing/2014/main" id="{E304F958-B781-4F9D-B3F8-F80F30FDEE87}"/>
              </a:ext>
            </a:extLst>
          </p:cNvPr>
          <p:cNvSpPr txBox="1">
            <a:spLocks/>
          </p:cNvSpPr>
          <p:nvPr/>
        </p:nvSpPr>
        <p:spPr bwMode="gray">
          <a:xfrm>
            <a:off x="586269" y="3153774"/>
            <a:ext cx="1893162" cy="359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56" name="Textplatzhalter 10">
            <a:extLst>
              <a:ext uri="{FF2B5EF4-FFF2-40B4-BE49-F238E27FC236}">
                <a16:creationId xmlns:a16="http://schemas.microsoft.com/office/drawing/2014/main" id="{666CC152-50CB-4335-87D8-9B9DE5148C5D}"/>
              </a:ext>
            </a:extLst>
          </p:cNvPr>
          <p:cNvSpPr txBox="1">
            <a:spLocks/>
          </p:cNvSpPr>
          <p:nvPr/>
        </p:nvSpPr>
        <p:spPr bwMode="gray">
          <a:xfrm>
            <a:off x="6671527" y="3153774"/>
            <a:ext cx="1893162" cy="359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57" name="Textplatzhalter 10">
            <a:extLst>
              <a:ext uri="{FF2B5EF4-FFF2-40B4-BE49-F238E27FC236}">
                <a16:creationId xmlns:a16="http://schemas.microsoft.com/office/drawing/2014/main" id="{ED6E6654-32B6-48FE-ACD6-A417760341D8}"/>
              </a:ext>
            </a:extLst>
          </p:cNvPr>
          <p:cNvSpPr txBox="1">
            <a:spLocks/>
          </p:cNvSpPr>
          <p:nvPr/>
        </p:nvSpPr>
        <p:spPr bwMode="gray">
          <a:xfrm>
            <a:off x="9714156" y="3153774"/>
            <a:ext cx="1893162" cy="359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8FFF5A-88D6-4999-A77E-474AFD04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72" name="Datumsplatzhalter 2">
            <a:extLst>
              <a:ext uri="{FF2B5EF4-FFF2-40B4-BE49-F238E27FC236}">
                <a16:creationId xmlns:a16="http://schemas.microsoft.com/office/drawing/2014/main" id="{3F695E22-D2E1-4A94-B7F1-FD1F381B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73" name="Fußzeilenplatzhalter 3">
            <a:extLst>
              <a:ext uri="{FF2B5EF4-FFF2-40B4-BE49-F238E27FC236}">
                <a16:creationId xmlns:a16="http://schemas.microsoft.com/office/drawing/2014/main" id="{560B12BA-445D-44E0-B853-7B504B77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74" name="Foliennummernplatzhalter 4">
            <a:extLst>
              <a:ext uri="{FF2B5EF4-FFF2-40B4-BE49-F238E27FC236}">
                <a16:creationId xmlns:a16="http://schemas.microsoft.com/office/drawing/2014/main" id="{F5B62E67-8407-48B3-8FFD-D0EA407C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FB1503-7C7B-488E-A4E5-4221B8F8C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77" name="Textplatzhalter 8">
            <a:extLst>
              <a:ext uri="{FF2B5EF4-FFF2-40B4-BE49-F238E27FC236}">
                <a16:creationId xmlns:a16="http://schemas.microsoft.com/office/drawing/2014/main" id="{96AED785-7C63-4736-8CF5-6E1B899F6C8E}"/>
              </a:ext>
            </a:extLst>
          </p:cNvPr>
          <p:cNvSpPr txBox="1">
            <a:spLocks/>
          </p:cNvSpPr>
          <p:nvPr/>
        </p:nvSpPr>
        <p:spPr>
          <a:xfrm>
            <a:off x="586269" y="422871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78" name="Textplatzhalter 8">
            <a:extLst>
              <a:ext uri="{FF2B5EF4-FFF2-40B4-BE49-F238E27FC236}">
                <a16:creationId xmlns:a16="http://schemas.microsoft.com/office/drawing/2014/main" id="{EFE936EE-8369-4F55-8128-5A9DC31954DC}"/>
              </a:ext>
            </a:extLst>
          </p:cNvPr>
          <p:cNvSpPr txBox="1">
            <a:spLocks/>
          </p:cNvSpPr>
          <p:nvPr/>
        </p:nvSpPr>
        <p:spPr>
          <a:xfrm>
            <a:off x="586269" y="4919146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0" name="Textplatzhalter 8">
            <a:extLst>
              <a:ext uri="{FF2B5EF4-FFF2-40B4-BE49-F238E27FC236}">
                <a16:creationId xmlns:a16="http://schemas.microsoft.com/office/drawing/2014/main" id="{AFEBCADA-2F64-4DB6-B013-11DD91B7D711}"/>
              </a:ext>
            </a:extLst>
          </p:cNvPr>
          <p:cNvSpPr txBox="1">
            <a:spLocks/>
          </p:cNvSpPr>
          <p:nvPr/>
        </p:nvSpPr>
        <p:spPr>
          <a:xfrm>
            <a:off x="586269" y="560812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2" name="Textplatzhalter 8">
            <a:extLst>
              <a:ext uri="{FF2B5EF4-FFF2-40B4-BE49-F238E27FC236}">
                <a16:creationId xmlns:a16="http://schemas.microsoft.com/office/drawing/2014/main" id="{EF4138E3-DF22-427D-94F6-415EE341ADDA}"/>
              </a:ext>
            </a:extLst>
          </p:cNvPr>
          <p:cNvSpPr txBox="1">
            <a:spLocks/>
          </p:cNvSpPr>
          <p:nvPr/>
        </p:nvSpPr>
        <p:spPr>
          <a:xfrm>
            <a:off x="3628460" y="4228717"/>
            <a:ext cx="1893600" cy="48396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3" name="Textplatzhalter 8">
            <a:extLst>
              <a:ext uri="{FF2B5EF4-FFF2-40B4-BE49-F238E27FC236}">
                <a16:creationId xmlns:a16="http://schemas.microsoft.com/office/drawing/2014/main" id="{B9087060-5F53-42F2-9ED6-3FFE6B6C9FE5}"/>
              </a:ext>
            </a:extLst>
          </p:cNvPr>
          <p:cNvSpPr txBox="1">
            <a:spLocks/>
          </p:cNvSpPr>
          <p:nvPr/>
        </p:nvSpPr>
        <p:spPr>
          <a:xfrm>
            <a:off x="3628460" y="4919146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4" name="Textplatzhalter 8">
            <a:extLst>
              <a:ext uri="{FF2B5EF4-FFF2-40B4-BE49-F238E27FC236}">
                <a16:creationId xmlns:a16="http://schemas.microsoft.com/office/drawing/2014/main" id="{FB49EBEF-6E21-4A70-89EF-5F13F79F2702}"/>
              </a:ext>
            </a:extLst>
          </p:cNvPr>
          <p:cNvSpPr txBox="1">
            <a:spLocks/>
          </p:cNvSpPr>
          <p:nvPr/>
        </p:nvSpPr>
        <p:spPr>
          <a:xfrm>
            <a:off x="3628460" y="560812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6" name="Textplatzhalter 8">
            <a:extLst>
              <a:ext uri="{FF2B5EF4-FFF2-40B4-BE49-F238E27FC236}">
                <a16:creationId xmlns:a16="http://schemas.microsoft.com/office/drawing/2014/main" id="{35DC0F5F-601E-4505-B51A-CF27EF200E61}"/>
              </a:ext>
            </a:extLst>
          </p:cNvPr>
          <p:cNvSpPr txBox="1">
            <a:spLocks/>
          </p:cNvSpPr>
          <p:nvPr/>
        </p:nvSpPr>
        <p:spPr>
          <a:xfrm>
            <a:off x="6671088" y="422871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7" name="Textplatzhalter 8">
            <a:extLst>
              <a:ext uri="{FF2B5EF4-FFF2-40B4-BE49-F238E27FC236}">
                <a16:creationId xmlns:a16="http://schemas.microsoft.com/office/drawing/2014/main" id="{AD6D1AD4-FBF1-4BAC-A9C9-68580F267E27}"/>
              </a:ext>
            </a:extLst>
          </p:cNvPr>
          <p:cNvSpPr txBox="1">
            <a:spLocks/>
          </p:cNvSpPr>
          <p:nvPr/>
        </p:nvSpPr>
        <p:spPr>
          <a:xfrm>
            <a:off x="6671088" y="4919146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88" name="Textplatzhalter 8">
            <a:extLst>
              <a:ext uri="{FF2B5EF4-FFF2-40B4-BE49-F238E27FC236}">
                <a16:creationId xmlns:a16="http://schemas.microsoft.com/office/drawing/2014/main" id="{BF25D061-3D8C-44BC-A8E6-F4D349F02001}"/>
              </a:ext>
            </a:extLst>
          </p:cNvPr>
          <p:cNvSpPr txBox="1">
            <a:spLocks/>
          </p:cNvSpPr>
          <p:nvPr/>
        </p:nvSpPr>
        <p:spPr>
          <a:xfrm>
            <a:off x="6671088" y="560812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90" name="Textplatzhalter 8">
            <a:extLst>
              <a:ext uri="{FF2B5EF4-FFF2-40B4-BE49-F238E27FC236}">
                <a16:creationId xmlns:a16="http://schemas.microsoft.com/office/drawing/2014/main" id="{61458740-26C3-4B5E-ACA7-1D9525A4BCB1}"/>
              </a:ext>
            </a:extLst>
          </p:cNvPr>
          <p:cNvSpPr txBox="1">
            <a:spLocks/>
          </p:cNvSpPr>
          <p:nvPr/>
        </p:nvSpPr>
        <p:spPr>
          <a:xfrm>
            <a:off x="9713718" y="422871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91" name="Textplatzhalter 8">
            <a:extLst>
              <a:ext uri="{FF2B5EF4-FFF2-40B4-BE49-F238E27FC236}">
                <a16:creationId xmlns:a16="http://schemas.microsoft.com/office/drawing/2014/main" id="{8C000F4E-568F-4FF0-A2BD-94CC776C2D34}"/>
              </a:ext>
            </a:extLst>
          </p:cNvPr>
          <p:cNvSpPr txBox="1">
            <a:spLocks/>
          </p:cNvSpPr>
          <p:nvPr/>
        </p:nvSpPr>
        <p:spPr>
          <a:xfrm>
            <a:off x="9713718" y="4919146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92" name="Textplatzhalter 8">
            <a:extLst>
              <a:ext uri="{FF2B5EF4-FFF2-40B4-BE49-F238E27FC236}">
                <a16:creationId xmlns:a16="http://schemas.microsoft.com/office/drawing/2014/main" id="{29C09BED-3964-4FB6-A9F3-6E889F69043B}"/>
              </a:ext>
            </a:extLst>
          </p:cNvPr>
          <p:cNvSpPr txBox="1">
            <a:spLocks/>
          </p:cNvSpPr>
          <p:nvPr/>
        </p:nvSpPr>
        <p:spPr>
          <a:xfrm>
            <a:off x="9713718" y="5608127"/>
            <a:ext cx="1893600" cy="482400"/>
          </a:xfrm>
          <a:prstGeom prst="rect">
            <a:avLst/>
          </a:prstGeom>
          <a:solidFill>
            <a:schemeClr val="bg1"/>
          </a:solidFill>
        </p:spPr>
        <p:txBody>
          <a:bodyPr lIns="0" tIns="72000" rIns="0" bIns="72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Name </a:t>
            </a:r>
            <a:r>
              <a:rPr lang="de-DE" dirty="0" err="1"/>
              <a:t>Name</a:t>
            </a:r>
            <a:endParaRPr lang="de-DE" dirty="0"/>
          </a:p>
          <a:p>
            <a:pPr lvl="1" algn="ctr"/>
            <a:r>
              <a:rPr lang="de-DE" dirty="0"/>
              <a:t>Position</a:t>
            </a:r>
          </a:p>
        </p:txBody>
      </p:sp>
      <p:sp>
        <p:nvSpPr>
          <p:cNvPr id="49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571CBFE4-921C-4AA3-B15A-68C3D847D732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2431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41DC4F2-FC27-41F9-991A-FAC94A3B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60ED0-6B2A-41A4-9185-BF74123B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78DB-7842-4728-8ADC-38F35882B2AD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E54C9-2DEE-4F0D-8919-EC78A4F4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9B24-5CF4-46FA-A45E-BCABACE2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t>19</a:t>
            </a:fld>
            <a:endParaRPr lang="en-US"/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729E0A42-0217-4289-9024-775BA47C3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aphicFrame>
        <p:nvGraphicFramePr>
          <p:cNvPr id="144" name="Tabelle 6">
            <a:extLst>
              <a:ext uri="{FF2B5EF4-FFF2-40B4-BE49-F238E27FC236}">
                <a16:creationId xmlns:a16="http://schemas.microsoft.com/office/drawing/2014/main" id="{698CEA2C-DC09-4552-9B46-E96570C77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10858"/>
              </p:ext>
            </p:extLst>
          </p:nvPr>
        </p:nvGraphicFramePr>
        <p:xfrm>
          <a:off x="552939" y="1974393"/>
          <a:ext cx="7648092" cy="4022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023">
                  <a:extLst>
                    <a:ext uri="{9D8B030D-6E8A-4147-A177-3AD203B41FA5}">
                      <a16:colId xmlns:a16="http://schemas.microsoft.com/office/drawing/2014/main" val="4239658164"/>
                    </a:ext>
                  </a:extLst>
                </a:gridCol>
                <a:gridCol w="1912023">
                  <a:extLst>
                    <a:ext uri="{9D8B030D-6E8A-4147-A177-3AD203B41FA5}">
                      <a16:colId xmlns:a16="http://schemas.microsoft.com/office/drawing/2014/main" val="1617959919"/>
                    </a:ext>
                  </a:extLst>
                </a:gridCol>
                <a:gridCol w="1912023">
                  <a:extLst>
                    <a:ext uri="{9D8B030D-6E8A-4147-A177-3AD203B41FA5}">
                      <a16:colId xmlns:a16="http://schemas.microsoft.com/office/drawing/2014/main" val="3117952903"/>
                    </a:ext>
                  </a:extLst>
                </a:gridCol>
                <a:gridCol w="1912023">
                  <a:extLst>
                    <a:ext uri="{9D8B030D-6E8A-4147-A177-3AD203B41FA5}">
                      <a16:colId xmlns:a16="http://schemas.microsoft.com/office/drawing/2014/main" val="1597358645"/>
                    </a:ext>
                  </a:extLst>
                </a:gridCol>
              </a:tblGrid>
              <a:tr h="387750">
                <a:tc>
                  <a:txBody>
                    <a:bodyPr/>
                    <a:lstStyle/>
                    <a:p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Lorem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ipsum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endParaRPr lang="de-DE" sz="1600" b="1" dirty="0">
                        <a:solidFill>
                          <a:srgbClr val="1F1F1F"/>
                        </a:solidFill>
                        <a:latin typeface="+mn-lt"/>
                      </a:endParaRP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Lorem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ipsum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endParaRPr lang="de-DE" sz="1600" b="1" dirty="0">
                        <a:solidFill>
                          <a:srgbClr val="1F1F1F"/>
                        </a:solidFill>
                        <a:latin typeface="+mn-lt"/>
                      </a:endParaRP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Lorem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ipsum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endParaRPr lang="de-DE" sz="1600" b="1" dirty="0">
                        <a:solidFill>
                          <a:srgbClr val="1F1F1F"/>
                        </a:solidFill>
                        <a:latin typeface="+mn-lt"/>
                      </a:endParaRP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Lorem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r>
                        <a:rPr kumimoji="0" lang="de-DE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ipsum</a:t>
                      </a: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/>
                        </a:rPr>
                        <a:t> </a:t>
                      </a:r>
                      <a:endParaRPr lang="de-DE" sz="1600" b="1" dirty="0">
                        <a:solidFill>
                          <a:srgbClr val="1F1F1F"/>
                        </a:solidFill>
                        <a:latin typeface="+mn-lt"/>
                      </a:endParaRP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322070"/>
                  </a:ext>
                </a:extLst>
              </a:tr>
              <a:tr h="501244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215950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215950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215950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215950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356814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771068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611198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75700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289967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294114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454274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37015"/>
                  </a:ext>
                </a:extLst>
              </a:tr>
              <a:tr h="357277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1F1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Lucida Sans Unicode" panose="020B0602030504020204" pitchFamily="34" charset="0"/>
                        </a:rPr>
                        <a:t>xxx</a:t>
                      </a:r>
                    </a:p>
                  </a:txBody>
                  <a:tcPr marL="0" marR="71983" marT="71983" marB="71983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067054"/>
                  </a:ext>
                </a:extLst>
              </a:tr>
            </a:tbl>
          </a:graphicData>
        </a:graphic>
      </p:graphicFrame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9F7F96D0-7EAE-4318-9502-9C39BDFA801F}"/>
              </a:ext>
            </a:extLst>
          </p:cNvPr>
          <p:cNvSpPr txBox="1">
            <a:spLocks/>
          </p:cNvSpPr>
          <p:nvPr/>
        </p:nvSpPr>
        <p:spPr>
          <a:xfrm>
            <a:off x="8731250" y="1941055"/>
            <a:ext cx="2907812" cy="23606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3B200DA2-3088-4EDE-BCB0-8481075146F3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6738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8B85C01-E2C4-43F9-8E1F-9ECF0324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299BE-7171-43AD-ACD9-412CE318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BF94-7889-4167-B0BD-12E6BB7D39BA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D42BB-E96B-46AF-A2C5-DF5EA33A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D98D2-009C-433D-9E65-9563343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2</a:t>
            </a:fld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5FEED18-71B8-4B38-B2BE-A736310FF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Inhaltsverzeichnis</a:t>
            </a:r>
            <a:endParaRPr lang="en-GB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9064C14-74C1-464F-967C-3FF85FE71211}"/>
              </a:ext>
            </a:extLst>
          </p:cNvPr>
          <p:cNvSpPr/>
          <p:nvPr/>
        </p:nvSpPr>
        <p:spPr bwMode="gray">
          <a:xfrm>
            <a:off x="552526" y="4093252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96" name="Textplatzhalter 10">
            <a:extLst>
              <a:ext uri="{FF2B5EF4-FFF2-40B4-BE49-F238E27FC236}">
                <a16:creationId xmlns:a16="http://schemas.microsoft.com/office/drawing/2014/main" id="{69EB450C-39D0-4CD9-B670-332C3AA097B2}"/>
              </a:ext>
            </a:extLst>
          </p:cNvPr>
          <p:cNvSpPr txBox="1">
            <a:spLocks/>
          </p:cNvSpPr>
          <p:nvPr/>
        </p:nvSpPr>
        <p:spPr bwMode="gray">
          <a:xfrm>
            <a:off x="552688" y="5040544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 err="1">
                <a:solidFill>
                  <a:schemeClr val="tx1"/>
                </a:solidFill>
              </a:rPr>
              <a:t>Process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Prozess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CCD4D43-1161-4F20-9A95-7A1569257C60}"/>
              </a:ext>
            </a:extLst>
          </p:cNvPr>
          <p:cNvCxnSpPr>
            <a:cxnSpLocks/>
          </p:cNvCxnSpPr>
          <p:nvPr/>
        </p:nvCxnSpPr>
        <p:spPr bwMode="gray">
          <a:xfrm>
            <a:off x="1230041" y="5339070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Grafik 140" descr="Workflow Silhouette">
            <a:extLst>
              <a:ext uri="{FF2B5EF4-FFF2-40B4-BE49-F238E27FC236}">
                <a16:creationId xmlns:a16="http://schemas.microsoft.com/office/drawing/2014/main" id="{955FFE9D-50FF-4BF3-917D-3C1331FF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4919" y="4361547"/>
            <a:ext cx="496219" cy="496219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08CA6349-5871-4805-ADEE-775BDB7CBDD3}"/>
              </a:ext>
            </a:extLst>
          </p:cNvPr>
          <p:cNvSpPr/>
          <p:nvPr/>
        </p:nvSpPr>
        <p:spPr bwMode="gray">
          <a:xfrm>
            <a:off x="2432637" y="4093252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00" name="Textplatzhalter 10">
            <a:extLst>
              <a:ext uri="{FF2B5EF4-FFF2-40B4-BE49-F238E27FC236}">
                <a16:creationId xmlns:a16="http://schemas.microsoft.com/office/drawing/2014/main" id="{0620B6C9-035B-4A3D-BCD6-CD151EA9E1FA}"/>
              </a:ext>
            </a:extLst>
          </p:cNvPr>
          <p:cNvSpPr txBox="1">
            <a:spLocks/>
          </p:cNvSpPr>
          <p:nvPr/>
        </p:nvSpPr>
        <p:spPr bwMode="gray">
          <a:xfrm>
            <a:off x="2432800" y="5033082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Project </a:t>
            </a:r>
            <a:r>
              <a:rPr lang="de-DE" sz="1200" b="0" dirty="0" err="1">
                <a:solidFill>
                  <a:schemeClr val="tx1"/>
                </a:solidFill>
              </a:rPr>
              <a:t>Planning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Projektplanung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1DEC2E7-07D1-4F26-908F-AC783BBB30CE}"/>
              </a:ext>
            </a:extLst>
          </p:cNvPr>
          <p:cNvCxnSpPr>
            <a:cxnSpLocks/>
          </p:cNvCxnSpPr>
          <p:nvPr/>
        </p:nvCxnSpPr>
        <p:spPr bwMode="gray">
          <a:xfrm>
            <a:off x="3109580" y="5349688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951">
            <a:extLst>
              <a:ext uri="{FF2B5EF4-FFF2-40B4-BE49-F238E27FC236}">
                <a16:creationId xmlns:a16="http://schemas.microsoft.com/office/drawing/2014/main" id="{4ED2C5EF-BFC0-4F21-B069-0444A7D678E4}"/>
              </a:ext>
            </a:extLst>
          </p:cNvPr>
          <p:cNvSpPr>
            <a:spLocks/>
          </p:cNvSpPr>
          <p:nvPr/>
        </p:nvSpPr>
        <p:spPr bwMode="auto">
          <a:xfrm>
            <a:off x="3107716" y="4457700"/>
            <a:ext cx="329376" cy="342834"/>
          </a:xfrm>
          <a:custGeom>
            <a:avLst/>
            <a:gdLst>
              <a:gd name="connsiteX0" fmla="*/ 268706 w 738186"/>
              <a:gd name="connsiteY0" fmla="*/ 636587 h 768350"/>
              <a:gd name="connsiteX1" fmla="*/ 217487 w 738186"/>
              <a:gd name="connsiteY1" fmla="*/ 685800 h 768350"/>
              <a:gd name="connsiteX2" fmla="*/ 268706 w 738186"/>
              <a:gd name="connsiteY2" fmla="*/ 735012 h 768350"/>
              <a:gd name="connsiteX3" fmla="*/ 469790 w 738186"/>
              <a:gd name="connsiteY3" fmla="*/ 735012 h 768350"/>
              <a:gd name="connsiteX4" fmla="*/ 519112 w 738186"/>
              <a:gd name="connsiteY4" fmla="*/ 685800 h 768350"/>
              <a:gd name="connsiteX5" fmla="*/ 469790 w 738186"/>
              <a:gd name="connsiteY5" fmla="*/ 636587 h 768350"/>
              <a:gd name="connsiteX6" fmla="*/ 369248 w 738186"/>
              <a:gd name="connsiteY6" fmla="*/ 636587 h 768350"/>
              <a:gd name="connsiteX7" fmla="*/ 367351 w 738186"/>
              <a:gd name="connsiteY7" fmla="*/ 636587 h 768350"/>
              <a:gd name="connsiteX8" fmla="*/ 268706 w 738186"/>
              <a:gd name="connsiteY8" fmla="*/ 636587 h 768350"/>
              <a:gd name="connsiteX9" fmla="*/ 169059 w 738186"/>
              <a:gd name="connsiteY9" fmla="*/ 403225 h 768350"/>
              <a:gd name="connsiteX10" fmla="*/ 36512 w 738186"/>
              <a:gd name="connsiteY10" fmla="*/ 535782 h 768350"/>
              <a:gd name="connsiteX11" fmla="*/ 169059 w 738186"/>
              <a:gd name="connsiteY11" fmla="*/ 668338 h 768350"/>
              <a:gd name="connsiteX12" fmla="*/ 187994 w 738186"/>
              <a:gd name="connsiteY12" fmla="*/ 668338 h 768350"/>
              <a:gd name="connsiteX13" fmla="*/ 269415 w 738186"/>
              <a:gd name="connsiteY13" fmla="*/ 602060 h 768350"/>
              <a:gd name="connsiteX14" fmla="*/ 350837 w 738186"/>
              <a:gd name="connsiteY14" fmla="*/ 602060 h 768350"/>
              <a:gd name="connsiteX15" fmla="*/ 350837 w 738186"/>
              <a:gd name="connsiteY15" fmla="*/ 509270 h 768350"/>
              <a:gd name="connsiteX16" fmla="*/ 197462 w 738186"/>
              <a:gd name="connsiteY16" fmla="*/ 403225 h 768350"/>
              <a:gd name="connsiteX17" fmla="*/ 169059 w 738186"/>
              <a:gd name="connsiteY17" fmla="*/ 403225 h 768350"/>
              <a:gd name="connsiteX18" fmla="*/ 369888 w 738186"/>
              <a:gd name="connsiteY18" fmla="*/ 287337 h 768350"/>
              <a:gd name="connsiteX19" fmla="*/ 231775 w 738186"/>
              <a:gd name="connsiteY19" fmla="*/ 384175 h 768350"/>
              <a:gd name="connsiteX20" fmla="*/ 369888 w 738186"/>
              <a:gd name="connsiteY20" fmla="*/ 481012 h 768350"/>
              <a:gd name="connsiteX21" fmla="*/ 508000 w 738186"/>
              <a:gd name="connsiteY21" fmla="*/ 384175 h 768350"/>
              <a:gd name="connsiteX22" fmla="*/ 551926 w 738186"/>
              <a:gd name="connsiteY22" fmla="*/ 101600 h 768350"/>
              <a:gd name="connsiteX23" fmla="*/ 470584 w 738186"/>
              <a:gd name="connsiteY23" fmla="*/ 167878 h 768350"/>
              <a:gd name="connsiteX24" fmla="*/ 387350 w 738186"/>
              <a:gd name="connsiteY24" fmla="*/ 167878 h 768350"/>
              <a:gd name="connsiteX25" fmla="*/ 387350 w 738186"/>
              <a:gd name="connsiteY25" fmla="*/ 258774 h 768350"/>
              <a:gd name="connsiteX26" fmla="*/ 540576 w 738186"/>
              <a:gd name="connsiteY26" fmla="*/ 366713 h 768350"/>
              <a:gd name="connsiteX27" fmla="*/ 570844 w 738186"/>
              <a:gd name="connsiteY27" fmla="*/ 366713 h 768350"/>
              <a:gd name="connsiteX28" fmla="*/ 703262 w 738186"/>
              <a:gd name="connsiteY28" fmla="*/ 234157 h 768350"/>
              <a:gd name="connsiteX29" fmla="*/ 570844 w 738186"/>
              <a:gd name="connsiteY29" fmla="*/ 101600 h 768350"/>
              <a:gd name="connsiteX30" fmla="*/ 551926 w 738186"/>
              <a:gd name="connsiteY30" fmla="*/ 101600 h 768350"/>
              <a:gd name="connsiteX31" fmla="*/ 268706 w 738186"/>
              <a:gd name="connsiteY31" fmla="*/ 33337 h 768350"/>
              <a:gd name="connsiteX32" fmla="*/ 217487 w 738186"/>
              <a:gd name="connsiteY32" fmla="*/ 84287 h 768350"/>
              <a:gd name="connsiteX33" fmla="*/ 268706 w 738186"/>
              <a:gd name="connsiteY33" fmla="*/ 133350 h 768350"/>
              <a:gd name="connsiteX34" fmla="*/ 469790 w 738186"/>
              <a:gd name="connsiteY34" fmla="*/ 133350 h 768350"/>
              <a:gd name="connsiteX35" fmla="*/ 519112 w 738186"/>
              <a:gd name="connsiteY35" fmla="*/ 84287 h 768350"/>
              <a:gd name="connsiteX36" fmla="*/ 469790 w 738186"/>
              <a:gd name="connsiteY36" fmla="*/ 33337 h 768350"/>
              <a:gd name="connsiteX37" fmla="*/ 268706 w 738186"/>
              <a:gd name="connsiteY37" fmla="*/ 33337 h 768350"/>
              <a:gd name="connsiteX38" fmla="*/ 269467 w 738186"/>
              <a:gd name="connsiteY38" fmla="*/ 0 h 768350"/>
              <a:gd name="connsiteX39" fmla="*/ 470618 w 738186"/>
              <a:gd name="connsiteY39" fmla="*/ 0 h 768350"/>
              <a:gd name="connsiteX40" fmla="*/ 552218 w 738186"/>
              <a:gd name="connsiteY40" fmla="*/ 64504 h 768350"/>
              <a:gd name="connsiteX41" fmla="*/ 571194 w 738186"/>
              <a:gd name="connsiteY41" fmla="*/ 64504 h 768350"/>
              <a:gd name="connsiteX42" fmla="*/ 738186 w 738186"/>
              <a:gd name="connsiteY42" fmla="*/ 233351 h 768350"/>
              <a:gd name="connsiteX43" fmla="*/ 571194 w 738186"/>
              <a:gd name="connsiteY43" fmla="*/ 402198 h 768350"/>
              <a:gd name="connsiteX44" fmla="*/ 540832 w 738186"/>
              <a:gd name="connsiteY44" fmla="*/ 402198 h 768350"/>
              <a:gd name="connsiteX45" fmla="*/ 387121 w 738186"/>
              <a:gd name="connsiteY45" fmla="*/ 508439 h 768350"/>
              <a:gd name="connsiteX46" fmla="*/ 387121 w 738186"/>
              <a:gd name="connsiteY46" fmla="*/ 601400 h 768350"/>
              <a:gd name="connsiteX47" fmla="*/ 470618 w 738186"/>
              <a:gd name="connsiteY47" fmla="*/ 601400 h 768350"/>
              <a:gd name="connsiteX48" fmla="*/ 554114 w 738186"/>
              <a:gd name="connsiteY48" fmla="*/ 684875 h 768350"/>
              <a:gd name="connsiteX49" fmla="*/ 470618 w 738186"/>
              <a:gd name="connsiteY49" fmla="*/ 768350 h 768350"/>
              <a:gd name="connsiteX50" fmla="*/ 269467 w 738186"/>
              <a:gd name="connsiteY50" fmla="*/ 768350 h 768350"/>
              <a:gd name="connsiteX51" fmla="*/ 187868 w 738186"/>
              <a:gd name="connsiteY51" fmla="*/ 701950 h 768350"/>
              <a:gd name="connsiteX52" fmla="*/ 168891 w 738186"/>
              <a:gd name="connsiteY52" fmla="*/ 701950 h 768350"/>
              <a:gd name="connsiteX53" fmla="*/ 0 w 738186"/>
              <a:gd name="connsiteY53" fmla="*/ 534999 h 768350"/>
              <a:gd name="connsiteX54" fmla="*/ 168891 w 738186"/>
              <a:gd name="connsiteY54" fmla="*/ 366152 h 768350"/>
              <a:gd name="connsiteX55" fmla="*/ 197356 w 738186"/>
              <a:gd name="connsiteY55" fmla="*/ 366152 h 768350"/>
              <a:gd name="connsiteX56" fmla="*/ 351066 w 738186"/>
              <a:gd name="connsiteY56" fmla="*/ 258014 h 768350"/>
              <a:gd name="connsiteX57" fmla="*/ 351066 w 738186"/>
              <a:gd name="connsiteY57" fmla="*/ 166950 h 768350"/>
              <a:gd name="connsiteX58" fmla="*/ 269467 w 738186"/>
              <a:gd name="connsiteY58" fmla="*/ 166950 h 768350"/>
              <a:gd name="connsiteX59" fmla="*/ 185970 w 738186"/>
              <a:gd name="connsiteY59" fmla="*/ 83475 h 768350"/>
              <a:gd name="connsiteX60" fmla="*/ 269467 w 738186"/>
              <a:gd name="connsiteY60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38186" h="768350">
                <a:moveTo>
                  <a:pt x="268706" y="636587"/>
                </a:moveTo>
                <a:cubicBezTo>
                  <a:pt x="240251" y="636587"/>
                  <a:pt x="217487" y="657408"/>
                  <a:pt x="217487" y="685800"/>
                </a:cubicBezTo>
                <a:cubicBezTo>
                  <a:pt x="217487" y="714192"/>
                  <a:pt x="240251" y="735012"/>
                  <a:pt x="268706" y="735012"/>
                </a:cubicBezTo>
                <a:cubicBezTo>
                  <a:pt x="268706" y="735012"/>
                  <a:pt x="268706" y="735012"/>
                  <a:pt x="469790" y="735012"/>
                </a:cubicBezTo>
                <a:cubicBezTo>
                  <a:pt x="496348" y="735012"/>
                  <a:pt x="519112" y="714192"/>
                  <a:pt x="519112" y="685800"/>
                </a:cubicBezTo>
                <a:cubicBezTo>
                  <a:pt x="519112" y="657408"/>
                  <a:pt x="496348" y="636587"/>
                  <a:pt x="469790" y="636587"/>
                </a:cubicBezTo>
                <a:cubicBezTo>
                  <a:pt x="469790" y="636587"/>
                  <a:pt x="469790" y="636587"/>
                  <a:pt x="369248" y="636587"/>
                </a:cubicBezTo>
                <a:cubicBezTo>
                  <a:pt x="369248" y="636587"/>
                  <a:pt x="369248" y="636587"/>
                  <a:pt x="367351" y="636587"/>
                </a:cubicBezTo>
                <a:cubicBezTo>
                  <a:pt x="367351" y="636587"/>
                  <a:pt x="367351" y="636587"/>
                  <a:pt x="268706" y="636587"/>
                </a:cubicBezTo>
                <a:close/>
                <a:moveTo>
                  <a:pt x="169059" y="403225"/>
                </a:moveTo>
                <a:cubicBezTo>
                  <a:pt x="95211" y="403225"/>
                  <a:pt x="36512" y="461929"/>
                  <a:pt x="36512" y="535782"/>
                </a:cubicBezTo>
                <a:cubicBezTo>
                  <a:pt x="36512" y="607741"/>
                  <a:pt x="95211" y="668338"/>
                  <a:pt x="169059" y="668338"/>
                </a:cubicBezTo>
                <a:cubicBezTo>
                  <a:pt x="169059" y="668338"/>
                  <a:pt x="169059" y="668338"/>
                  <a:pt x="187994" y="668338"/>
                </a:cubicBezTo>
                <a:cubicBezTo>
                  <a:pt x="195568" y="630465"/>
                  <a:pt x="229651" y="602060"/>
                  <a:pt x="269415" y="602060"/>
                </a:cubicBezTo>
                <a:lnTo>
                  <a:pt x="350837" y="602060"/>
                </a:lnTo>
                <a:cubicBezTo>
                  <a:pt x="350837" y="602060"/>
                  <a:pt x="350837" y="602060"/>
                  <a:pt x="350837" y="509270"/>
                </a:cubicBezTo>
                <a:cubicBezTo>
                  <a:pt x="350837" y="509270"/>
                  <a:pt x="350837" y="509270"/>
                  <a:pt x="197462" y="403225"/>
                </a:cubicBezTo>
                <a:cubicBezTo>
                  <a:pt x="197462" y="403225"/>
                  <a:pt x="197462" y="403225"/>
                  <a:pt x="169059" y="403225"/>
                </a:cubicBezTo>
                <a:close/>
                <a:moveTo>
                  <a:pt x="369888" y="287337"/>
                </a:moveTo>
                <a:lnTo>
                  <a:pt x="231775" y="384175"/>
                </a:lnTo>
                <a:lnTo>
                  <a:pt x="369888" y="481012"/>
                </a:lnTo>
                <a:lnTo>
                  <a:pt x="508000" y="384175"/>
                </a:lnTo>
                <a:close/>
                <a:moveTo>
                  <a:pt x="551926" y="101600"/>
                </a:moveTo>
                <a:cubicBezTo>
                  <a:pt x="542468" y="139474"/>
                  <a:pt x="510310" y="167878"/>
                  <a:pt x="470584" y="167878"/>
                </a:cubicBezTo>
                <a:cubicBezTo>
                  <a:pt x="470584" y="167878"/>
                  <a:pt x="470584" y="167878"/>
                  <a:pt x="387350" y="167878"/>
                </a:cubicBezTo>
                <a:cubicBezTo>
                  <a:pt x="387350" y="167878"/>
                  <a:pt x="387350" y="167878"/>
                  <a:pt x="387350" y="258774"/>
                </a:cubicBezTo>
                <a:cubicBezTo>
                  <a:pt x="387350" y="258774"/>
                  <a:pt x="387350" y="258774"/>
                  <a:pt x="540576" y="366713"/>
                </a:cubicBezTo>
                <a:cubicBezTo>
                  <a:pt x="540576" y="366713"/>
                  <a:pt x="540576" y="366713"/>
                  <a:pt x="570844" y="366713"/>
                </a:cubicBezTo>
                <a:cubicBezTo>
                  <a:pt x="642728" y="366713"/>
                  <a:pt x="703262" y="308010"/>
                  <a:pt x="703262" y="234157"/>
                </a:cubicBezTo>
                <a:cubicBezTo>
                  <a:pt x="703262" y="160304"/>
                  <a:pt x="642728" y="101600"/>
                  <a:pt x="570844" y="101600"/>
                </a:cubicBezTo>
                <a:cubicBezTo>
                  <a:pt x="570844" y="101600"/>
                  <a:pt x="570844" y="101600"/>
                  <a:pt x="551926" y="101600"/>
                </a:cubicBezTo>
                <a:close/>
                <a:moveTo>
                  <a:pt x="268706" y="33337"/>
                </a:moveTo>
                <a:cubicBezTo>
                  <a:pt x="240251" y="33337"/>
                  <a:pt x="217487" y="55982"/>
                  <a:pt x="217487" y="84287"/>
                </a:cubicBezTo>
                <a:cubicBezTo>
                  <a:pt x="217487" y="110706"/>
                  <a:pt x="240251" y="133350"/>
                  <a:pt x="268706" y="133350"/>
                </a:cubicBezTo>
                <a:cubicBezTo>
                  <a:pt x="268706" y="133350"/>
                  <a:pt x="268706" y="133350"/>
                  <a:pt x="469790" y="133350"/>
                </a:cubicBezTo>
                <a:cubicBezTo>
                  <a:pt x="496348" y="133350"/>
                  <a:pt x="519112" y="110706"/>
                  <a:pt x="519112" y="84287"/>
                </a:cubicBezTo>
                <a:cubicBezTo>
                  <a:pt x="519112" y="55982"/>
                  <a:pt x="496348" y="33337"/>
                  <a:pt x="469790" y="33337"/>
                </a:cubicBezTo>
                <a:cubicBezTo>
                  <a:pt x="469790" y="33337"/>
                  <a:pt x="469790" y="33337"/>
                  <a:pt x="268706" y="33337"/>
                </a:cubicBezTo>
                <a:close/>
                <a:moveTo>
                  <a:pt x="269467" y="0"/>
                </a:moveTo>
                <a:cubicBezTo>
                  <a:pt x="269467" y="0"/>
                  <a:pt x="269467" y="0"/>
                  <a:pt x="470618" y="0"/>
                </a:cubicBezTo>
                <a:cubicBezTo>
                  <a:pt x="510469" y="0"/>
                  <a:pt x="542728" y="28458"/>
                  <a:pt x="552218" y="64504"/>
                </a:cubicBezTo>
                <a:cubicBezTo>
                  <a:pt x="552218" y="64504"/>
                  <a:pt x="552218" y="64504"/>
                  <a:pt x="571194" y="64504"/>
                </a:cubicBezTo>
                <a:cubicBezTo>
                  <a:pt x="662280" y="64504"/>
                  <a:pt x="738186" y="140390"/>
                  <a:pt x="738186" y="233351"/>
                </a:cubicBezTo>
                <a:cubicBezTo>
                  <a:pt x="738186" y="326312"/>
                  <a:pt x="662280" y="402198"/>
                  <a:pt x="571194" y="402198"/>
                </a:cubicBezTo>
                <a:cubicBezTo>
                  <a:pt x="571194" y="402198"/>
                  <a:pt x="571194" y="402198"/>
                  <a:pt x="540832" y="402198"/>
                </a:cubicBezTo>
                <a:cubicBezTo>
                  <a:pt x="540832" y="402198"/>
                  <a:pt x="540832" y="402198"/>
                  <a:pt x="387121" y="508439"/>
                </a:cubicBezTo>
                <a:cubicBezTo>
                  <a:pt x="387121" y="508439"/>
                  <a:pt x="387121" y="508439"/>
                  <a:pt x="387121" y="601400"/>
                </a:cubicBezTo>
                <a:cubicBezTo>
                  <a:pt x="387121" y="601400"/>
                  <a:pt x="387121" y="601400"/>
                  <a:pt x="470618" y="601400"/>
                </a:cubicBezTo>
                <a:cubicBezTo>
                  <a:pt x="516162" y="601400"/>
                  <a:pt x="554114" y="639343"/>
                  <a:pt x="554114" y="684875"/>
                </a:cubicBezTo>
                <a:cubicBezTo>
                  <a:pt x="554114" y="730407"/>
                  <a:pt x="516162" y="768350"/>
                  <a:pt x="470618" y="768350"/>
                </a:cubicBezTo>
                <a:cubicBezTo>
                  <a:pt x="470618" y="768350"/>
                  <a:pt x="470618" y="768350"/>
                  <a:pt x="269467" y="768350"/>
                </a:cubicBezTo>
                <a:cubicBezTo>
                  <a:pt x="229616" y="768350"/>
                  <a:pt x="195458" y="739893"/>
                  <a:pt x="187868" y="701950"/>
                </a:cubicBezTo>
                <a:cubicBezTo>
                  <a:pt x="187868" y="701950"/>
                  <a:pt x="187868" y="701950"/>
                  <a:pt x="168891" y="701950"/>
                </a:cubicBezTo>
                <a:cubicBezTo>
                  <a:pt x="75906" y="701950"/>
                  <a:pt x="0" y="626063"/>
                  <a:pt x="0" y="534999"/>
                </a:cubicBezTo>
                <a:cubicBezTo>
                  <a:pt x="0" y="442039"/>
                  <a:pt x="75906" y="366152"/>
                  <a:pt x="168891" y="366152"/>
                </a:cubicBezTo>
                <a:cubicBezTo>
                  <a:pt x="168891" y="366152"/>
                  <a:pt x="168891" y="366152"/>
                  <a:pt x="197356" y="366152"/>
                </a:cubicBezTo>
                <a:cubicBezTo>
                  <a:pt x="197356" y="366152"/>
                  <a:pt x="197356" y="366152"/>
                  <a:pt x="351066" y="258014"/>
                </a:cubicBezTo>
                <a:cubicBezTo>
                  <a:pt x="351066" y="258014"/>
                  <a:pt x="351066" y="258014"/>
                  <a:pt x="351066" y="166950"/>
                </a:cubicBezTo>
                <a:cubicBezTo>
                  <a:pt x="351066" y="166950"/>
                  <a:pt x="351066" y="166950"/>
                  <a:pt x="269467" y="166950"/>
                </a:cubicBezTo>
                <a:cubicBezTo>
                  <a:pt x="223923" y="166950"/>
                  <a:pt x="185970" y="129007"/>
                  <a:pt x="185970" y="83475"/>
                </a:cubicBezTo>
                <a:cubicBezTo>
                  <a:pt x="185970" y="36046"/>
                  <a:pt x="223923" y="0"/>
                  <a:pt x="2694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3DCDB58-1AF0-4181-91F7-1B345DA9E68D}"/>
              </a:ext>
            </a:extLst>
          </p:cNvPr>
          <p:cNvSpPr/>
          <p:nvPr/>
        </p:nvSpPr>
        <p:spPr bwMode="gray">
          <a:xfrm>
            <a:off x="4313842" y="4093252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5" name="Textplatzhalter 10">
            <a:extLst>
              <a:ext uri="{FF2B5EF4-FFF2-40B4-BE49-F238E27FC236}">
                <a16:creationId xmlns:a16="http://schemas.microsoft.com/office/drawing/2014/main" id="{CC01B7A9-13ED-40CE-A6F6-E69B005B11EF}"/>
              </a:ext>
            </a:extLst>
          </p:cNvPr>
          <p:cNvSpPr txBox="1">
            <a:spLocks/>
          </p:cNvSpPr>
          <p:nvPr/>
        </p:nvSpPr>
        <p:spPr bwMode="gray">
          <a:xfrm>
            <a:off x="4314005" y="5052542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Connections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Netzdiagramme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F7486EE-B894-4AB3-9067-88C22FB0A743}"/>
              </a:ext>
            </a:extLst>
          </p:cNvPr>
          <p:cNvCxnSpPr>
            <a:cxnSpLocks/>
          </p:cNvCxnSpPr>
          <p:nvPr/>
        </p:nvCxnSpPr>
        <p:spPr bwMode="gray">
          <a:xfrm>
            <a:off x="4991117" y="5349688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Grafik 91" descr="Influencer">
            <a:extLst>
              <a:ext uri="{FF2B5EF4-FFF2-40B4-BE49-F238E27FC236}">
                <a16:creationId xmlns:a16="http://schemas.microsoft.com/office/drawing/2014/main" id="{3A941DED-225E-47A7-BB8E-65AFFD544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5500" y="4381007"/>
            <a:ext cx="496219" cy="496219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FAC0AD05-78AB-4668-ACFA-3D4AEDA006AB}"/>
              </a:ext>
            </a:extLst>
          </p:cNvPr>
          <p:cNvSpPr/>
          <p:nvPr/>
        </p:nvSpPr>
        <p:spPr bwMode="gray">
          <a:xfrm>
            <a:off x="6195045" y="4093252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8" name="Textplatzhalter 10">
            <a:extLst>
              <a:ext uri="{FF2B5EF4-FFF2-40B4-BE49-F238E27FC236}">
                <a16:creationId xmlns:a16="http://schemas.microsoft.com/office/drawing/2014/main" id="{E4DC360F-4ECF-44BA-90CE-7E483211B55B}"/>
              </a:ext>
            </a:extLst>
          </p:cNvPr>
          <p:cNvSpPr txBox="1">
            <a:spLocks/>
          </p:cNvSpPr>
          <p:nvPr/>
        </p:nvSpPr>
        <p:spPr bwMode="gray">
          <a:xfrm>
            <a:off x="6195208" y="5052542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Facts and </a:t>
            </a:r>
            <a:r>
              <a:rPr lang="de-DE" sz="1200" b="0" dirty="0" err="1">
                <a:solidFill>
                  <a:schemeClr val="tx1"/>
                </a:solidFill>
              </a:rPr>
              <a:t>Figures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Daten und Fakten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D50117F-DBC7-410C-9C7C-C12AE701483E}"/>
              </a:ext>
            </a:extLst>
          </p:cNvPr>
          <p:cNvCxnSpPr>
            <a:cxnSpLocks/>
          </p:cNvCxnSpPr>
          <p:nvPr/>
        </p:nvCxnSpPr>
        <p:spPr bwMode="gray">
          <a:xfrm>
            <a:off x="6872654" y="5349688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Grafik 107">
            <a:extLst>
              <a:ext uri="{FF2B5EF4-FFF2-40B4-BE49-F238E27FC236}">
                <a16:creationId xmlns:a16="http://schemas.microsoft.com/office/drawing/2014/main" id="{ABB65758-7BA8-4807-A413-7A05DA6BA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6703" y="4381007"/>
            <a:ext cx="496219" cy="496219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37B21964-2043-47B2-BD5B-F472010114C2}"/>
              </a:ext>
            </a:extLst>
          </p:cNvPr>
          <p:cNvSpPr/>
          <p:nvPr/>
        </p:nvSpPr>
        <p:spPr bwMode="gray">
          <a:xfrm>
            <a:off x="8076248" y="4093252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21" name="Textplatzhalter 10">
            <a:extLst>
              <a:ext uri="{FF2B5EF4-FFF2-40B4-BE49-F238E27FC236}">
                <a16:creationId xmlns:a16="http://schemas.microsoft.com/office/drawing/2014/main" id="{4F653AA4-44B8-4191-BCDF-0C93CAE12B95}"/>
              </a:ext>
            </a:extLst>
          </p:cNvPr>
          <p:cNvSpPr txBox="1">
            <a:spLocks/>
          </p:cNvSpPr>
          <p:nvPr/>
        </p:nvSpPr>
        <p:spPr bwMode="gray">
          <a:xfrm>
            <a:off x="8076411" y="5052542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Mobile Devices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Mobile Endgeräte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4C98C35-D960-4220-8F81-B5C9F503649B}"/>
              </a:ext>
            </a:extLst>
          </p:cNvPr>
          <p:cNvCxnSpPr>
            <a:cxnSpLocks/>
          </p:cNvCxnSpPr>
          <p:nvPr/>
        </p:nvCxnSpPr>
        <p:spPr bwMode="gray">
          <a:xfrm>
            <a:off x="8754191" y="5349688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Grafik 95" descr="Selfie">
            <a:extLst>
              <a:ext uri="{FF2B5EF4-FFF2-40B4-BE49-F238E27FC236}">
                <a16:creationId xmlns:a16="http://schemas.microsoft.com/office/drawing/2014/main" id="{A5F8BAD5-6C46-44C9-9A7A-A2EF067C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8865" y="4381007"/>
            <a:ext cx="494300" cy="49430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71BAC8EA-D89E-444A-96A2-CC17F543597F}"/>
              </a:ext>
            </a:extLst>
          </p:cNvPr>
          <p:cNvSpPr/>
          <p:nvPr/>
        </p:nvSpPr>
        <p:spPr bwMode="gray">
          <a:xfrm>
            <a:off x="9958448" y="4093252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4" name="Textplatzhalter 10">
            <a:extLst>
              <a:ext uri="{FF2B5EF4-FFF2-40B4-BE49-F238E27FC236}">
                <a16:creationId xmlns:a16="http://schemas.microsoft.com/office/drawing/2014/main" id="{18C34950-1738-44E5-AA23-D7DC4D0CD222}"/>
              </a:ext>
            </a:extLst>
          </p:cNvPr>
          <p:cNvSpPr txBox="1">
            <a:spLocks/>
          </p:cNvSpPr>
          <p:nvPr/>
        </p:nvSpPr>
        <p:spPr bwMode="gray">
          <a:xfrm>
            <a:off x="9958611" y="5052542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Maps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Karten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F7FC871-953A-4B97-9419-ECEE06989188}"/>
              </a:ext>
            </a:extLst>
          </p:cNvPr>
          <p:cNvCxnSpPr>
            <a:cxnSpLocks/>
          </p:cNvCxnSpPr>
          <p:nvPr/>
        </p:nvCxnSpPr>
        <p:spPr bwMode="gray">
          <a:xfrm>
            <a:off x="10635728" y="5349688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Grafik 144" descr="Karte mit Ortsmarkierung">
            <a:extLst>
              <a:ext uri="{FF2B5EF4-FFF2-40B4-BE49-F238E27FC236}">
                <a16:creationId xmlns:a16="http://schemas.microsoft.com/office/drawing/2014/main" id="{EA60B4D0-EE7A-4F73-9EFD-2747628CE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50107" y="4381007"/>
            <a:ext cx="496217" cy="49621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FC014472-91CA-4650-868E-C7AF16A42A25}"/>
              </a:ext>
            </a:extLst>
          </p:cNvPr>
          <p:cNvSpPr/>
          <p:nvPr/>
        </p:nvSpPr>
        <p:spPr bwMode="gray">
          <a:xfrm>
            <a:off x="6194473" y="2212317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84" name="Textplatzhalter 10">
            <a:extLst>
              <a:ext uri="{FF2B5EF4-FFF2-40B4-BE49-F238E27FC236}">
                <a16:creationId xmlns:a16="http://schemas.microsoft.com/office/drawing/2014/main" id="{D2CC939A-EB05-4D1A-9AC5-C49FABA20637}"/>
              </a:ext>
            </a:extLst>
          </p:cNvPr>
          <p:cNvSpPr txBox="1">
            <a:spLocks/>
          </p:cNvSpPr>
          <p:nvPr/>
        </p:nvSpPr>
        <p:spPr bwMode="gray">
          <a:xfrm>
            <a:off x="6194635" y="3159609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Charts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Diagramme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73A38CF-634F-4E75-98CB-7E365A396700}"/>
              </a:ext>
            </a:extLst>
          </p:cNvPr>
          <p:cNvCxnSpPr>
            <a:cxnSpLocks/>
          </p:cNvCxnSpPr>
          <p:nvPr/>
        </p:nvCxnSpPr>
        <p:spPr bwMode="gray">
          <a:xfrm>
            <a:off x="6872654" y="3458135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fik 105" descr="Balkendiagramm mit Aufwärtstrend">
            <a:extLst>
              <a:ext uri="{FF2B5EF4-FFF2-40B4-BE49-F238E27FC236}">
                <a16:creationId xmlns:a16="http://schemas.microsoft.com/office/drawing/2014/main" id="{1203D25C-010A-46BF-AA7F-EDEDE6DDEE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6008" y="2480612"/>
            <a:ext cx="497935" cy="497935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EDD43F5-D418-4351-8E79-E92E519327E0}"/>
              </a:ext>
            </a:extLst>
          </p:cNvPr>
          <p:cNvSpPr/>
          <p:nvPr/>
        </p:nvSpPr>
        <p:spPr bwMode="gray">
          <a:xfrm>
            <a:off x="8075676" y="2212317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88" name="Textplatzhalter 10">
            <a:extLst>
              <a:ext uri="{FF2B5EF4-FFF2-40B4-BE49-F238E27FC236}">
                <a16:creationId xmlns:a16="http://schemas.microsoft.com/office/drawing/2014/main" id="{EF01B686-827F-43B4-8F66-2D1C6F94E0A7}"/>
              </a:ext>
            </a:extLst>
          </p:cNvPr>
          <p:cNvSpPr txBox="1">
            <a:spLocks/>
          </p:cNvSpPr>
          <p:nvPr/>
        </p:nvSpPr>
        <p:spPr bwMode="gray">
          <a:xfrm>
            <a:off x="8075838" y="3159609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 err="1">
                <a:solidFill>
                  <a:schemeClr val="tx1"/>
                </a:solidFill>
              </a:rPr>
              <a:t>Orga</a:t>
            </a:r>
            <a:r>
              <a:rPr lang="de-DE" sz="1200" b="0" dirty="0">
                <a:solidFill>
                  <a:schemeClr val="tx1"/>
                </a:solidFill>
              </a:rPr>
              <a:t> Charts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Organigramme 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B09A1C6-9973-4443-8951-98AFF13431F8}"/>
              </a:ext>
            </a:extLst>
          </p:cNvPr>
          <p:cNvCxnSpPr>
            <a:cxnSpLocks/>
          </p:cNvCxnSpPr>
          <p:nvPr/>
        </p:nvCxnSpPr>
        <p:spPr bwMode="gray">
          <a:xfrm>
            <a:off x="8754191" y="3458135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Grafik 101" descr="Hierarchie">
            <a:extLst>
              <a:ext uri="{FF2B5EF4-FFF2-40B4-BE49-F238E27FC236}">
                <a16:creationId xmlns:a16="http://schemas.microsoft.com/office/drawing/2014/main" id="{17E2B01E-A351-44C5-8739-4750649F9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68069" y="2480612"/>
            <a:ext cx="496219" cy="496219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43E08F8B-7A49-417A-9A45-40F79B426693}"/>
              </a:ext>
            </a:extLst>
          </p:cNvPr>
          <p:cNvSpPr/>
          <p:nvPr/>
        </p:nvSpPr>
        <p:spPr bwMode="gray">
          <a:xfrm>
            <a:off x="9957713" y="2212317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93" name="Textplatzhalter 10">
            <a:extLst>
              <a:ext uri="{FF2B5EF4-FFF2-40B4-BE49-F238E27FC236}">
                <a16:creationId xmlns:a16="http://schemas.microsoft.com/office/drawing/2014/main" id="{89394845-DD88-48E4-AEA3-08A660C45A2C}"/>
              </a:ext>
            </a:extLst>
          </p:cNvPr>
          <p:cNvSpPr txBox="1">
            <a:spLocks/>
          </p:cNvSpPr>
          <p:nvPr/>
        </p:nvSpPr>
        <p:spPr bwMode="gray">
          <a:xfrm>
            <a:off x="9957875" y="3159609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 err="1">
                <a:solidFill>
                  <a:schemeClr val="tx1"/>
                </a:solidFill>
              </a:rPr>
              <a:t>Tables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Tabellen</a:t>
            </a:r>
          </a:p>
          <a:p>
            <a:pPr algn="ctr">
              <a:spcBef>
                <a:spcPts val="1200"/>
              </a:spcBef>
            </a:pPr>
            <a:endParaRPr lang="de-DE" sz="1200" b="0" dirty="0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C23648D-D0AE-45C1-9BC8-AF4D1FE3129A}"/>
              </a:ext>
            </a:extLst>
          </p:cNvPr>
          <p:cNvCxnSpPr>
            <a:cxnSpLocks/>
          </p:cNvCxnSpPr>
          <p:nvPr/>
        </p:nvCxnSpPr>
        <p:spPr bwMode="gray">
          <a:xfrm>
            <a:off x="10635728" y="3458135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Grafik 142" descr="Tabelle">
            <a:extLst>
              <a:ext uri="{FF2B5EF4-FFF2-40B4-BE49-F238E27FC236}">
                <a16:creationId xmlns:a16="http://schemas.microsoft.com/office/drawing/2014/main" id="{AED4BDB8-249E-4D25-9ED4-EC37E8CAE8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0106" y="2480612"/>
            <a:ext cx="496218" cy="49621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E73AAC2-3835-4104-BE7C-F889B27CCC87}"/>
              </a:ext>
            </a:extLst>
          </p:cNvPr>
          <p:cNvSpPr/>
          <p:nvPr/>
        </p:nvSpPr>
        <p:spPr bwMode="gray">
          <a:xfrm>
            <a:off x="2432065" y="2212317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66" name="Textplatzhalter 10">
            <a:extLst>
              <a:ext uri="{FF2B5EF4-FFF2-40B4-BE49-F238E27FC236}">
                <a16:creationId xmlns:a16="http://schemas.microsoft.com/office/drawing/2014/main" id="{5ED9D992-CBA1-4C99-B8DB-3A6A16DEA33D}"/>
              </a:ext>
            </a:extLst>
          </p:cNvPr>
          <p:cNvSpPr txBox="1">
            <a:spLocks/>
          </p:cNvSpPr>
          <p:nvPr/>
        </p:nvSpPr>
        <p:spPr bwMode="gray">
          <a:xfrm>
            <a:off x="2432227" y="3159609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Title + Final Slide</a:t>
            </a: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Titel- + Schlussfolie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6A3ABEF-4A92-4B54-A142-E61E026CFF83}"/>
              </a:ext>
            </a:extLst>
          </p:cNvPr>
          <p:cNvCxnSpPr>
            <a:cxnSpLocks/>
          </p:cNvCxnSpPr>
          <p:nvPr/>
        </p:nvCxnSpPr>
        <p:spPr bwMode="gray">
          <a:xfrm>
            <a:off x="3109580" y="3458135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Grafik 97" descr="Flag outline">
            <a:extLst>
              <a:ext uri="{FF2B5EF4-FFF2-40B4-BE49-F238E27FC236}">
                <a16:creationId xmlns:a16="http://schemas.microsoft.com/office/drawing/2014/main" id="{56512780-B731-495A-A570-05698E15E0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024458" y="2480612"/>
            <a:ext cx="496219" cy="49621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0F917A6-AF44-4639-BAB3-B2C402FCE3CF}"/>
              </a:ext>
            </a:extLst>
          </p:cNvPr>
          <p:cNvSpPr/>
          <p:nvPr/>
        </p:nvSpPr>
        <p:spPr bwMode="gray">
          <a:xfrm>
            <a:off x="4313270" y="2212317"/>
            <a:ext cx="1681005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80" name="Textplatzhalter 10">
            <a:extLst>
              <a:ext uri="{FF2B5EF4-FFF2-40B4-BE49-F238E27FC236}">
                <a16:creationId xmlns:a16="http://schemas.microsoft.com/office/drawing/2014/main" id="{39CEEC81-13FA-4666-8A53-DE1C3002D76A}"/>
              </a:ext>
            </a:extLst>
          </p:cNvPr>
          <p:cNvSpPr txBox="1">
            <a:spLocks/>
          </p:cNvSpPr>
          <p:nvPr/>
        </p:nvSpPr>
        <p:spPr bwMode="gray">
          <a:xfrm>
            <a:off x="4313432" y="3159609"/>
            <a:ext cx="1680680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Picture </a:t>
            </a:r>
            <a:r>
              <a:rPr lang="de-DE" sz="1200" b="0" dirty="0" err="1">
                <a:solidFill>
                  <a:schemeClr val="tx1"/>
                </a:solidFill>
              </a:rPr>
              <a:t>Slides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Bildfolien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614C44-F0A7-4D39-97FA-8FB029508527}"/>
              </a:ext>
            </a:extLst>
          </p:cNvPr>
          <p:cNvCxnSpPr>
            <a:cxnSpLocks/>
          </p:cNvCxnSpPr>
          <p:nvPr/>
        </p:nvCxnSpPr>
        <p:spPr bwMode="gray">
          <a:xfrm>
            <a:off x="4991117" y="3458135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uppieren 138">
            <a:extLst>
              <a:ext uri="{FF2B5EF4-FFF2-40B4-BE49-F238E27FC236}">
                <a16:creationId xmlns:a16="http://schemas.microsoft.com/office/drawing/2014/main" id="{BEE8C12F-DEA2-4181-A3E8-289FEDBBA851}"/>
              </a:ext>
            </a:extLst>
          </p:cNvPr>
          <p:cNvGrpSpPr/>
          <p:nvPr/>
        </p:nvGrpSpPr>
        <p:grpSpPr>
          <a:xfrm>
            <a:off x="4947014" y="2480612"/>
            <a:ext cx="413516" cy="310137"/>
            <a:chOff x="5870116" y="1999326"/>
            <a:chExt cx="411000" cy="308250"/>
          </a:xfrm>
          <a:solidFill>
            <a:schemeClr val="accent1"/>
          </a:solidFill>
        </p:grpSpPr>
        <p:sp>
          <p:nvSpPr>
            <p:cNvPr id="127" name="Freihandform: Form 111">
              <a:extLst>
                <a:ext uri="{FF2B5EF4-FFF2-40B4-BE49-F238E27FC236}">
                  <a16:creationId xmlns:a16="http://schemas.microsoft.com/office/drawing/2014/main" id="{4408BF26-721B-4075-AD55-81681E43BDA2}"/>
                </a:ext>
              </a:extLst>
            </p:cNvPr>
            <p:cNvSpPr/>
            <p:nvPr/>
          </p:nvSpPr>
          <p:spPr>
            <a:xfrm>
              <a:off x="5921492" y="2049214"/>
              <a:ext cx="308249" cy="10800"/>
            </a:xfrm>
            <a:custGeom>
              <a:avLst/>
              <a:gdLst>
                <a:gd name="connsiteX0" fmla="*/ 0 w 308249"/>
                <a:gd name="connsiteY0" fmla="*/ 0 h 10275"/>
                <a:gd name="connsiteX1" fmla="*/ 308250 w 308249"/>
                <a:gd name="connsiteY1" fmla="*/ 0 h 10275"/>
                <a:gd name="connsiteX2" fmla="*/ 308250 w 308249"/>
                <a:gd name="connsiteY2" fmla="*/ 10275 h 10275"/>
                <a:gd name="connsiteX3" fmla="*/ 0 w 308249"/>
                <a:gd name="connsiteY3" fmla="*/ 10275 h 1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49" h="10275">
                  <a:moveTo>
                    <a:pt x="0" y="0"/>
                  </a:moveTo>
                  <a:lnTo>
                    <a:pt x="308250" y="0"/>
                  </a:lnTo>
                  <a:lnTo>
                    <a:pt x="308250" y="10275"/>
                  </a:lnTo>
                  <a:lnTo>
                    <a:pt x="0" y="10275"/>
                  </a:lnTo>
                  <a:close/>
                </a:path>
              </a:pathLst>
            </a:cu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8" name="Freihandform: Form 119">
              <a:extLst>
                <a:ext uri="{FF2B5EF4-FFF2-40B4-BE49-F238E27FC236}">
                  <a16:creationId xmlns:a16="http://schemas.microsoft.com/office/drawing/2014/main" id="{54554C56-C7A5-429A-A60B-D6E41B707AA1}"/>
                </a:ext>
              </a:extLst>
            </p:cNvPr>
            <p:cNvSpPr/>
            <p:nvPr/>
          </p:nvSpPr>
          <p:spPr>
            <a:xfrm>
              <a:off x="5921492" y="2127764"/>
              <a:ext cx="138712" cy="92475"/>
            </a:xfrm>
            <a:custGeom>
              <a:avLst/>
              <a:gdLst>
                <a:gd name="connsiteX0" fmla="*/ 0 w 138712"/>
                <a:gd name="connsiteY0" fmla="*/ 92475 h 92475"/>
                <a:gd name="connsiteX1" fmla="*/ 138713 w 138712"/>
                <a:gd name="connsiteY1" fmla="*/ 92475 h 92475"/>
                <a:gd name="connsiteX2" fmla="*/ 138713 w 138712"/>
                <a:gd name="connsiteY2" fmla="*/ 0 h 92475"/>
                <a:gd name="connsiteX3" fmla="*/ 0 w 138712"/>
                <a:gd name="connsiteY3" fmla="*/ 0 h 92475"/>
                <a:gd name="connsiteX4" fmla="*/ 44645 w 138712"/>
                <a:gd name="connsiteY4" fmla="*/ 54776 h 92475"/>
                <a:gd name="connsiteX5" fmla="*/ 56513 w 138712"/>
                <a:gd name="connsiteY5" fmla="*/ 62687 h 92475"/>
                <a:gd name="connsiteX6" fmla="*/ 68380 w 138712"/>
                <a:gd name="connsiteY6" fmla="*/ 54776 h 92475"/>
                <a:gd name="connsiteX7" fmla="*/ 85259 w 138712"/>
                <a:gd name="connsiteY7" fmla="*/ 82200 h 92475"/>
                <a:gd name="connsiteX8" fmla="*/ 27766 w 138712"/>
                <a:gd name="connsiteY8" fmla="*/ 82200 h 92475"/>
                <a:gd name="connsiteX9" fmla="*/ 50035 w 138712"/>
                <a:gd name="connsiteY9" fmla="*/ 46018 h 92475"/>
                <a:gd name="connsiteX10" fmla="*/ 56514 w 138712"/>
                <a:gd name="connsiteY10" fmla="*/ 35491 h 92475"/>
                <a:gd name="connsiteX11" fmla="*/ 62992 w 138712"/>
                <a:gd name="connsiteY11" fmla="*/ 46018 h 92475"/>
                <a:gd name="connsiteX12" fmla="*/ 56514 w 138712"/>
                <a:gd name="connsiteY12" fmla="*/ 50337 h 92475"/>
                <a:gd name="connsiteX13" fmla="*/ 87505 w 138712"/>
                <a:gd name="connsiteY13" fmla="*/ 66242 h 92475"/>
                <a:gd name="connsiteX14" fmla="*/ 93786 w 138712"/>
                <a:gd name="connsiteY14" fmla="*/ 56041 h 92475"/>
                <a:gd name="connsiteX15" fmla="*/ 109883 w 138712"/>
                <a:gd name="connsiteY15" fmla="*/ 82200 h 92475"/>
                <a:gd name="connsiteX16" fmla="*/ 97325 w 138712"/>
                <a:gd name="connsiteY16" fmla="*/ 82200 h 92475"/>
                <a:gd name="connsiteX17" fmla="*/ 10275 w 138712"/>
                <a:gd name="connsiteY17" fmla="*/ 10275 h 92475"/>
                <a:gd name="connsiteX18" fmla="*/ 128438 w 138712"/>
                <a:gd name="connsiteY18" fmla="*/ 10275 h 92475"/>
                <a:gd name="connsiteX19" fmla="*/ 128438 w 138712"/>
                <a:gd name="connsiteY19" fmla="*/ 82200 h 92475"/>
                <a:gd name="connsiteX20" fmla="*/ 121949 w 138712"/>
                <a:gd name="connsiteY20" fmla="*/ 82200 h 92475"/>
                <a:gd name="connsiteX21" fmla="*/ 93785 w 138712"/>
                <a:gd name="connsiteY21" fmla="*/ 36434 h 92475"/>
                <a:gd name="connsiteX22" fmla="*/ 81471 w 138712"/>
                <a:gd name="connsiteY22" fmla="*/ 56440 h 92475"/>
                <a:gd name="connsiteX23" fmla="*/ 56513 w 138712"/>
                <a:gd name="connsiteY23" fmla="*/ 15884 h 92475"/>
                <a:gd name="connsiteX24" fmla="*/ 15700 w 138712"/>
                <a:gd name="connsiteY24" fmla="*/ 82200 h 92475"/>
                <a:gd name="connsiteX25" fmla="*/ 10275 w 138712"/>
                <a:gd name="connsiteY25" fmla="*/ 82200 h 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8712" h="92475">
                  <a:moveTo>
                    <a:pt x="0" y="92475"/>
                  </a:moveTo>
                  <a:lnTo>
                    <a:pt x="138713" y="92475"/>
                  </a:lnTo>
                  <a:lnTo>
                    <a:pt x="138713" y="0"/>
                  </a:lnTo>
                  <a:lnTo>
                    <a:pt x="0" y="0"/>
                  </a:lnTo>
                  <a:close/>
                  <a:moveTo>
                    <a:pt x="44645" y="54776"/>
                  </a:moveTo>
                  <a:lnTo>
                    <a:pt x="56513" y="62687"/>
                  </a:lnTo>
                  <a:lnTo>
                    <a:pt x="68380" y="54776"/>
                  </a:lnTo>
                  <a:lnTo>
                    <a:pt x="85259" y="82200"/>
                  </a:lnTo>
                  <a:lnTo>
                    <a:pt x="27766" y="82200"/>
                  </a:lnTo>
                  <a:close/>
                  <a:moveTo>
                    <a:pt x="50035" y="46018"/>
                  </a:moveTo>
                  <a:lnTo>
                    <a:pt x="56514" y="35491"/>
                  </a:lnTo>
                  <a:lnTo>
                    <a:pt x="62992" y="46018"/>
                  </a:lnTo>
                  <a:lnTo>
                    <a:pt x="56514" y="50337"/>
                  </a:lnTo>
                  <a:close/>
                  <a:moveTo>
                    <a:pt x="87505" y="66242"/>
                  </a:moveTo>
                  <a:lnTo>
                    <a:pt x="93786" y="56041"/>
                  </a:lnTo>
                  <a:lnTo>
                    <a:pt x="109883" y="82200"/>
                  </a:lnTo>
                  <a:lnTo>
                    <a:pt x="97325" y="82200"/>
                  </a:lnTo>
                  <a:close/>
                  <a:moveTo>
                    <a:pt x="10275" y="10275"/>
                  </a:moveTo>
                  <a:lnTo>
                    <a:pt x="128438" y="10275"/>
                  </a:lnTo>
                  <a:lnTo>
                    <a:pt x="128438" y="82200"/>
                  </a:lnTo>
                  <a:lnTo>
                    <a:pt x="121949" y="82200"/>
                  </a:lnTo>
                  <a:lnTo>
                    <a:pt x="93785" y="36434"/>
                  </a:lnTo>
                  <a:lnTo>
                    <a:pt x="81471" y="56440"/>
                  </a:lnTo>
                  <a:lnTo>
                    <a:pt x="56513" y="15884"/>
                  </a:lnTo>
                  <a:lnTo>
                    <a:pt x="15700" y="82200"/>
                  </a:lnTo>
                  <a:lnTo>
                    <a:pt x="10275" y="82200"/>
                  </a:lnTo>
                  <a:close/>
                </a:path>
              </a:pathLst>
            </a:cu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1" name="Freihandform: Form 120">
              <a:extLst>
                <a:ext uri="{FF2B5EF4-FFF2-40B4-BE49-F238E27FC236}">
                  <a16:creationId xmlns:a16="http://schemas.microsoft.com/office/drawing/2014/main" id="{4EE558D2-3C83-4AD5-9011-05ECD5342E55}"/>
                </a:ext>
              </a:extLst>
            </p:cNvPr>
            <p:cNvSpPr/>
            <p:nvPr/>
          </p:nvSpPr>
          <p:spPr>
            <a:xfrm>
              <a:off x="5952317" y="2143176"/>
              <a:ext cx="10275" cy="10275"/>
            </a:xfrm>
            <a:custGeom>
              <a:avLst/>
              <a:gdLst>
                <a:gd name="connsiteX0" fmla="*/ 10275 w 10275"/>
                <a:gd name="connsiteY0" fmla="*/ 5138 h 10275"/>
                <a:gd name="connsiteX1" fmla="*/ 5137 w 10275"/>
                <a:gd name="connsiteY1" fmla="*/ 10275 h 10275"/>
                <a:gd name="connsiteX2" fmla="*/ 0 w 10275"/>
                <a:gd name="connsiteY2" fmla="*/ 5138 h 10275"/>
                <a:gd name="connsiteX3" fmla="*/ 5137 w 10275"/>
                <a:gd name="connsiteY3" fmla="*/ 0 h 10275"/>
                <a:gd name="connsiteX4" fmla="*/ 10275 w 10275"/>
                <a:gd name="connsiteY4" fmla="*/ 5138 h 1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" h="10275">
                  <a:moveTo>
                    <a:pt x="10275" y="5138"/>
                  </a:moveTo>
                  <a:cubicBezTo>
                    <a:pt x="10275" y="7975"/>
                    <a:pt x="7975" y="10275"/>
                    <a:pt x="5137" y="10275"/>
                  </a:cubicBezTo>
                  <a:cubicBezTo>
                    <a:pt x="2300" y="10275"/>
                    <a:pt x="0" y="7975"/>
                    <a:pt x="0" y="5138"/>
                  </a:cubicBezTo>
                  <a:cubicBezTo>
                    <a:pt x="0" y="2300"/>
                    <a:pt x="2300" y="0"/>
                    <a:pt x="5137" y="0"/>
                  </a:cubicBezTo>
                  <a:cubicBezTo>
                    <a:pt x="7975" y="0"/>
                    <a:pt x="10275" y="2300"/>
                    <a:pt x="10275" y="5138"/>
                  </a:cubicBezTo>
                  <a:close/>
                </a:path>
              </a:pathLst>
            </a:cu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2" name="Rechteck 113">
              <a:extLst>
                <a:ext uri="{FF2B5EF4-FFF2-40B4-BE49-F238E27FC236}">
                  <a16:creationId xmlns:a16="http://schemas.microsoft.com/office/drawing/2014/main" id="{FD428151-7049-4AC0-8B65-93E827ACBF5A}"/>
                </a:ext>
              </a:extLst>
            </p:cNvPr>
            <p:cNvSpPr/>
            <p:nvPr/>
          </p:nvSpPr>
          <p:spPr>
            <a:xfrm>
              <a:off x="6080751" y="2130145"/>
              <a:ext cx="148989" cy="10275"/>
            </a:xfrm>
            <a:prstGeom prst="rect">
              <a:avLst/>
            </a:pr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Rechteck 122">
              <a:extLst>
                <a:ext uri="{FF2B5EF4-FFF2-40B4-BE49-F238E27FC236}">
                  <a16:creationId xmlns:a16="http://schemas.microsoft.com/office/drawing/2014/main" id="{256F792D-B819-48AA-89BF-00B1D259032E}"/>
                </a:ext>
              </a:extLst>
            </p:cNvPr>
            <p:cNvSpPr/>
            <p:nvPr/>
          </p:nvSpPr>
          <p:spPr>
            <a:xfrm>
              <a:off x="6080751" y="2168864"/>
              <a:ext cx="148989" cy="10275"/>
            </a:xfrm>
            <a:prstGeom prst="rect">
              <a:avLst/>
            </a:pr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4" name="Rechteck 123">
              <a:extLst>
                <a:ext uri="{FF2B5EF4-FFF2-40B4-BE49-F238E27FC236}">
                  <a16:creationId xmlns:a16="http://schemas.microsoft.com/office/drawing/2014/main" id="{CFB9359F-6C1E-4D0F-B823-BBFCE65CF46C}"/>
                </a:ext>
              </a:extLst>
            </p:cNvPr>
            <p:cNvSpPr/>
            <p:nvPr/>
          </p:nvSpPr>
          <p:spPr>
            <a:xfrm>
              <a:off x="6080751" y="2209964"/>
              <a:ext cx="148989" cy="10275"/>
            </a:xfrm>
            <a:prstGeom prst="rect">
              <a:avLst/>
            </a:pr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5" name="Freihandform: Form 136">
              <a:extLst>
                <a:ext uri="{FF2B5EF4-FFF2-40B4-BE49-F238E27FC236}">
                  <a16:creationId xmlns:a16="http://schemas.microsoft.com/office/drawing/2014/main" id="{E2F18822-62DB-48F7-8E6C-906A4957B565}"/>
                </a:ext>
              </a:extLst>
            </p:cNvPr>
            <p:cNvSpPr/>
            <p:nvPr/>
          </p:nvSpPr>
          <p:spPr>
            <a:xfrm rot="16200000">
              <a:off x="5921491" y="1947951"/>
              <a:ext cx="308250" cy="411000"/>
            </a:xfrm>
            <a:custGeom>
              <a:avLst/>
              <a:gdLst>
                <a:gd name="connsiteX0" fmla="*/ 0 w 308250"/>
                <a:gd name="connsiteY0" fmla="*/ 411000 h 411000"/>
                <a:gd name="connsiteX1" fmla="*/ 308250 w 308250"/>
                <a:gd name="connsiteY1" fmla="*/ 411000 h 411000"/>
                <a:gd name="connsiteX2" fmla="*/ 308250 w 308250"/>
                <a:gd name="connsiteY2" fmla="*/ 0 h 411000"/>
                <a:gd name="connsiteX3" fmla="*/ 0 w 308250"/>
                <a:gd name="connsiteY3" fmla="*/ 0 h 411000"/>
                <a:gd name="connsiteX4" fmla="*/ 10275 w 308250"/>
                <a:gd name="connsiteY4" fmla="*/ 10275 h 411000"/>
                <a:gd name="connsiteX5" fmla="*/ 297975 w 308250"/>
                <a:gd name="connsiteY5" fmla="*/ 10275 h 411000"/>
                <a:gd name="connsiteX6" fmla="*/ 297975 w 308250"/>
                <a:gd name="connsiteY6" fmla="*/ 400725 h 411000"/>
                <a:gd name="connsiteX7" fmla="*/ 10275 w 308250"/>
                <a:gd name="connsiteY7" fmla="*/ 400725 h 41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250" h="411000">
                  <a:moveTo>
                    <a:pt x="0" y="411000"/>
                  </a:moveTo>
                  <a:lnTo>
                    <a:pt x="308250" y="411000"/>
                  </a:lnTo>
                  <a:lnTo>
                    <a:pt x="308250" y="0"/>
                  </a:lnTo>
                  <a:lnTo>
                    <a:pt x="0" y="0"/>
                  </a:lnTo>
                  <a:close/>
                  <a:moveTo>
                    <a:pt x="10275" y="10275"/>
                  </a:moveTo>
                  <a:lnTo>
                    <a:pt x="297975" y="10275"/>
                  </a:lnTo>
                  <a:lnTo>
                    <a:pt x="297975" y="400725"/>
                  </a:lnTo>
                  <a:lnTo>
                    <a:pt x="10275" y="400725"/>
                  </a:lnTo>
                  <a:close/>
                </a:path>
              </a:pathLst>
            </a:custGeom>
            <a:grpFill/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6" name="Textplatzhalter 9">
            <a:hlinkClick r:id="rId20" action="ppaction://hlinksldjump"/>
            <a:extLst>
              <a:ext uri="{FF2B5EF4-FFF2-40B4-BE49-F238E27FC236}">
                <a16:creationId xmlns:a16="http://schemas.microsoft.com/office/drawing/2014/main" id="{23B16A52-DD9A-4919-AA84-FE8F74A4E894}"/>
              </a:ext>
            </a:extLst>
          </p:cNvPr>
          <p:cNvSpPr txBox="1">
            <a:spLocks/>
          </p:cNvSpPr>
          <p:nvPr/>
        </p:nvSpPr>
        <p:spPr>
          <a:xfrm>
            <a:off x="550861" y="2210579"/>
            <a:ext cx="1682670" cy="168293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71" name="Rectangle 122">
            <a:extLst>
              <a:ext uri="{FF2B5EF4-FFF2-40B4-BE49-F238E27FC236}">
                <a16:creationId xmlns:a16="http://schemas.microsoft.com/office/drawing/2014/main" id="{1F40793B-A77E-4679-AAD9-7E1C814348AD}"/>
              </a:ext>
            </a:extLst>
          </p:cNvPr>
          <p:cNvSpPr/>
          <p:nvPr/>
        </p:nvSpPr>
        <p:spPr bwMode="gray">
          <a:xfrm>
            <a:off x="553997" y="2212317"/>
            <a:ext cx="1679534" cy="1681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2" name="Textplatzhalter 10">
            <a:extLst>
              <a:ext uri="{FF2B5EF4-FFF2-40B4-BE49-F238E27FC236}">
                <a16:creationId xmlns:a16="http://schemas.microsoft.com/office/drawing/2014/main" id="{BFBD106A-8765-45D9-8FE8-55F7E2943AD9}"/>
              </a:ext>
            </a:extLst>
          </p:cNvPr>
          <p:cNvSpPr txBox="1">
            <a:spLocks/>
          </p:cNvSpPr>
          <p:nvPr/>
        </p:nvSpPr>
        <p:spPr bwMode="gray">
          <a:xfrm>
            <a:off x="554160" y="3171607"/>
            <a:ext cx="1679209" cy="434262"/>
          </a:xfrm>
          <a:prstGeom prst="rect">
            <a:avLst/>
          </a:prstGeom>
          <a:noFill/>
        </p:spPr>
        <p:txBody>
          <a:bodyPr lIns="108000" tIns="36000" rIns="108000" bIns="36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de-DE" sz="1200" b="0" dirty="0" err="1">
                <a:solidFill>
                  <a:schemeClr val="tx1"/>
                </a:solidFill>
              </a:rPr>
              <a:t>Confidential</a:t>
            </a:r>
            <a:endParaRPr lang="de-DE" sz="1200" b="0" dirty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1200" b="0" dirty="0">
                <a:solidFill>
                  <a:schemeClr val="tx1"/>
                </a:solidFill>
              </a:rPr>
              <a:t>Vertraulich</a:t>
            </a:r>
          </a:p>
        </p:txBody>
      </p:sp>
      <p:cxnSp>
        <p:nvCxnSpPr>
          <p:cNvPr id="73" name="Straight Connector 124">
            <a:extLst>
              <a:ext uri="{FF2B5EF4-FFF2-40B4-BE49-F238E27FC236}">
                <a16:creationId xmlns:a16="http://schemas.microsoft.com/office/drawing/2014/main" id="{80A28EEB-0F9B-42CD-A649-52B488832D83}"/>
              </a:ext>
            </a:extLst>
          </p:cNvPr>
          <p:cNvCxnSpPr>
            <a:cxnSpLocks/>
          </p:cNvCxnSpPr>
          <p:nvPr/>
        </p:nvCxnSpPr>
        <p:spPr bwMode="gray">
          <a:xfrm>
            <a:off x="1231277" y="3468753"/>
            <a:ext cx="325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: Shape 844">
            <a:extLst>
              <a:ext uri="{FF2B5EF4-FFF2-40B4-BE49-F238E27FC236}">
                <a16:creationId xmlns:a16="http://schemas.microsoft.com/office/drawing/2014/main" id="{3651272E-DD56-41E9-BA36-075C77432C62}"/>
              </a:ext>
            </a:extLst>
          </p:cNvPr>
          <p:cNvSpPr>
            <a:spLocks/>
          </p:cNvSpPr>
          <p:nvPr/>
        </p:nvSpPr>
        <p:spPr bwMode="auto">
          <a:xfrm>
            <a:off x="1209961" y="2579722"/>
            <a:ext cx="367606" cy="336916"/>
          </a:xfrm>
          <a:custGeom>
            <a:avLst/>
            <a:gdLst>
              <a:gd name="connsiteX0" fmla="*/ 449263 w 874713"/>
              <a:gd name="connsiteY0" fmla="*/ 596900 h 801688"/>
              <a:gd name="connsiteX1" fmla="*/ 399510 w 874713"/>
              <a:gd name="connsiteY1" fmla="*/ 640512 h 801688"/>
              <a:gd name="connsiteX2" fmla="*/ 298450 w 874713"/>
              <a:gd name="connsiteY2" fmla="*/ 747982 h 801688"/>
              <a:gd name="connsiteX3" fmla="*/ 351312 w 874713"/>
              <a:gd name="connsiteY3" fmla="*/ 755770 h 801688"/>
              <a:gd name="connsiteX4" fmla="*/ 365305 w 874713"/>
              <a:gd name="connsiteY4" fmla="*/ 695026 h 801688"/>
              <a:gd name="connsiteX5" fmla="*/ 374634 w 874713"/>
              <a:gd name="connsiteY5" fmla="*/ 685680 h 801688"/>
              <a:gd name="connsiteX6" fmla="*/ 388627 w 874713"/>
              <a:gd name="connsiteY6" fmla="*/ 688796 h 801688"/>
              <a:gd name="connsiteX7" fmla="*/ 429051 w 874713"/>
              <a:gd name="connsiteY7" fmla="*/ 691911 h 801688"/>
              <a:gd name="connsiteX8" fmla="*/ 411163 w 874713"/>
              <a:gd name="connsiteY8" fmla="*/ 439738 h 801688"/>
              <a:gd name="connsiteX9" fmla="*/ 334931 w 874713"/>
              <a:gd name="connsiteY9" fmla="*/ 461408 h 801688"/>
              <a:gd name="connsiteX10" fmla="*/ 333375 w 874713"/>
              <a:gd name="connsiteY10" fmla="*/ 490816 h 801688"/>
              <a:gd name="connsiteX11" fmla="*/ 333375 w 874713"/>
              <a:gd name="connsiteY11" fmla="*/ 501651 h 801688"/>
              <a:gd name="connsiteX12" fmla="*/ 411163 w 874713"/>
              <a:gd name="connsiteY12" fmla="*/ 439738 h 801688"/>
              <a:gd name="connsiteX13" fmla="*/ 781073 w 874713"/>
              <a:gd name="connsiteY13" fmla="*/ 438150 h 801688"/>
              <a:gd name="connsiteX14" fmla="*/ 727075 w 874713"/>
              <a:gd name="connsiteY14" fmla="*/ 494407 h 801688"/>
              <a:gd name="connsiteX15" fmla="*/ 756388 w 874713"/>
              <a:gd name="connsiteY15" fmla="*/ 544414 h 801688"/>
              <a:gd name="connsiteX16" fmla="*/ 764102 w 874713"/>
              <a:gd name="connsiteY16" fmla="*/ 558478 h 801688"/>
              <a:gd name="connsiteX17" fmla="*/ 751760 w 874713"/>
              <a:gd name="connsiteY17" fmla="*/ 638175 h 801688"/>
              <a:gd name="connsiteX18" fmla="*/ 811928 w 874713"/>
              <a:gd name="connsiteY18" fmla="*/ 638175 h 801688"/>
              <a:gd name="connsiteX19" fmla="*/ 799586 w 874713"/>
              <a:gd name="connsiteY19" fmla="*/ 558478 h 801688"/>
              <a:gd name="connsiteX20" fmla="*/ 807300 w 874713"/>
              <a:gd name="connsiteY20" fmla="*/ 544414 h 801688"/>
              <a:gd name="connsiteX21" fmla="*/ 836613 w 874713"/>
              <a:gd name="connsiteY21" fmla="*/ 494407 h 801688"/>
              <a:gd name="connsiteX22" fmla="*/ 781073 w 874713"/>
              <a:gd name="connsiteY22" fmla="*/ 438150 h 801688"/>
              <a:gd name="connsiteX23" fmla="*/ 781065 w 874713"/>
              <a:gd name="connsiteY23" fmla="*/ 412750 h 801688"/>
              <a:gd name="connsiteX24" fmla="*/ 865188 w 874713"/>
              <a:gd name="connsiteY24" fmla="*/ 494823 h 801688"/>
              <a:gd name="connsiteX25" fmla="*/ 827800 w 874713"/>
              <a:gd name="connsiteY25" fmla="*/ 564508 h 801688"/>
              <a:gd name="connsiteX26" fmla="*/ 840263 w 874713"/>
              <a:gd name="connsiteY26" fmla="*/ 641935 h 801688"/>
              <a:gd name="connsiteX27" fmla="*/ 835589 w 874713"/>
              <a:gd name="connsiteY27" fmla="*/ 657421 h 801688"/>
              <a:gd name="connsiteX28" fmla="*/ 821569 w 874713"/>
              <a:gd name="connsiteY28" fmla="*/ 665163 h 801688"/>
              <a:gd name="connsiteX29" fmla="*/ 742119 w 874713"/>
              <a:gd name="connsiteY29" fmla="*/ 665163 h 801688"/>
              <a:gd name="connsiteX30" fmla="*/ 728099 w 874713"/>
              <a:gd name="connsiteY30" fmla="*/ 657421 h 801688"/>
              <a:gd name="connsiteX31" fmla="*/ 723425 w 874713"/>
              <a:gd name="connsiteY31" fmla="*/ 641935 h 801688"/>
              <a:gd name="connsiteX32" fmla="*/ 735888 w 874713"/>
              <a:gd name="connsiteY32" fmla="*/ 564508 h 801688"/>
              <a:gd name="connsiteX33" fmla="*/ 698500 w 874713"/>
              <a:gd name="connsiteY33" fmla="*/ 494823 h 801688"/>
              <a:gd name="connsiteX34" fmla="*/ 781065 w 874713"/>
              <a:gd name="connsiteY34" fmla="*/ 412750 h 801688"/>
              <a:gd name="connsiteX35" fmla="*/ 519372 w 874713"/>
              <a:gd name="connsiteY35" fmla="*/ 313623 h 801688"/>
              <a:gd name="connsiteX36" fmla="*/ 451817 w 874713"/>
              <a:gd name="connsiteY36" fmla="*/ 332640 h 801688"/>
              <a:gd name="connsiteX37" fmla="*/ 433181 w 874713"/>
              <a:gd name="connsiteY37" fmla="*/ 421132 h 801688"/>
              <a:gd name="connsiteX38" fmla="*/ 456476 w 874713"/>
              <a:gd name="connsiteY38" fmla="*/ 402502 h 801688"/>
              <a:gd name="connsiteX39" fmla="*/ 548102 w 874713"/>
              <a:gd name="connsiteY39" fmla="*/ 418027 h 801688"/>
              <a:gd name="connsiteX40" fmla="*/ 569844 w 874713"/>
              <a:gd name="connsiteY40" fmla="*/ 472364 h 801688"/>
              <a:gd name="connsiteX41" fmla="*/ 551208 w 874713"/>
              <a:gd name="connsiteY41" fmla="*/ 511176 h 801688"/>
              <a:gd name="connsiteX42" fmla="*/ 602457 w 874713"/>
              <a:gd name="connsiteY42" fmla="*/ 492546 h 801688"/>
              <a:gd name="connsiteX43" fmla="*/ 591586 w 874713"/>
              <a:gd name="connsiteY43" fmla="*/ 352823 h 801688"/>
              <a:gd name="connsiteX44" fmla="*/ 519372 w 874713"/>
              <a:gd name="connsiteY44" fmla="*/ 313623 h 801688"/>
              <a:gd name="connsiteX45" fmla="*/ 115888 w 874713"/>
              <a:gd name="connsiteY45" fmla="*/ 212725 h 801688"/>
              <a:gd name="connsiteX46" fmla="*/ 84138 w 874713"/>
              <a:gd name="connsiteY46" fmla="*/ 243682 h 801688"/>
              <a:gd name="connsiteX47" fmla="*/ 115888 w 874713"/>
              <a:gd name="connsiteY47" fmla="*/ 274639 h 801688"/>
              <a:gd name="connsiteX48" fmla="*/ 147638 w 874713"/>
              <a:gd name="connsiteY48" fmla="*/ 243682 h 801688"/>
              <a:gd name="connsiteX49" fmla="*/ 115888 w 874713"/>
              <a:gd name="connsiteY49" fmla="*/ 212725 h 801688"/>
              <a:gd name="connsiteX50" fmla="*/ 115909 w 874713"/>
              <a:gd name="connsiteY50" fmla="*/ 185738 h 801688"/>
              <a:gd name="connsiteX51" fmla="*/ 174626 w 874713"/>
              <a:gd name="connsiteY51" fmla="*/ 244824 h 801688"/>
              <a:gd name="connsiteX52" fmla="*/ 129816 w 874713"/>
              <a:gd name="connsiteY52" fmla="*/ 300800 h 801688"/>
              <a:gd name="connsiteX53" fmla="*/ 129816 w 874713"/>
              <a:gd name="connsiteY53" fmla="*/ 412751 h 801688"/>
              <a:gd name="connsiteX54" fmla="*/ 102003 w 874713"/>
              <a:gd name="connsiteY54" fmla="*/ 412751 h 801688"/>
              <a:gd name="connsiteX55" fmla="*/ 102003 w 874713"/>
              <a:gd name="connsiteY55" fmla="*/ 300800 h 801688"/>
              <a:gd name="connsiteX56" fmla="*/ 58738 w 874713"/>
              <a:gd name="connsiteY56" fmla="*/ 244824 h 801688"/>
              <a:gd name="connsiteX57" fmla="*/ 115909 w 874713"/>
              <a:gd name="connsiteY57" fmla="*/ 185738 h 801688"/>
              <a:gd name="connsiteX58" fmla="*/ 795338 w 874713"/>
              <a:gd name="connsiteY58" fmla="*/ 168275 h 801688"/>
              <a:gd name="connsiteX59" fmla="*/ 735013 w 874713"/>
              <a:gd name="connsiteY59" fmla="*/ 227013 h 801688"/>
              <a:gd name="connsiteX60" fmla="*/ 782638 w 874713"/>
              <a:gd name="connsiteY60" fmla="*/ 273050 h 801688"/>
              <a:gd name="connsiteX61" fmla="*/ 841376 w 874713"/>
              <a:gd name="connsiteY61" fmla="*/ 214313 h 801688"/>
              <a:gd name="connsiteX62" fmla="*/ 484982 w 874713"/>
              <a:gd name="connsiteY62" fmla="*/ 133350 h 801688"/>
              <a:gd name="connsiteX63" fmla="*/ 454025 w 874713"/>
              <a:gd name="connsiteY63" fmla="*/ 165100 h 801688"/>
              <a:gd name="connsiteX64" fmla="*/ 484982 w 874713"/>
              <a:gd name="connsiteY64" fmla="*/ 196850 h 801688"/>
              <a:gd name="connsiteX65" fmla="*/ 515939 w 874713"/>
              <a:gd name="connsiteY65" fmla="*/ 165100 h 801688"/>
              <a:gd name="connsiteX66" fmla="*/ 484982 w 874713"/>
              <a:gd name="connsiteY66" fmla="*/ 133350 h 801688"/>
              <a:gd name="connsiteX67" fmla="*/ 814120 w 874713"/>
              <a:gd name="connsiteY67" fmla="*/ 117440 h 801688"/>
              <a:gd name="connsiteX68" fmla="*/ 823442 w 874713"/>
              <a:gd name="connsiteY68" fmla="*/ 122095 h 801688"/>
              <a:gd name="connsiteX69" fmla="*/ 823442 w 874713"/>
              <a:gd name="connsiteY69" fmla="*/ 140714 h 801688"/>
              <a:gd name="connsiteX70" fmla="*/ 815674 w 874713"/>
              <a:gd name="connsiteY70" fmla="*/ 150023 h 801688"/>
              <a:gd name="connsiteX71" fmla="*/ 871606 w 874713"/>
              <a:gd name="connsiteY71" fmla="*/ 205880 h 801688"/>
              <a:gd name="connsiteX72" fmla="*/ 874713 w 874713"/>
              <a:gd name="connsiteY72" fmla="*/ 215190 h 801688"/>
              <a:gd name="connsiteX73" fmla="*/ 871606 w 874713"/>
              <a:gd name="connsiteY73" fmla="*/ 224499 h 801688"/>
              <a:gd name="connsiteX74" fmla="*/ 792369 w 874713"/>
              <a:gd name="connsiteY74" fmla="*/ 303630 h 801688"/>
              <a:gd name="connsiteX75" fmla="*/ 783047 w 874713"/>
              <a:gd name="connsiteY75" fmla="*/ 308285 h 801688"/>
              <a:gd name="connsiteX76" fmla="*/ 773725 w 874713"/>
              <a:gd name="connsiteY76" fmla="*/ 303630 h 801688"/>
              <a:gd name="connsiteX77" fmla="*/ 716239 w 874713"/>
              <a:gd name="connsiteY77" fmla="*/ 247773 h 801688"/>
              <a:gd name="connsiteX78" fmla="*/ 619912 w 874713"/>
              <a:gd name="connsiteY78" fmla="*/ 343971 h 801688"/>
              <a:gd name="connsiteX79" fmla="*/ 621466 w 874713"/>
              <a:gd name="connsiteY79" fmla="*/ 511542 h 801688"/>
              <a:gd name="connsiteX80" fmla="*/ 549997 w 874713"/>
              <a:gd name="connsiteY80" fmla="*/ 539471 h 801688"/>
              <a:gd name="connsiteX81" fmla="*/ 523585 w 874713"/>
              <a:gd name="connsiteY81" fmla="*/ 536367 h 801688"/>
              <a:gd name="connsiteX82" fmla="*/ 484743 w 874713"/>
              <a:gd name="connsiteY82" fmla="*/ 568951 h 801688"/>
              <a:gd name="connsiteX83" fmla="*/ 455224 w 874713"/>
              <a:gd name="connsiteY83" fmla="*/ 703938 h 801688"/>
              <a:gd name="connsiteX84" fmla="*/ 447455 w 874713"/>
              <a:gd name="connsiteY84" fmla="*/ 713248 h 801688"/>
              <a:gd name="connsiteX85" fmla="*/ 389970 w 874713"/>
              <a:gd name="connsiteY85" fmla="*/ 717903 h 801688"/>
              <a:gd name="connsiteX86" fmla="*/ 377540 w 874713"/>
              <a:gd name="connsiteY86" fmla="*/ 769105 h 801688"/>
              <a:gd name="connsiteX87" fmla="*/ 368218 w 874713"/>
              <a:gd name="connsiteY87" fmla="*/ 778414 h 801688"/>
              <a:gd name="connsiteX88" fmla="*/ 281213 w 874713"/>
              <a:gd name="connsiteY88" fmla="*/ 766002 h 801688"/>
              <a:gd name="connsiteX89" fmla="*/ 195762 w 874713"/>
              <a:gd name="connsiteY89" fmla="*/ 800137 h 801688"/>
              <a:gd name="connsiteX90" fmla="*/ 4661 w 874713"/>
              <a:gd name="connsiteY90" fmla="*/ 801688 h 801688"/>
              <a:gd name="connsiteX91" fmla="*/ 3107 w 874713"/>
              <a:gd name="connsiteY91" fmla="*/ 775311 h 801688"/>
              <a:gd name="connsiteX92" fmla="*/ 194208 w 874713"/>
              <a:gd name="connsiteY92" fmla="*/ 772208 h 801688"/>
              <a:gd name="connsiteX93" fmla="*/ 268784 w 874713"/>
              <a:gd name="connsiteY93" fmla="*/ 739625 h 801688"/>
              <a:gd name="connsiteX94" fmla="*/ 382201 w 874713"/>
              <a:gd name="connsiteY94" fmla="*/ 620153 h 801688"/>
              <a:gd name="connsiteX95" fmla="*/ 383755 w 874713"/>
              <a:gd name="connsiteY95" fmla="*/ 620153 h 801688"/>
              <a:gd name="connsiteX96" fmla="*/ 529799 w 874713"/>
              <a:gd name="connsiteY96" fmla="*/ 494475 h 801688"/>
              <a:gd name="connsiteX97" fmla="*/ 542229 w 874713"/>
              <a:gd name="connsiteY97" fmla="*/ 471201 h 801688"/>
              <a:gd name="connsiteX98" fmla="*/ 528246 w 874713"/>
              <a:gd name="connsiteY98" fmla="*/ 437066 h 801688"/>
              <a:gd name="connsiteX99" fmla="*/ 473868 w 874713"/>
              <a:gd name="connsiteY99" fmla="*/ 424653 h 801688"/>
              <a:gd name="connsiteX100" fmla="*/ 327823 w 874713"/>
              <a:gd name="connsiteY100" fmla="*/ 542574 h 801688"/>
              <a:gd name="connsiteX101" fmla="*/ 313840 w 874713"/>
              <a:gd name="connsiteY101" fmla="*/ 544125 h 801688"/>
              <a:gd name="connsiteX102" fmla="*/ 306072 w 874713"/>
              <a:gd name="connsiteY102" fmla="*/ 531713 h 801688"/>
              <a:gd name="connsiteX103" fmla="*/ 306072 w 874713"/>
              <a:gd name="connsiteY103" fmla="*/ 489820 h 801688"/>
              <a:gd name="connsiteX104" fmla="*/ 307626 w 874713"/>
              <a:gd name="connsiteY104" fmla="*/ 452582 h 801688"/>
              <a:gd name="connsiteX105" fmla="*/ 318501 w 874713"/>
              <a:gd name="connsiteY105" fmla="*/ 438618 h 801688"/>
              <a:gd name="connsiteX106" fmla="*/ 403953 w 874713"/>
              <a:gd name="connsiteY106" fmla="*/ 413792 h 801688"/>
              <a:gd name="connsiteX107" fmla="*/ 416382 w 874713"/>
              <a:gd name="connsiteY107" fmla="*/ 333110 h 801688"/>
              <a:gd name="connsiteX108" fmla="*/ 245479 w 874713"/>
              <a:gd name="connsiteY108" fmla="*/ 351729 h 801688"/>
              <a:gd name="connsiteX109" fmla="*/ 77683 w 874713"/>
              <a:gd name="connsiteY109" fmla="*/ 553435 h 801688"/>
              <a:gd name="connsiteX110" fmla="*/ 71469 w 874713"/>
              <a:gd name="connsiteY110" fmla="*/ 556538 h 801688"/>
              <a:gd name="connsiteX111" fmla="*/ 9322 w 874713"/>
              <a:gd name="connsiteY111" fmla="*/ 579812 h 801688"/>
              <a:gd name="connsiteX112" fmla="*/ 0 w 874713"/>
              <a:gd name="connsiteY112" fmla="*/ 554986 h 801688"/>
              <a:gd name="connsiteX113" fmla="*/ 59039 w 874713"/>
              <a:gd name="connsiteY113" fmla="*/ 531713 h 801688"/>
              <a:gd name="connsiteX114" fmla="*/ 228389 w 874713"/>
              <a:gd name="connsiteY114" fmla="*/ 330007 h 801688"/>
              <a:gd name="connsiteX115" fmla="*/ 237711 w 874713"/>
              <a:gd name="connsiteY115" fmla="*/ 325352 h 801688"/>
              <a:gd name="connsiteX116" fmla="*/ 445902 w 874713"/>
              <a:gd name="connsiteY116" fmla="*/ 303630 h 801688"/>
              <a:gd name="connsiteX117" fmla="*/ 601268 w 874713"/>
              <a:gd name="connsiteY117" fmla="*/ 323800 h 801688"/>
              <a:gd name="connsiteX118" fmla="*/ 705364 w 874713"/>
              <a:gd name="connsiteY118" fmla="*/ 221396 h 801688"/>
              <a:gd name="connsiteX119" fmla="*/ 706917 w 874713"/>
              <a:gd name="connsiteY119" fmla="*/ 218293 h 801688"/>
              <a:gd name="connsiteX120" fmla="*/ 710025 w 874713"/>
              <a:gd name="connsiteY120" fmla="*/ 216741 h 801688"/>
              <a:gd name="connsiteX121" fmla="*/ 784601 w 874713"/>
              <a:gd name="connsiteY121" fmla="*/ 142265 h 801688"/>
              <a:gd name="connsiteX122" fmla="*/ 786154 w 874713"/>
              <a:gd name="connsiteY122" fmla="*/ 139162 h 801688"/>
              <a:gd name="connsiteX123" fmla="*/ 787708 w 874713"/>
              <a:gd name="connsiteY123" fmla="*/ 137610 h 801688"/>
              <a:gd name="connsiteX124" fmla="*/ 804798 w 874713"/>
              <a:gd name="connsiteY124" fmla="*/ 122095 h 801688"/>
              <a:gd name="connsiteX125" fmla="*/ 814120 w 874713"/>
              <a:gd name="connsiteY125" fmla="*/ 117440 h 801688"/>
              <a:gd name="connsiteX126" fmla="*/ 485451 w 874713"/>
              <a:gd name="connsiteY126" fmla="*/ 106363 h 801688"/>
              <a:gd name="connsiteX127" fmla="*/ 542925 w 874713"/>
              <a:gd name="connsiteY127" fmla="*/ 165101 h 801688"/>
              <a:gd name="connsiteX128" fmla="*/ 485451 w 874713"/>
              <a:gd name="connsiteY128" fmla="*/ 222293 h 801688"/>
              <a:gd name="connsiteX129" fmla="*/ 427976 w 874713"/>
              <a:gd name="connsiteY129" fmla="*/ 179012 h 801688"/>
              <a:gd name="connsiteX130" fmla="*/ 281960 w 874713"/>
              <a:gd name="connsiteY130" fmla="*/ 179012 h 801688"/>
              <a:gd name="connsiteX131" fmla="*/ 281960 w 874713"/>
              <a:gd name="connsiteY131" fmla="*/ 282576 h 801688"/>
              <a:gd name="connsiteX132" fmla="*/ 254000 w 874713"/>
              <a:gd name="connsiteY132" fmla="*/ 282576 h 801688"/>
              <a:gd name="connsiteX133" fmla="*/ 254000 w 874713"/>
              <a:gd name="connsiteY133" fmla="*/ 165101 h 801688"/>
              <a:gd name="connsiteX134" fmla="*/ 267980 w 874713"/>
              <a:gd name="connsiteY134" fmla="*/ 151189 h 801688"/>
              <a:gd name="connsiteX135" fmla="*/ 427976 w 874713"/>
              <a:gd name="connsiteY135" fmla="*/ 151189 h 801688"/>
              <a:gd name="connsiteX136" fmla="*/ 485451 w 874713"/>
              <a:gd name="connsiteY136" fmla="*/ 106363 h 801688"/>
              <a:gd name="connsiteX137" fmla="*/ 157958 w 874713"/>
              <a:gd name="connsiteY137" fmla="*/ 28575 h 801688"/>
              <a:gd name="connsiteX138" fmla="*/ 127001 w 874713"/>
              <a:gd name="connsiteY138" fmla="*/ 59532 h 801688"/>
              <a:gd name="connsiteX139" fmla="*/ 157958 w 874713"/>
              <a:gd name="connsiteY139" fmla="*/ 90489 h 801688"/>
              <a:gd name="connsiteX140" fmla="*/ 188915 w 874713"/>
              <a:gd name="connsiteY140" fmla="*/ 59532 h 801688"/>
              <a:gd name="connsiteX141" fmla="*/ 157958 w 874713"/>
              <a:gd name="connsiteY141" fmla="*/ 28575 h 801688"/>
              <a:gd name="connsiteX142" fmla="*/ 157509 w 874713"/>
              <a:gd name="connsiteY142" fmla="*/ 0 h 801688"/>
              <a:gd name="connsiteX143" fmla="*/ 213483 w 874713"/>
              <a:gd name="connsiteY143" fmla="*/ 45225 h 801688"/>
              <a:gd name="connsiteX144" fmla="*/ 614625 w 874713"/>
              <a:gd name="connsiteY144" fmla="*/ 45225 h 801688"/>
              <a:gd name="connsiteX145" fmla="*/ 627064 w 874713"/>
              <a:gd name="connsiteY145" fmla="*/ 59261 h 801688"/>
              <a:gd name="connsiteX146" fmla="*/ 627064 w 874713"/>
              <a:gd name="connsiteY146" fmla="*/ 265113 h 801688"/>
              <a:gd name="connsiteX147" fmla="*/ 600632 w 874713"/>
              <a:gd name="connsiteY147" fmla="*/ 265113 h 801688"/>
              <a:gd name="connsiteX148" fmla="*/ 600632 w 874713"/>
              <a:gd name="connsiteY148" fmla="*/ 73296 h 801688"/>
              <a:gd name="connsiteX149" fmla="*/ 213483 w 874713"/>
              <a:gd name="connsiteY149" fmla="*/ 73296 h 801688"/>
              <a:gd name="connsiteX150" fmla="*/ 157509 w 874713"/>
              <a:gd name="connsiteY150" fmla="*/ 116962 h 801688"/>
              <a:gd name="connsiteX151" fmla="*/ 98426 w 874713"/>
              <a:gd name="connsiteY151" fmla="*/ 59261 h 801688"/>
              <a:gd name="connsiteX152" fmla="*/ 157509 w 874713"/>
              <a:gd name="connsiteY152" fmla="*/ 0 h 80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874713" h="801688">
                <a:moveTo>
                  <a:pt x="449263" y="596900"/>
                </a:moveTo>
                <a:cubicBezTo>
                  <a:pt x="449263" y="596900"/>
                  <a:pt x="449263" y="596900"/>
                  <a:pt x="399510" y="640512"/>
                </a:cubicBezTo>
                <a:cubicBezTo>
                  <a:pt x="399510" y="640512"/>
                  <a:pt x="399510" y="640512"/>
                  <a:pt x="298450" y="747982"/>
                </a:cubicBezTo>
                <a:cubicBezTo>
                  <a:pt x="312443" y="762000"/>
                  <a:pt x="338874" y="757328"/>
                  <a:pt x="351312" y="755770"/>
                </a:cubicBezTo>
                <a:cubicBezTo>
                  <a:pt x="351312" y="755770"/>
                  <a:pt x="351312" y="755770"/>
                  <a:pt x="365305" y="695026"/>
                </a:cubicBezTo>
                <a:cubicBezTo>
                  <a:pt x="366860" y="690353"/>
                  <a:pt x="369970" y="687238"/>
                  <a:pt x="374634" y="685680"/>
                </a:cubicBezTo>
                <a:cubicBezTo>
                  <a:pt x="379298" y="684123"/>
                  <a:pt x="383963" y="684123"/>
                  <a:pt x="388627" y="688796"/>
                </a:cubicBezTo>
                <a:cubicBezTo>
                  <a:pt x="397955" y="698141"/>
                  <a:pt x="418168" y="695026"/>
                  <a:pt x="429051" y="691911"/>
                </a:cubicBezTo>
                <a:close/>
                <a:moveTo>
                  <a:pt x="411163" y="439738"/>
                </a:moveTo>
                <a:cubicBezTo>
                  <a:pt x="411163" y="439738"/>
                  <a:pt x="411163" y="439738"/>
                  <a:pt x="334931" y="461408"/>
                </a:cubicBezTo>
                <a:cubicBezTo>
                  <a:pt x="334931" y="470695"/>
                  <a:pt x="333375" y="479982"/>
                  <a:pt x="333375" y="490816"/>
                </a:cubicBezTo>
                <a:cubicBezTo>
                  <a:pt x="333375" y="493912"/>
                  <a:pt x="333375" y="498556"/>
                  <a:pt x="333375" y="501651"/>
                </a:cubicBezTo>
                <a:cubicBezTo>
                  <a:pt x="333375" y="501651"/>
                  <a:pt x="333375" y="501651"/>
                  <a:pt x="411163" y="439738"/>
                </a:cubicBezTo>
                <a:close/>
                <a:moveTo>
                  <a:pt x="781073" y="438150"/>
                </a:moveTo>
                <a:cubicBezTo>
                  <a:pt x="751760" y="438150"/>
                  <a:pt x="727075" y="464716"/>
                  <a:pt x="727075" y="494407"/>
                </a:cubicBezTo>
                <a:cubicBezTo>
                  <a:pt x="727075" y="516285"/>
                  <a:pt x="737875" y="535037"/>
                  <a:pt x="756388" y="544414"/>
                </a:cubicBezTo>
                <a:cubicBezTo>
                  <a:pt x="762559" y="547539"/>
                  <a:pt x="765645" y="553790"/>
                  <a:pt x="764102" y="558478"/>
                </a:cubicBezTo>
                <a:cubicBezTo>
                  <a:pt x="764102" y="558478"/>
                  <a:pt x="764102" y="558478"/>
                  <a:pt x="751760" y="638175"/>
                </a:cubicBezTo>
                <a:cubicBezTo>
                  <a:pt x="751760" y="638175"/>
                  <a:pt x="751760" y="638175"/>
                  <a:pt x="811928" y="638175"/>
                </a:cubicBezTo>
                <a:cubicBezTo>
                  <a:pt x="811928" y="638175"/>
                  <a:pt x="811928" y="638175"/>
                  <a:pt x="799586" y="558478"/>
                </a:cubicBezTo>
                <a:cubicBezTo>
                  <a:pt x="798043" y="553790"/>
                  <a:pt x="801129" y="547539"/>
                  <a:pt x="807300" y="544414"/>
                </a:cubicBezTo>
                <a:cubicBezTo>
                  <a:pt x="825813" y="535037"/>
                  <a:pt x="836613" y="516285"/>
                  <a:pt x="836613" y="494407"/>
                </a:cubicBezTo>
                <a:cubicBezTo>
                  <a:pt x="836613" y="464716"/>
                  <a:pt x="811928" y="438150"/>
                  <a:pt x="781073" y="438150"/>
                </a:cubicBezTo>
                <a:close/>
                <a:moveTo>
                  <a:pt x="781065" y="412750"/>
                </a:moveTo>
                <a:cubicBezTo>
                  <a:pt x="827800" y="412750"/>
                  <a:pt x="865188" y="449915"/>
                  <a:pt x="865188" y="494823"/>
                </a:cubicBezTo>
                <a:cubicBezTo>
                  <a:pt x="865188" y="522697"/>
                  <a:pt x="851168" y="549022"/>
                  <a:pt x="827800" y="564508"/>
                </a:cubicBezTo>
                <a:cubicBezTo>
                  <a:pt x="827800" y="564508"/>
                  <a:pt x="827800" y="564508"/>
                  <a:pt x="840263" y="641935"/>
                </a:cubicBezTo>
                <a:cubicBezTo>
                  <a:pt x="841821" y="648129"/>
                  <a:pt x="840263" y="652775"/>
                  <a:pt x="835589" y="657421"/>
                </a:cubicBezTo>
                <a:cubicBezTo>
                  <a:pt x="832474" y="662066"/>
                  <a:pt x="826242" y="665163"/>
                  <a:pt x="821569" y="665163"/>
                </a:cubicBezTo>
                <a:cubicBezTo>
                  <a:pt x="821569" y="665163"/>
                  <a:pt x="821569" y="665163"/>
                  <a:pt x="742119" y="665163"/>
                </a:cubicBezTo>
                <a:cubicBezTo>
                  <a:pt x="737446" y="665163"/>
                  <a:pt x="731214" y="662066"/>
                  <a:pt x="728099" y="657421"/>
                </a:cubicBezTo>
                <a:cubicBezTo>
                  <a:pt x="723425" y="654323"/>
                  <a:pt x="721867" y="648129"/>
                  <a:pt x="723425" y="641935"/>
                </a:cubicBezTo>
                <a:cubicBezTo>
                  <a:pt x="723425" y="641935"/>
                  <a:pt x="723425" y="641935"/>
                  <a:pt x="735888" y="564508"/>
                </a:cubicBezTo>
                <a:cubicBezTo>
                  <a:pt x="712520" y="549022"/>
                  <a:pt x="698500" y="522697"/>
                  <a:pt x="698500" y="494823"/>
                </a:cubicBezTo>
                <a:cubicBezTo>
                  <a:pt x="698500" y="449915"/>
                  <a:pt x="735888" y="412750"/>
                  <a:pt x="781065" y="412750"/>
                </a:cubicBezTo>
                <a:close/>
                <a:moveTo>
                  <a:pt x="519372" y="313623"/>
                </a:moveTo>
                <a:cubicBezTo>
                  <a:pt x="494136" y="310129"/>
                  <a:pt x="469677" y="316339"/>
                  <a:pt x="451817" y="332640"/>
                </a:cubicBezTo>
                <a:cubicBezTo>
                  <a:pt x="430075" y="352823"/>
                  <a:pt x="423863" y="386977"/>
                  <a:pt x="433181" y="421132"/>
                </a:cubicBezTo>
                <a:cubicBezTo>
                  <a:pt x="433181" y="421132"/>
                  <a:pt x="433181" y="421132"/>
                  <a:pt x="456476" y="402502"/>
                </a:cubicBezTo>
                <a:cubicBezTo>
                  <a:pt x="478218" y="385425"/>
                  <a:pt x="515490" y="380767"/>
                  <a:pt x="548102" y="418027"/>
                </a:cubicBezTo>
                <a:cubicBezTo>
                  <a:pt x="566738" y="439762"/>
                  <a:pt x="569844" y="459944"/>
                  <a:pt x="569844" y="472364"/>
                </a:cubicBezTo>
                <a:cubicBezTo>
                  <a:pt x="568291" y="487889"/>
                  <a:pt x="562079" y="501861"/>
                  <a:pt x="551208" y="511176"/>
                </a:cubicBezTo>
                <a:cubicBezTo>
                  <a:pt x="571397" y="511176"/>
                  <a:pt x="588480" y="504966"/>
                  <a:pt x="602457" y="492546"/>
                </a:cubicBezTo>
                <a:cubicBezTo>
                  <a:pt x="638176" y="458392"/>
                  <a:pt x="631964" y="396292"/>
                  <a:pt x="591586" y="352823"/>
                </a:cubicBezTo>
                <a:cubicBezTo>
                  <a:pt x="570621" y="330312"/>
                  <a:pt x="544608" y="317116"/>
                  <a:pt x="519372" y="313623"/>
                </a:cubicBezTo>
                <a:close/>
                <a:moveTo>
                  <a:pt x="115888" y="212725"/>
                </a:moveTo>
                <a:cubicBezTo>
                  <a:pt x="98353" y="212725"/>
                  <a:pt x="84138" y="226585"/>
                  <a:pt x="84138" y="243682"/>
                </a:cubicBezTo>
                <a:cubicBezTo>
                  <a:pt x="84138" y="260779"/>
                  <a:pt x="98353" y="274639"/>
                  <a:pt x="115888" y="274639"/>
                </a:cubicBezTo>
                <a:cubicBezTo>
                  <a:pt x="133423" y="274639"/>
                  <a:pt x="147638" y="260779"/>
                  <a:pt x="147638" y="243682"/>
                </a:cubicBezTo>
                <a:cubicBezTo>
                  <a:pt x="147638" y="226585"/>
                  <a:pt x="133423" y="212725"/>
                  <a:pt x="115888" y="212725"/>
                </a:cubicBezTo>
                <a:close/>
                <a:moveTo>
                  <a:pt x="115909" y="185738"/>
                </a:moveTo>
                <a:cubicBezTo>
                  <a:pt x="148358" y="185738"/>
                  <a:pt x="174626" y="212171"/>
                  <a:pt x="174626" y="244824"/>
                </a:cubicBezTo>
                <a:cubicBezTo>
                  <a:pt x="174626" y="271257"/>
                  <a:pt x="154539" y="294580"/>
                  <a:pt x="129816" y="300800"/>
                </a:cubicBezTo>
                <a:cubicBezTo>
                  <a:pt x="129816" y="300800"/>
                  <a:pt x="129816" y="300800"/>
                  <a:pt x="129816" y="412751"/>
                </a:cubicBezTo>
                <a:cubicBezTo>
                  <a:pt x="129816" y="412751"/>
                  <a:pt x="129816" y="412751"/>
                  <a:pt x="102003" y="412751"/>
                </a:cubicBezTo>
                <a:cubicBezTo>
                  <a:pt x="102003" y="412751"/>
                  <a:pt x="102003" y="412751"/>
                  <a:pt x="102003" y="300800"/>
                </a:cubicBezTo>
                <a:cubicBezTo>
                  <a:pt x="77280" y="294580"/>
                  <a:pt x="58738" y="271257"/>
                  <a:pt x="58738" y="244824"/>
                </a:cubicBezTo>
                <a:cubicBezTo>
                  <a:pt x="58738" y="212171"/>
                  <a:pt x="83461" y="185738"/>
                  <a:pt x="115909" y="185738"/>
                </a:cubicBezTo>
                <a:close/>
                <a:moveTo>
                  <a:pt x="795338" y="168275"/>
                </a:moveTo>
                <a:lnTo>
                  <a:pt x="735013" y="227013"/>
                </a:lnTo>
                <a:lnTo>
                  <a:pt x="782638" y="273050"/>
                </a:lnTo>
                <a:lnTo>
                  <a:pt x="841376" y="214313"/>
                </a:lnTo>
                <a:close/>
                <a:moveTo>
                  <a:pt x="484982" y="133350"/>
                </a:moveTo>
                <a:cubicBezTo>
                  <a:pt x="467885" y="133350"/>
                  <a:pt x="454025" y="147565"/>
                  <a:pt x="454025" y="165100"/>
                </a:cubicBezTo>
                <a:cubicBezTo>
                  <a:pt x="454025" y="182635"/>
                  <a:pt x="467885" y="196850"/>
                  <a:pt x="484982" y="196850"/>
                </a:cubicBezTo>
                <a:cubicBezTo>
                  <a:pt x="502079" y="196850"/>
                  <a:pt x="515939" y="182635"/>
                  <a:pt x="515939" y="165100"/>
                </a:cubicBezTo>
                <a:cubicBezTo>
                  <a:pt x="515939" y="147565"/>
                  <a:pt x="502079" y="133350"/>
                  <a:pt x="484982" y="133350"/>
                </a:cubicBezTo>
                <a:close/>
                <a:moveTo>
                  <a:pt x="814120" y="117440"/>
                </a:moveTo>
                <a:cubicBezTo>
                  <a:pt x="817616" y="117440"/>
                  <a:pt x="821111" y="118992"/>
                  <a:pt x="823442" y="122095"/>
                </a:cubicBezTo>
                <a:cubicBezTo>
                  <a:pt x="829657" y="126749"/>
                  <a:pt x="829657" y="136059"/>
                  <a:pt x="823442" y="140714"/>
                </a:cubicBezTo>
                <a:cubicBezTo>
                  <a:pt x="823442" y="140714"/>
                  <a:pt x="823442" y="140714"/>
                  <a:pt x="815674" y="150023"/>
                </a:cubicBezTo>
                <a:cubicBezTo>
                  <a:pt x="815674" y="150023"/>
                  <a:pt x="815674" y="150023"/>
                  <a:pt x="871606" y="205880"/>
                </a:cubicBezTo>
                <a:cubicBezTo>
                  <a:pt x="873159" y="207432"/>
                  <a:pt x="874713" y="212086"/>
                  <a:pt x="874713" y="215190"/>
                </a:cubicBezTo>
                <a:cubicBezTo>
                  <a:pt x="874713" y="218293"/>
                  <a:pt x="873159" y="222948"/>
                  <a:pt x="871606" y="224499"/>
                </a:cubicBezTo>
                <a:cubicBezTo>
                  <a:pt x="871606" y="224499"/>
                  <a:pt x="871606" y="224499"/>
                  <a:pt x="792369" y="303630"/>
                </a:cubicBezTo>
                <a:cubicBezTo>
                  <a:pt x="789261" y="306733"/>
                  <a:pt x="786154" y="308285"/>
                  <a:pt x="783047" y="308285"/>
                </a:cubicBezTo>
                <a:cubicBezTo>
                  <a:pt x="778386" y="308285"/>
                  <a:pt x="775279" y="306733"/>
                  <a:pt x="773725" y="303630"/>
                </a:cubicBezTo>
                <a:cubicBezTo>
                  <a:pt x="773725" y="303630"/>
                  <a:pt x="773725" y="303630"/>
                  <a:pt x="716239" y="247773"/>
                </a:cubicBezTo>
                <a:cubicBezTo>
                  <a:pt x="716239" y="247773"/>
                  <a:pt x="716239" y="247773"/>
                  <a:pt x="619912" y="343971"/>
                </a:cubicBezTo>
                <a:cubicBezTo>
                  <a:pt x="663415" y="398276"/>
                  <a:pt x="664968" y="471201"/>
                  <a:pt x="621466" y="511542"/>
                </a:cubicBezTo>
                <a:cubicBezTo>
                  <a:pt x="602822" y="530161"/>
                  <a:pt x="577963" y="539471"/>
                  <a:pt x="549997" y="539471"/>
                </a:cubicBezTo>
                <a:cubicBezTo>
                  <a:pt x="540675" y="539471"/>
                  <a:pt x="531353" y="537919"/>
                  <a:pt x="523585" y="536367"/>
                </a:cubicBezTo>
                <a:cubicBezTo>
                  <a:pt x="523585" y="536367"/>
                  <a:pt x="523585" y="536367"/>
                  <a:pt x="484743" y="568951"/>
                </a:cubicBezTo>
                <a:cubicBezTo>
                  <a:pt x="484743" y="568951"/>
                  <a:pt x="484743" y="568951"/>
                  <a:pt x="455224" y="703938"/>
                </a:cubicBezTo>
                <a:cubicBezTo>
                  <a:pt x="455224" y="708593"/>
                  <a:pt x="452116" y="711696"/>
                  <a:pt x="447455" y="713248"/>
                </a:cubicBezTo>
                <a:cubicBezTo>
                  <a:pt x="445902" y="714800"/>
                  <a:pt x="416382" y="727212"/>
                  <a:pt x="389970" y="717903"/>
                </a:cubicBezTo>
                <a:cubicBezTo>
                  <a:pt x="389970" y="717903"/>
                  <a:pt x="389970" y="717903"/>
                  <a:pt x="377540" y="769105"/>
                </a:cubicBezTo>
                <a:cubicBezTo>
                  <a:pt x="375987" y="773760"/>
                  <a:pt x="372879" y="776863"/>
                  <a:pt x="368218" y="778414"/>
                </a:cubicBezTo>
                <a:cubicBezTo>
                  <a:pt x="365111" y="779966"/>
                  <a:pt x="310733" y="797033"/>
                  <a:pt x="281213" y="766002"/>
                </a:cubicBezTo>
                <a:cubicBezTo>
                  <a:pt x="264123" y="783069"/>
                  <a:pt x="239264" y="797033"/>
                  <a:pt x="195762" y="800137"/>
                </a:cubicBezTo>
                <a:cubicBezTo>
                  <a:pt x="195762" y="800137"/>
                  <a:pt x="195762" y="800137"/>
                  <a:pt x="4661" y="801688"/>
                </a:cubicBezTo>
                <a:cubicBezTo>
                  <a:pt x="4661" y="801688"/>
                  <a:pt x="4661" y="801688"/>
                  <a:pt x="3107" y="775311"/>
                </a:cubicBezTo>
                <a:cubicBezTo>
                  <a:pt x="3107" y="775311"/>
                  <a:pt x="3107" y="775311"/>
                  <a:pt x="194208" y="772208"/>
                </a:cubicBezTo>
                <a:cubicBezTo>
                  <a:pt x="233050" y="770657"/>
                  <a:pt x="253247" y="758244"/>
                  <a:pt x="268784" y="739625"/>
                </a:cubicBezTo>
                <a:cubicBezTo>
                  <a:pt x="268784" y="739625"/>
                  <a:pt x="268784" y="739625"/>
                  <a:pt x="382201" y="620153"/>
                </a:cubicBezTo>
                <a:cubicBezTo>
                  <a:pt x="382201" y="620153"/>
                  <a:pt x="382201" y="620153"/>
                  <a:pt x="383755" y="620153"/>
                </a:cubicBezTo>
                <a:cubicBezTo>
                  <a:pt x="383755" y="620153"/>
                  <a:pt x="383755" y="620153"/>
                  <a:pt x="529799" y="494475"/>
                </a:cubicBezTo>
                <a:cubicBezTo>
                  <a:pt x="537568" y="488268"/>
                  <a:pt x="542229" y="480510"/>
                  <a:pt x="542229" y="471201"/>
                </a:cubicBezTo>
                <a:cubicBezTo>
                  <a:pt x="543783" y="460340"/>
                  <a:pt x="539121" y="447927"/>
                  <a:pt x="528246" y="437066"/>
                </a:cubicBezTo>
                <a:cubicBezTo>
                  <a:pt x="503387" y="407586"/>
                  <a:pt x="481636" y="418447"/>
                  <a:pt x="473868" y="424653"/>
                </a:cubicBezTo>
                <a:cubicBezTo>
                  <a:pt x="473868" y="424653"/>
                  <a:pt x="473868" y="424653"/>
                  <a:pt x="327823" y="542574"/>
                </a:cubicBezTo>
                <a:cubicBezTo>
                  <a:pt x="323162" y="545677"/>
                  <a:pt x="318501" y="547229"/>
                  <a:pt x="313840" y="544125"/>
                </a:cubicBezTo>
                <a:cubicBezTo>
                  <a:pt x="309179" y="542574"/>
                  <a:pt x="306072" y="537919"/>
                  <a:pt x="306072" y="531713"/>
                </a:cubicBezTo>
                <a:cubicBezTo>
                  <a:pt x="306072" y="519300"/>
                  <a:pt x="306072" y="505336"/>
                  <a:pt x="306072" y="489820"/>
                </a:cubicBezTo>
                <a:cubicBezTo>
                  <a:pt x="307626" y="475856"/>
                  <a:pt x="307626" y="463443"/>
                  <a:pt x="307626" y="452582"/>
                </a:cubicBezTo>
                <a:cubicBezTo>
                  <a:pt x="307626" y="446376"/>
                  <a:pt x="312287" y="440169"/>
                  <a:pt x="318501" y="438618"/>
                </a:cubicBezTo>
                <a:cubicBezTo>
                  <a:pt x="318501" y="438618"/>
                  <a:pt x="318501" y="438618"/>
                  <a:pt x="403953" y="413792"/>
                </a:cubicBezTo>
                <a:cubicBezTo>
                  <a:pt x="399292" y="384312"/>
                  <a:pt x="403953" y="356384"/>
                  <a:pt x="416382" y="333110"/>
                </a:cubicBezTo>
                <a:cubicBezTo>
                  <a:pt x="416382" y="333110"/>
                  <a:pt x="416382" y="333110"/>
                  <a:pt x="245479" y="351729"/>
                </a:cubicBezTo>
                <a:cubicBezTo>
                  <a:pt x="245479" y="351729"/>
                  <a:pt x="245479" y="351729"/>
                  <a:pt x="77683" y="553435"/>
                </a:cubicBezTo>
                <a:cubicBezTo>
                  <a:pt x="76130" y="554986"/>
                  <a:pt x="74576" y="556538"/>
                  <a:pt x="71469" y="556538"/>
                </a:cubicBezTo>
                <a:cubicBezTo>
                  <a:pt x="71469" y="556538"/>
                  <a:pt x="71469" y="556538"/>
                  <a:pt x="9322" y="579812"/>
                </a:cubicBezTo>
                <a:cubicBezTo>
                  <a:pt x="9322" y="579812"/>
                  <a:pt x="9322" y="579812"/>
                  <a:pt x="0" y="554986"/>
                </a:cubicBezTo>
                <a:cubicBezTo>
                  <a:pt x="0" y="554986"/>
                  <a:pt x="0" y="554986"/>
                  <a:pt x="59039" y="531713"/>
                </a:cubicBezTo>
                <a:cubicBezTo>
                  <a:pt x="59039" y="531713"/>
                  <a:pt x="59039" y="531713"/>
                  <a:pt x="228389" y="330007"/>
                </a:cubicBezTo>
                <a:cubicBezTo>
                  <a:pt x="229942" y="326904"/>
                  <a:pt x="233050" y="325352"/>
                  <a:pt x="237711" y="325352"/>
                </a:cubicBezTo>
                <a:cubicBezTo>
                  <a:pt x="237711" y="325352"/>
                  <a:pt x="237711" y="325352"/>
                  <a:pt x="445902" y="303630"/>
                </a:cubicBezTo>
                <a:cubicBezTo>
                  <a:pt x="489404" y="274150"/>
                  <a:pt x="554658" y="281908"/>
                  <a:pt x="601268" y="323800"/>
                </a:cubicBezTo>
                <a:cubicBezTo>
                  <a:pt x="601268" y="323800"/>
                  <a:pt x="601268" y="323800"/>
                  <a:pt x="705364" y="221396"/>
                </a:cubicBezTo>
                <a:cubicBezTo>
                  <a:pt x="705364" y="219844"/>
                  <a:pt x="706917" y="219844"/>
                  <a:pt x="706917" y="218293"/>
                </a:cubicBezTo>
                <a:cubicBezTo>
                  <a:pt x="708471" y="216741"/>
                  <a:pt x="708471" y="216741"/>
                  <a:pt x="710025" y="216741"/>
                </a:cubicBezTo>
                <a:cubicBezTo>
                  <a:pt x="710025" y="216741"/>
                  <a:pt x="710025" y="216741"/>
                  <a:pt x="784601" y="142265"/>
                </a:cubicBezTo>
                <a:cubicBezTo>
                  <a:pt x="784601" y="140714"/>
                  <a:pt x="784601" y="140714"/>
                  <a:pt x="786154" y="139162"/>
                </a:cubicBezTo>
                <a:cubicBezTo>
                  <a:pt x="786154" y="139162"/>
                  <a:pt x="787708" y="137610"/>
                  <a:pt x="787708" y="137610"/>
                </a:cubicBezTo>
                <a:cubicBezTo>
                  <a:pt x="787708" y="137610"/>
                  <a:pt x="787708" y="137610"/>
                  <a:pt x="804798" y="122095"/>
                </a:cubicBezTo>
                <a:cubicBezTo>
                  <a:pt x="807128" y="118992"/>
                  <a:pt x="810624" y="117440"/>
                  <a:pt x="814120" y="117440"/>
                </a:cubicBezTo>
                <a:close/>
                <a:moveTo>
                  <a:pt x="485451" y="106363"/>
                </a:moveTo>
                <a:cubicBezTo>
                  <a:pt x="518071" y="106363"/>
                  <a:pt x="542925" y="132641"/>
                  <a:pt x="542925" y="165101"/>
                </a:cubicBezTo>
                <a:cubicBezTo>
                  <a:pt x="542925" y="197561"/>
                  <a:pt x="518071" y="222293"/>
                  <a:pt x="485451" y="222293"/>
                </a:cubicBezTo>
                <a:cubicBezTo>
                  <a:pt x="457490" y="222293"/>
                  <a:pt x="434190" y="203744"/>
                  <a:pt x="427976" y="179012"/>
                </a:cubicBezTo>
                <a:cubicBezTo>
                  <a:pt x="427976" y="179012"/>
                  <a:pt x="427976" y="179012"/>
                  <a:pt x="281960" y="179012"/>
                </a:cubicBezTo>
                <a:cubicBezTo>
                  <a:pt x="281960" y="179012"/>
                  <a:pt x="281960" y="179012"/>
                  <a:pt x="281960" y="282576"/>
                </a:cubicBezTo>
                <a:cubicBezTo>
                  <a:pt x="281960" y="282576"/>
                  <a:pt x="281960" y="282576"/>
                  <a:pt x="254000" y="282576"/>
                </a:cubicBezTo>
                <a:cubicBezTo>
                  <a:pt x="254000" y="282576"/>
                  <a:pt x="254000" y="282576"/>
                  <a:pt x="254000" y="165101"/>
                </a:cubicBezTo>
                <a:cubicBezTo>
                  <a:pt x="254000" y="157372"/>
                  <a:pt x="260213" y="151189"/>
                  <a:pt x="267980" y="151189"/>
                </a:cubicBezTo>
                <a:cubicBezTo>
                  <a:pt x="267980" y="151189"/>
                  <a:pt x="267980" y="151189"/>
                  <a:pt x="427976" y="151189"/>
                </a:cubicBezTo>
                <a:cubicBezTo>
                  <a:pt x="434190" y="126458"/>
                  <a:pt x="457490" y="106363"/>
                  <a:pt x="485451" y="106363"/>
                </a:cubicBezTo>
                <a:close/>
                <a:moveTo>
                  <a:pt x="157958" y="28575"/>
                </a:moveTo>
                <a:cubicBezTo>
                  <a:pt x="140861" y="28575"/>
                  <a:pt x="127001" y="42435"/>
                  <a:pt x="127001" y="59532"/>
                </a:cubicBezTo>
                <a:cubicBezTo>
                  <a:pt x="127001" y="76629"/>
                  <a:pt x="140861" y="90489"/>
                  <a:pt x="157958" y="90489"/>
                </a:cubicBezTo>
                <a:cubicBezTo>
                  <a:pt x="175055" y="90489"/>
                  <a:pt x="188915" y="76629"/>
                  <a:pt x="188915" y="59532"/>
                </a:cubicBezTo>
                <a:cubicBezTo>
                  <a:pt x="188915" y="42435"/>
                  <a:pt x="175055" y="28575"/>
                  <a:pt x="157958" y="28575"/>
                </a:cubicBezTo>
                <a:close/>
                <a:moveTo>
                  <a:pt x="157509" y="0"/>
                </a:moveTo>
                <a:cubicBezTo>
                  <a:pt x="185496" y="0"/>
                  <a:pt x="207263" y="20274"/>
                  <a:pt x="213483" y="45225"/>
                </a:cubicBezTo>
                <a:cubicBezTo>
                  <a:pt x="213483" y="45225"/>
                  <a:pt x="213483" y="45225"/>
                  <a:pt x="614625" y="45225"/>
                </a:cubicBezTo>
                <a:cubicBezTo>
                  <a:pt x="620845" y="45225"/>
                  <a:pt x="627064" y="51463"/>
                  <a:pt x="627064" y="59261"/>
                </a:cubicBezTo>
                <a:cubicBezTo>
                  <a:pt x="627064" y="59261"/>
                  <a:pt x="627064" y="59261"/>
                  <a:pt x="627064" y="265113"/>
                </a:cubicBezTo>
                <a:cubicBezTo>
                  <a:pt x="627064" y="265113"/>
                  <a:pt x="627064" y="265113"/>
                  <a:pt x="600632" y="265113"/>
                </a:cubicBezTo>
                <a:cubicBezTo>
                  <a:pt x="600632" y="265113"/>
                  <a:pt x="600632" y="265113"/>
                  <a:pt x="600632" y="73296"/>
                </a:cubicBezTo>
                <a:cubicBezTo>
                  <a:pt x="600632" y="73296"/>
                  <a:pt x="600632" y="73296"/>
                  <a:pt x="213483" y="73296"/>
                </a:cubicBezTo>
                <a:cubicBezTo>
                  <a:pt x="207263" y="98248"/>
                  <a:pt x="185496" y="116962"/>
                  <a:pt x="157509" y="116962"/>
                </a:cubicBezTo>
                <a:cubicBezTo>
                  <a:pt x="124858" y="116962"/>
                  <a:pt x="98426" y="92010"/>
                  <a:pt x="98426" y="59261"/>
                </a:cubicBezTo>
                <a:cubicBezTo>
                  <a:pt x="98426" y="26512"/>
                  <a:pt x="124858" y="0"/>
                  <a:pt x="1575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D53EB7-9A09-48E5-90D7-110C8F8DB2FC}"/>
              </a:ext>
            </a:extLst>
          </p:cNvPr>
          <p:cNvGrpSpPr/>
          <p:nvPr/>
        </p:nvGrpSpPr>
        <p:grpSpPr>
          <a:xfrm>
            <a:off x="550861" y="2210579"/>
            <a:ext cx="11088689" cy="3563871"/>
            <a:chOff x="550861" y="2210579"/>
            <a:chExt cx="11088689" cy="3563871"/>
          </a:xfrm>
        </p:grpSpPr>
        <p:sp>
          <p:nvSpPr>
            <p:cNvPr id="160" name="Textplatzhalter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00838A86-30A4-4C4A-AD69-098FB9B1BAAC}"/>
                </a:ext>
              </a:extLst>
            </p:cNvPr>
            <p:cNvSpPr txBox="1">
              <a:spLocks/>
            </p:cNvSpPr>
            <p:nvPr/>
          </p:nvSpPr>
          <p:spPr>
            <a:xfrm>
              <a:off x="550861" y="4093252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1" name="Textplatzhalter 9">
              <a:hlinkClick r:id="rId22" action="ppaction://hlinksldjump"/>
              <a:extLst>
                <a:ext uri="{FF2B5EF4-FFF2-40B4-BE49-F238E27FC236}">
                  <a16:creationId xmlns:a16="http://schemas.microsoft.com/office/drawing/2014/main" id="{7AFA2C58-6E1F-4F25-9BA8-49A22E9BB6C2}"/>
                </a:ext>
              </a:extLst>
            </p:cNvPr>
            <p:cNvSpPr txBox="1">
              <a:spLocks/>
            </p:cNvSpPr>
            <p:nvPr/>
          </p:nvSpPr>
          <p:spPr>
            <a:xfrm>
              <a:off x="2432065" y="4093252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2" name="Textplatzhalter 9">
              <a:hlinkClick r:id="rId23" action="ppaction://hlinksldjump"/>
              <a:extLst>
                <a:ext uri="{FF2B5EF4-FFF2-40B4-BE49-F238E27FC236}">
                  <a16:creationId xmlns:a16="http://schemas.microsoft.com/office/drawing/2014/main" id="{7D8DF065-2138-40F6-8616-C6E6EE85441D}"/>
                </a:ext>
              </a:extLst>
            </p:cNvPr>
            <p:cNvSpPr txBox="1">
              <a:spLocks/>
            </p:cNvSpPr>
            <p:nvPr/>
          </p:nvSpPr>
          <p:spPr>
            <a:xfrm>
              <a:off x="4313268" y="4093252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3" name="Textplatzhalter 9">
              <a:hlinkClick r:id="rId24" action="ppaction://hlinksldjump"/>
              <a:extLst>
                <a:ext uri="{FF2B5EF4-FFF2-40B4-BE49-F238E27FC236}">
                  <a16:creationId xmlns:a16="http://schemas.microsoft.com/office/drawing/2014/main" id="{A128F47A-1AEB-4298-8BBA-C45A628F1D34}"/>
                </a:ext>
              </a:extLst>
            </p:cNvPr>
            <p:cNvSpPr txBox="1">
              <a:spLocks/>
            </p:cNvSpPr>
            <p:nvPr/>
          </p:nvSpPr>
          <p:spPr>
            <a:xfrm>
              <a:off x="6194474" y="4091514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4" name="Textplatzhalter 9">
              <a:hlinkClick r:id="rId25" action="ppaction://hlinksldjump"/>
              <a:extLst>
                <a:ext uri="{FF2B5EF4-FFF2-40B4-BE49-F238E27FC236}">
                  <a16:creationId xmlns:a16="http://schemas.microsoft.com/office/drawing/2014/main" id="{C31F94BA-3925-4EB6-8264-8B1046F50028}"/>
                </a:ext>
              </a:extLst>
            </p:cNvPr>
            <p:cNvSpPr txBox="1">
              <a:spLocks/>
            </p:cNvSpPr>
            <p:nvPr/>
          </p:nvSpPr>
          <p:spPr>
            <a:xfrm>
              <a:off x="8075677" y="4091514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5" name="Textplatzhalter 9">
              <a:hlinkClick r:id="rId20" action="ppaction://hlinksldjump"/>
              <a:extLst>
                <a:ext uri="{FF2B5EF4-FFF2-40B4-BE49-F238E27FC236}">
                  <a16:creationId xmlns:a16="http://schemas.microsoft.com/office/drawing/2014/main" id="{1A9A7574-E32D-4D75-861E-6CE49AA9F96E}"/>
                </a:ext>
              </a:extLst>
            </p:cNvPr>
            <p:cNvSpPr txBox="1">
              <a:spLocks/>
            </p:cNvSpPr>
            <p:nvPr/>
          </p:nvSpPr>
          <p:spPr>
            <a:xfrm>
              <a:off x="9956880" y="4091514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57" name="Textplatzhalter 9">
              <a:hlinkClick r:id="rId26" action="ppaction://hlinksldjump"/>
              <a:extLst>
                <a:ext uri="{FF2B5EF4-FFF2-40B4-BE49-F238E27FC236}">
                  <a16:creationId xmlns:a16="http://schemas.microsoft.com/office/drawing/2014/main" id="{59EB2E4F-08A8-407C-8889-0D6B655C7A75}"/>
                </a:ext>
              </a:extLst>
            </p:cNvPr>
            <p:cNvSpPr txBox="1">
              <a:spLocks/>
            </p:cNvSpPr>
            <p:nvPr/>
          </p:nvSpPr>
          <p:spPr>
            <a:xfrm>
              <a:off x="6194474" y="2212317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58" name="Textplatzhalter 9">
              <a:hlinkClick r:id="rId27" action="ppaction://hlinksldjump"/>
              <a:extLst>
                <a:ext uri="{FF2B5EF4-FFF2-40B4-BE49-F238E27FC236}">
                  <a16:creationId xmlns:a16="http://schemas.microsoft.com/office/drawing/2014/main" id="{8E40BB50-4022-4DD9-AF3A-9D6001EDB440}"/>
                </a:ext>
              </a:extLst>
            </p:cNvPr>
            <p:cNvSpPr txBox="1">
              <a:spLocks/>
            </p:cNvSpPr>
            <p:nvPr/>
          </p:nvSpPr>
          <p:spPr>
            <a:xfrm>
              <a:off x="8075677" y="2212317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59" name="Textplatzhalter 9">
              <a:hlinkClick r:id="rId28" action="ppaction://hlinksldjump"/>
              <a:extLst>
                <a:ext uri="{FF2B5EF4-FFF2-40B4-BE49-F238E27FC236}">
                  <a16:creationId xmlns:a16="http://schemas.microsoft.com/office/drawing/2014/main" id="{4918E6B3-156A-4876-8D5C-27B6E7079065}"/>
                </a:ext>
              </a:extLst>
            </p:cNvPr>
            <p:cNvSpPr txBox="1">
              <a:spLocks/>
            </p:cNvSpPr>
            <p:nvPr/>
          </p:nvSpPr>
          <p:spPr>
            <a:xfrm>
              <a:off x="9956880" y="2212317"/>
              <a:ext cx="1682670" cy="16674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7" name="Textplatzhalter 9">
              <a:hlinkClick r:id="rId29" action="ppaction://hlinksldjump"/>
              <a:extLst>
                <a:ext uri="{FF2B5EF4-FFF2-40B4-BE49-F238E27FC236}">
                  <a16:creationId xmlns:a16="http://schemas.microsoft.com/office/drawing/2014/main" id="{73C6F7B3-A74A-4D6F-B39F-F745A825A45F}"/>
                </a:ext>
              </a:extLst>
            </p:cNvPr>
            <p:cNvSpPr txBox="1">
              <a:spLocks/>
            </p:cNvSpPr>
            <p:nvPr/>
          </p:nvSpPr>
          <p:spPr>
            <a:xfrm>
              <a:off x="2432065" y="2210579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168" name="Textplatzhalter 9">
              <a:hlinkClick r:id="rId30" action="ppaction://hlinksldjump"/>
              <a:extLst>
                <a:ext uri="{FF2B5EF4-FFF2-40B4-BE49-F238E27FC236}">
                  <a16:creationId xmlns:a16="http://schemas.microsoft.com/office/drawing/2014/main" id="{E07ADA79-65F8-4FBD-937F-16A2727A06E1}"/>
                </a:ext>
              </a:extLst>
            </p:cNvPr>
            <p:cNvSpPr txBox="1">
              <a:spLocks/>
            </p:cNvSpPr>
            <p:nvPr/>
          </p:nvSpPr>
          <p:spPr>
            <a:xfrm>
              <a:off x="4313268" y="2210579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  <p:sp>
          <p:nvSpPr>
            <p:cNvPr id="85" name="Textplatzhalter 9">
              <a:hlinkClick r:id="rId31" action="ppaction://hlinksldjump"/>
              <a:extLst>
                <a:ext uri="{FF2B5EF4-FFF2-40B4-BE49-F238E27FC236}">
                  <a16:creationId xmlns:a16="http://schemas.microsoft.com/office/drawing/2014/main" id="{DAB6D7E6-AE48-43FA-85BB-18CB1F3B4ECB}"/>
                </a:ext>
              </a:extLst>
            </p:cNvPr>
            <p:cNvSpPr txBox="1">
              <a:spLocks/>
            </p:cNvSpPr>
            <p:nvPr/>
          </p:nvSpPr>
          <p:spPr>
            <a:xfrm>
              <a:off x="550861" y="2210579"/>
              <a:ext cx="1682670" cy="16829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txBody>
            <a:bodyPr lIns="144000" tIns="468000" rIns="14400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200"/>
            </a:p>
          </p:txBody>
        </p:sp>
      </p:grpSp>
    </p:spTree>
    <p:extLst>
      <p:ext uri="{BB962C8B-B14F-4D97-AF65-F5344CB8AC3E}">
        <p14:creationId xmlns:p14="http://schemas.microsoft.com/office/powerpoint/2010/main" val="36184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68D0EB4-78F7-4FA1-8162-A90269C23A86}"/>
              </a:ext>
            </a:extLst>
          </p:cNvPr>
          <p:cNvGrpSpPr/>
          <p:nvPr/>
        </p:nvGrpSpPr>
        <p:grpSpPr>
          <a:xfrm>
            <a:off x="-194435" y="3130550"/>
            <a:ext cx="7867335" cy="2222554"/>
            <a:chOff x="-4754563" y="7767637"/>
            <a:chExt cx="11868150" cy="3352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A8F525B-C8D3-450E-9568-44369004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18025" y="7767637"/>
              <a:ext cx="11542713" cy="3352801"/>
            </a:xfrm>
            <a:custGeom>
              <a:avLst/>
              <a:gdLst>
                <a:gd name="T0" fmla="*/ 34188 w 34188"/>
                <a:gd name="T1" fmla="*/ 6305 h 9924"/>
                <a:gd name="T2" fmla="*/ 33329 w 34188"/>
                <a:gd name="T3" fmla="*/ 6368 h 9924"/>
                <a:gd name="T4" fmla="*/ 32093 w 34188"/>
                <a:gd name="T5" fmla="*/ 5194 h 9924"/>
                <a:gd name="T6" fmla="*/ 31843 w 34188"/>
                <a:gd name="T7" fmla="*/ 4825 h 9924"/>
                <a:gd name="T8" fmla="*/ 30614 w 34188"/>
                <a:gd name="T9" fmla="*/ 3305 h 9924"/>
                <a:gd name="T10" fmla="*/ 25467 w 34188"/>
                <a:gd name="T11" fmla="*/ 2964 h 9924"/>
                <a:gd name="T12" fmla="*/ 23292 w 34188"/>
                <a:gd name="T13" fmla="*/ 5666 h 9924"/>
                <a:gd name="T14" fmla="*/ 23277 w 34188"/>
                <a:gd name="T15" fmla="*/ 5693 h 9924"/>
                <a:gd name="T16" fmla="*/ 21659 w 34188"/>
                <a:gd name="T17" fmla="*/ 7874 h 9924"/>
                <a:gd name="T18" fmla="*/ 19779 w 34188"/>
                <a:gd name="T19" fmla="*/ 8055 h 9924"/>
                <a:gd name="T20" fmla="*/ 19204 w 34188"/>
                <a:gd name="T21" fmla="*/ 7309 h 9924"/>
                <a:gd name="T22" fmla="*/ 17613 w 34188"/>
                <a:gd name="T23" fmla="*/ 5828 h 9924"/>
                <a:gd name="T24" fmla="*/ 15206 w 34188"/>
                <a:gd name="T25" fmla="*/ 6257 h 9924"/>
                <a:gd name="T26" fmla="*/ 14035 w 34188"/>
                <a:gd name="T27" fmla="*/ 6625 h 9924"/>
                <a:gd name="T28" fmla="*/ 13233 w 34188"/>
                <a:gd name="T29" fmla="*/ 5684 h 9924"/>
                <a:gd name="T30" fmla="*/ 13012 w 34188"/>
                <a:gd name="T31" fmla="*/ 4727 h 9924"/>
                <a:gd name="T32" fmla="*/ 12736 w 34188"/>
                <a:gd name="T33" fmla="*/ 3556 h 9924"/>
                <a:gd name="T34" fmla="*/ 9753 w 34188"/>
                <a:gd name="T35" fmla="*/ 501 h 9924"/>
                <a:gd name="T36" fmla="*/ 5509 w 34188"/>
                <a:gd name="T37" fmla="*/ 973 h 9924"/>
                <a:gd name="T38" fmla="*/ 4130 w 34188"/>
                <a:gd name="T39" fmla="*/ 2127 h 9924"/>
                <a:gd name="T40" fmla="*/ 3309 w 34188"/>
                <a:gd name="T41" fmla="*/ 2866 h 9924"/>
                <a:gd name="T42" fmla="*/ 1550 w 34188"/>
                <a:gd name="T43" fmla="*/ 3328 h 9924"/>
                <a:gd name="T44" fmla="*/ 1156 w 34188"/>
                <a:gd name="T45" fmla="*/ 3065 h 9924"/>
                <a:gd name="T46" fmla="*/ 200 w 34188"/>
                <a:gd name="T47" fmla="*/ 2525 h 9924"/>
                <a:gd name="T48" fmla="*/ 0 w 34188"/>
                <a:gd name="T49" fmla="*/ 2478 h 9924"/>
                <a:gd name="T50" fmla="*/ 0 w 34188"/>
                <a:gd name="T51" fmla="*/ 4261 h 9924"/>
                <a:gd name="T52" fmla="*/ 173 w 34188"/>
                <a:gd name="T53" fmla="*/ 4387 h 9924"/>
                <a:gd name="T54" fmla="*/ 832 w 34188"/>
                <a:gd name="T55" fmla="*/ 4810 h 9924"/>
                <a:gd name="T56" fmla="*/ 4320 w 34188"/>
                <a:gd name="T57" fmla="*/ 4167 h 9924"/>
                <a:gd name="T58" fmla="*/ 5274 w 34188"/>
                <a:gd name="T59" fmla="*/ 3313 h 9924"/>
                <a:gd name="T60" fmla="*/ 6391 w 34188"/>
                <a:gd name="T61" fmla="*/ 2365 h 9924"/>
                <a:gd name="T62" fmla="*/ 9198 w 34188"/>
                <a:gd name="T63" fmla="*/ 2052 h 9924"/>
                <a:gd name="T64" fmla="*/ 11172 w 34188"/>
                <a:gd name="T65" fmla="*/ 4074 h 9924"/>
                <a:gd name="T66" fmla="*/ 11392 w 34188"/>
                <a:gd name="T67" fmla="*/ 5029 h 9924"/>
                <a:gd name="T68" fmla="*/ 11669 w 34188"/>
                <a:gd name="T69" fmla="*/ 6201 h 9924"/>
                <a:gd name="T70" fmla="*/ 13758 w 34188"/>
                <a:gd name="T71" fmla="*/ 8249 h 9924"/>
                <a:gd name="T72" fmla="*/ 15931 w 34188"/>
                <a:gd name="T73" fmla="*/ 7736 h 9924"/>
                <a:gd name="T74" fmla="*/ 17103 w 34188"/>
                <a:gd name="T75" fmla="*/ 7395 h 9924"/>
                <a:gd name="T76" fmla="*/ 17816 w 34188"/>
                <a:gd name="T77" fmla="*/ 8196 h 9924"/>
                <a:gd name="T78" fmla="*/ 18742 w 34188"/>
                <a:gd name="T79" fmla="*/ 9335 h 9924"/>
                <a:gd name="T80" fmla="*/ 20474 w 34188"/>
                <a:gd name="T81" fmla="*/ 9924 h 9924"/>
                <a:gd name="T82" fmla="*/ 22640 w 34188"/>
                <a:gd name="T83" fmla="*/ 9198 h 9924"/>
                <a:gd name="T84" fmla="*/ 24716 w 34188"/>
                <a:gd name="T85" fmla="*/ 6496 h 9924"/>
                <a:gd name="T86" fmla="*/ 24731 w 34188"/>
                <a:gd name="T87" fmla="*/ 6469 h 9924"/>
                <a:gd name="T88" fmla="*/ 26385 w 34188"/>
                <a:gd name="T89" fmla="*/ 4331 h 9924"/>
                <a:gd name="T90" fmla="*/ 29523 w 34188"/>
                <a:gd name="T91" fmla="*/ 4539 h 9924"/>
                <a:gd name="T92" fmla="*/ 30474 w 34188"/>
                <a:gd name="T93" fmla="*/ 5742 h 9924"/>
                <a:gd name="T94" fmla="*/ 30740 w 34188"/>
                <a:gd name="T95" fmla="*/ 6134 h 9924"/>
                <a:gd name="T96" fmla="*/ 32717 w 34188"/>
                <a:gd name="T97" fmla="*/ 7898 h 9924"/>
                <a:gd name="T98" fmla="*/ 34188 w 34188"/>
                <a:gd name="T99" fmla="*/ 8049 h 9924"/>
                <a:gd name="T100" fmla="*/ 34188 w 34188"/>
                <a:gd name="T101" fmla="*/ 6305 h 9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188" h="9924">
                  <a:moveTo>
                    <a:pt x="34188" y="6305"/>
                  </a:moveTo>
                  <a:cubicBezTo>
                    <a:pt x="33992" y="6453"/>
                    <a:pt x="33628" y="6488"/>
                    <a:pt x="33329" y="6368"/>
                  </a:cubicBezTo>
                  <a:cubicBezTo>
                    <a:pt x="32814" y="6162"/>
                    <a:pt x="32398" y="5632"/>
                    <a:pt x="32093" y="5194"/>
                  </a:cubicBezTo>
                  <a:cubicBezTo>
                    <a:pt x="32010" y="5074"/>
                    <a:pt x="31929" y="4953"/>
                    <a:pt x="31843" y="4825"/>
                  </a:cubicBezTo>
                  <a:cubicBezTo>
                    <a:pt x="31493" y="4302"/>
                    <a:pt x="31131" y="3762"/>
                    <a:pt x="30614" y="3305"/>
                  </a:cubicBezTo>
                  <a:cubicBezTo>
                    <a:pt x="29222" y="2074"/>
                    <a:pt x="27009" y="1928"/>
                    <a:pt x="25467" y="2964"/>
                  </a:cubicBezTo>
                  <a:cubicBezTo>
                    <a:pt x="24400" y="3680"/>
                    <a:pt x="23760" y="4828"/>
                    <a:pt x="23292" y="5666"/>
                  </a:cubicBezTo>
                  <a:cubicBezTo>
                    <a:pt x="23277" y="5693"/>
                    <a:pt x="23277" y="5693"/>
                    <a:pt x="23277" y="5693"/>
                  </a:cubicBezTo>
                  <a:cubicBezTo>
                    <a:pt x="22797" y="6554"/>
                    <a:pt x="22343" y="7367"/>
                    <a:pt x="21659" y="7874"/>
                  </a:cubicBezTo>
                  <a:cubicBezTo>
                    <a:pt x="21119" y="8274"/>
                    <a:pt x="20268" y="8451"/>
                    <a:pt x="19779" y="8055"/>
                  </a:cubicBezTo>
                  <a:cubicBezTo>
                    <a:pt x="19575" y="7890"/>
                    <a:pt x="19395" y="7608"/>
                    <a:pt x="19204" y="7309"/>
                  </a:cubicBezTo>
                  <a:cubicBezTo>
                    <a:pt x="18858" y="6767"/>
                    <a:pt x="18427" y="6093"/>
                    <a:pt x="17613" y="5828"/>
                  </a:cubicBezTo>
                  <a:cubicBezTo>
                    <a:pt x="16693" y="5529"/>
                    <a:pt x="15869" y="5932"/>
                    <a:pt x="15206" y="6257"/>
                  </a:cubicBezTo>
                  <a:cubicBezTo>
                    <a:pt x="14764" y="6474"/>
                    <a:pt x="14345" y="6679"/>
                    <a:pt x="14035" y="6625"/>
                  </a:cubicBezTo>
                  <a:cubicBezTo>
                    <a:pt x="13676" y="6564"/>
                    <a:pt x="13373" y="6108"/>
                    <a:pt x="13233" y="5684"/>
                  </a:cubicBezTo>
                  <a:cubicBezTo>
                    <a:pt x="13136" y="5390"/>
                    <a:pt x="13076" y="5068"/>
                    <a:pt x="13012" y="4727"/>
                  </a:cubicBezTo>
                  <a:cubicBezTo>
                    <a:pt x="12941" y="4348"/>
                    <a:pt x="12868" y="3955"/>
                    <a:pt x="12736" y="3556"/>
                  </a:cubicBezTo>
                  <a:cubicBezTo>
                    <a:pt x="12269" y="2144"/>
                    <a:pt x="11154" y="1002"/>
                    <a:pt x="9753" y="501"/>
                  </a:cubicBezTo>
                  <a:cubicBezTo>
                    <a:pt x="8352" y="0"/>
                    <a:pt x="6765" y="177"/>
                    <a:pt x="5509" y="973"/>
                  </a:cubicBezTo>
                  <a:cubicBezTo>
                    <a:pt x="4978" y="1310"/>
                    <a:pt x="4547" y="1725"/>
                    <a:pt x="4130" y="2127"/>
                  </a:cubicBezTo>
                  <a:cubicBezTo>
                    <a:pt x="3852" y="2396"/>
                    <a:pt x="3588" y="2650"/>
                    <a:pt x="3309" y="2866"/>
                  </a:cubicBezTo>
                  <a:cubicBezTo>
                    <a:pt x="2829" y="3239"/>
                    <a:pt x="2080" y="3584"/>
                    <a:pt x="1550" y="3328"/>
                  </a:cubicBezTo>
                  <a:cubicBezTo>
                    <a:pt x="1432" y="3270"/>
                    <a:pt x="1298" y="3171"/>
                    <a:pt x="1156" y="3065"/>
                  </a:cubicBezTo>
                  <a:cubicBezTo>
                    <a:pt x="894" y="2871"/>
                    <a:pt x="597" y="2650"/>
                    <a:pt x="200" y="2525"/>
                  </a:cubicBezTo>
                  <a:cubicBezTo>
                    <a:pt x="135" y="2505"/>
                    <a:pt x="68" y="2489"/>
                    <a:pt x="0" y="2478"/>
                  </a:cubicBezTo>
                  <a:cubicBezTo>
                    <a:pt x="0" y="4261"/>
                    <a:pt x="0" y="4261"/>
                    <a:pt x="0" y="4261"/>
                  </a:cubicBezTo>
                  <a:cubicBezTo>
                    <a:pt x="56" y="4301"/>
                    <a:pt x="114" y="4343"/>
                    <a:pt x="173" y="4387"/>
                  </a:cubicBezTo>
                  <a:cubicBezTo>
                    <a:pt x="361" y="4527"/>
                    <a:pt x="574" y="4685"/>
                    <a:pt x="832" y="4810"/>
                  </a:cubicBezTo>
                  <a:cubicBezTo>
                    <a:pt x="1858" y="5307"/>
                    <a:pt x="3162" y="5067"/>
                    <a:pt x="4320" y="4167"/>
                  </a:cubicBezTo>
                  <a:cubicBezTo>
                    <a:pt x="4668" y="3897"/>
                    <a:pt x="4976" y="3600"/>
                    <a:pt x="5274" y="3313"/>
                  </a:cubicBezTo>
                  <a:cubicBezTo>
                    <a:pt x="5648" y="2953"/>
                    <a:pt x="6001" y="2612"/>
                    <a:pt x="6391" y="2365"/>
                  </a:cubicBezTo>
                  <a:cubicBezTo>
                    <a:pt x="7210" y="1846"/>
                    <a:pt x="8285" y="1726"/>
                    <a:pt x="9198" y="2052"/>
                  </a:cubicBezTo>
                  <a:cubicBezTo>
                    <a:pt x="10111" y="2379"/>
                    <a:pt x="10868" y="3153"/>
                    <a:pt x="11172" y="4074"/>
                  </a:cubicBezTo>
                  <a:cubicBezTo>
                    <a:pt x="11269" y="4367"/>
                    <a:pt x="11329" y="4689"/>
                    <a:pt x="11392" y="5029"/>
                  </a:cubicBezTo>
                  <a:cubicBezTo>
                    <a:pt x="11463" y="5409"/>
                    <a:pt x="11537" y="5802"/>
                    <a:pt x="11669" y="6201"/>
                  </a:cubicBezTo>
                  <a:cubicBezTo>
                    <a:pt x="12040" y="7324"/>
                    <a:pt x="12821" y="8089"/>
                    <a:pt x="13758" y="8249"/>
                  </a:cubicBezTo>
                  <a:cubicBezTo>
                    <a:pt x="14592" y="8392"/>
                    <a:pt x="15303" y="8044"/>
                    <a:pt x="15931" y="7736"/>
                  </a:cubicBezTo>
                  <a:cubicBezTo>
                    <a:pt x="16407" y="7503"/>
                    <a:pt x="16818" y="7302"/>
                    <a:pt x="17103" y="7395"/>
                  </a:cubicBezTo>
                  <a:cubicBezTo>
                    <a:pt x="17356" y="7477"/>
                    <a:pt x="17569" y="7810"/>
                    <a:pt x="17816" y="8196"/>
                  </a:cubicBezTo>
                  <a:cubicBezTo>
                    <a:pt x="18057" y="8574"/>
                    <a:pt x="18331" y="9002"/>
                    <a:pt x="18742" y="9335"/>
                  </a:cubicBezTo>
                  <a:cubicBezTo>
                    <a:pt x="19252" y="9749"/>
                    <a:pt x="19861" y="9924"/>
                    <a:pt x="20474" y="9924"/>
                  </a:cubicBezTo>
                  <a:cubicBezTo>
                    <a:pt x="21258" y="9924"/>
                    <a:pt x="22047" y="9637"/>
                    <a:pt x="22640" y="9198"/>
                  </a:cubicBezTo>
                  <a:cubicBezTo>
                    <a:pt x="23609" y="8480"/>
                    <a:pt x="24197" y="7426"/>
                    <a:pt x="24716" y="6496"/>
                  </a:cubicBezTo>
                  <a:cubicBezTo>
                    <a:pt x="24731" y="6469"/>
                    <a:pt x="24731" y="6469"/>
                    <a:pt x="24731" y="6469"/>
                  </a:cubicBezTo>
                  <a:cubicBezTo>
                    <a:pt x="25232" y="5571"/>
                    <a:pt x="25702" y="4790"/>
                    <a:pt x="26385" y="4331"/>
                  </a:cubicBezTo>
                  <a:cubicBezTo>
                    <a:pt x="27310" y="3710"/>
                    <a:pt x="28688" y="3801"/>
                    <a:pt x="29523" y="4539"/>
                  </a:cubicBezTo>
                  <a:cubicBezTo>
                    <a:pt x="29880" y="4855"/>
                    <a:pt x="30169" y="5286"/>
                    <a:pt x="30474" y="5742"/>
                  </a:cubicBezTo>
                  <a:cubicBezTo>
                    <a:pt x="30560" y="5870"/>
                    <a:pt x="30649" y="6003"/>
                    <a:pt x="30740" y="6134"/>
                  </a:cubicBezTo>
                  <a:cubicBezTo>
                    <a:pt x="31177" y="6762"/>
                    <a:pt x="31796" y="7529"/>
                    <a:pt x="32717" y="7898"/>
                  </a:cubicBezTo>
                  <a:cubicBezTo>
                    <a:pt x="33203" y="8092"/>
                    <a:pt x="33716" y="8136"/>
                    <a:pt x="34188" y="8049"/>
                  </a:cubicBezTo>
                  <a:lnTo>
                    <a:pt x="34188" y="63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C9C08BE-6673-4B11-9F1E-21CF93B770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54563" y="8105775"/>
              <a:ext cx="11868150" cy="2751138"/>
            </a:xfrm>
            <a:custGeom>
              <a:avLst/>
              <a:gdLst>
                <a:gd name="T0" fmla="*/ 21473 w 35148"/>
                <a:gd name="T1" fmla="*/ 8130 h 8146"/>
                <a:gd name="T2" fmla="*/ 20494 w 35148"/>
                <a:gd name="T3" fmla="*/ 7941 h 8146"/>
                <a:gd name="T4" fmla="*/ 22444 w 35148"/>
                <a:gd name="T5" fmla="*/ 7836 h 8146"/>
                <a:gd name="T6" fmla="*/ 23263 w 35148"/>
                <a:gd name="T7" fmla="*/ 7242 h 8146"/>
                <a:gd name="T8" fmla="*/ 19707 w 35148"/>
                <a:gd name="T9" fmla="*/ 7381 h 8146"/>
                <a:gd name="T10" fmla="*/ 23915 w 35148"/>
                <a:gd name="T11" fmla="*/ 6471 h 8146"/>
                <a:gd name="T12" fmla="*/ 19141 w 35148"/>
                <a:gd name="T13" fmla="*/ 6561 h 8146"/>
                <a:gd name="T14" fmla="*/ 14225 w 35148"/>
                <a:gd name="T15" fmla="*/ 6266 h 8146"/>
                <a:gd name="T16" fmla="*/ 15172 w 35148"/>
                <a:gd name="T17" fmla="*/ 6377 h 8146"/>
                <a:gd name="T18" fmla="*/ 34643 w 35148"/>
                <a:gd name="T19" fmla="*/ 6203 h 8146"/>
                <a:gd name="T20" fmla="*/ 33705 w 35148"/>
                <a:gd name="T21" fmla="*/ 6175 h 8146"/>
                <a:gd name="T22" fmla="*/ 34142 w 35148"/>
                <a:gd name="T23" fmla="*/ 6290 h 8146"/>
                <a:gd name="T24" fmla="*/ 16588 w 35148"/>
                <a:gd name="T25" fmla="*/ 5892 h 8146"/>
                <a:gd name="T26" fmla="*/ 24372 w 35148"/>
                <a:gd name="T27" fmla="*/ 5574 h 8146"/>
                <a:gd name="T28" fmla="*/ 13519 w 35148"/>
                <a:gd name="T29" fmla="*/ 5605 h 8146"/>
                <a:gd name="T30" fmla="*/ 32877 w 35148"/>
                <a:gd name="T31" fmla="*/ 5513 h 8146"/>
                <a:gd name="T32" fmla="*/ 18003 w 35148"/>
                <a:gd name="T33" fmla="*/ 5642 h 8146"/>
                <a:gd name="T34" fmla="*/ 17047 w 35148"/>
                <a:gd name="T35" fmla="*/ 5703 h 8146"/>
                <a:gd name="T36" fmla="*/ 32469 w 35148"/>
                <a:gd name="T37" fmla="*/ 5207 h 8146"/>
                <a:gd name="T38" fmla="*/ 13202 w 35148"/>
                <a:gd name="T39" fmla="*/ 5207 h 8146"/>
                <a:gd name="T40" fmla="*/ 13286 w 35148"/>
                <a:gd name="T41" fmla="*/ 5171 h 8146"/>
                <a:gd name="T42" fmla="*/ 24865 w 35148"/>
                <a:gd name="T43" fmla="*/ 4701 h 8146"/>
                <a:gd name="T44" fmla="*/ 31821 w 35148"/>
                <a:gd name="T45" fmla="*/ 4310 h 8146"/>
                <a:gd name="T46" fmla="*/ 31877 w 35148"/>
                <a:gd name="T47" fmla="*/ 4393 h 8146"/>
                <a:gd name="T48" fmla="*/ 25199 w 35148"/>
                <a:gd name="T49" fmla="*/ 4316 h 8146"/>
                <a:gd name="T50" fmla="*/ 12946 w 35148"/>
                <a:gd name="T51" fmla="*/ 3871 h 8146"/>
                <a:gd name="T52" fmla="*/ 31050 w 35148"/>
                <a:gd name="T53" fmla="*/ 3132 h 8146"/>
                <a:gd name="T54" fmla="*/ 26041 w 35148"/>
                <a:gd name="T55" fmla="*/ 3069 h 8146"/>
                <a:gd name="T56" fmla="*/ 3247 w 35148"/>
                <a:gd name="T57" fmla="*/ 3114 h 8146"/>
                <a:gd name="T58" fmla="*/ 12592 w 35148"/>
                <a:gd name="T59" fmla="*/ 2777 h 8146"/>
                <a:gd name="T60" fmla="*/ 2256 w 35148"/>
                <a:gd name="T61" fmla="*/ 3242 h 8146"/>
                <a:gd name="T62" fmla="*/ 2276 w 35148"/>
                <a:gd name="T63" fmla="*/ 3153 h 8146"/>
                <a:gd name="T64" fmla="*/ 4196 w 35148"/>
                <a:gd name="T65" fmla="*/ 2793 h 8146"/>
                <a:gd name="T66" fmla="*/ 30679 w 35148"/>
                <a:gd name="T67" fmla="*/ 2787 h 8146"/>
                <a:gd name="T68" fmla="*/ 26848 w 35148"/>
                <a:gd name="T69" fmla="*/ 2458 h 8146"/>
                <a:gd name="T70" fmla="*/ 1336 w 35148"/>
                <a:gd name="T71" fmla="*/ 2762 h 8146"/>
                <a:gd name="T72" fmla="*/ 1357 w 35148"/>
                <a:gd name="T73" fmla="*/ 2777 h 8146"/>
                <a:gd name="T74" fmla="*/ 4609 w 35148"/>
                <a:gd name="T75" fmla="*/ 2499 h 8146"/>
                <a:gd name="T76" fmla="*/ 502 w 35148"/>
                <a:gd name="T77" fmla="*/ 2326 h 8146"/>
                <a:gd name="T78" fmla="*/ 29313 w 35148"/>
                <a:gd name="T79" fmla="*/ 2140 h 8146"/>
                <a:gd name="T80" fmla="*/ 27801 w 35148"/>
                <a:gd name="T81" fmla="*/ 2117 h 8146"/>
                <a:gd name="T82" fmla="*/ 12228 w 35148"/>
                <a:gd name="T83" fmla="*/ 1841 h 8146"/>
                <a:gd name="T84" fmla="*/ 28304 w 35148"/>
                <a:gd name="T85" fmla="*/ 2054 h 8146"/>
                <a:gd name="T86" fmla="*/ 5370 w 35148"/>
                <a:gd name="T87" fmla="*/ 1686 h 8146"/>
                <a:gd name="T88" fmla="*/ 11853 w 35148"/>
                <a:gd name="T89" fmla="*/ 1497 h 8146"/>
                <a:gd name="T90" fmla="*/ 6089 w 35148"/>
                <a:gd name="T91" fmla="*/ 1144 h 8146"/>
                <a:gd name="T92" fmla="*/ 11125 w 35148"/>
                <a:gd name="T93" fmla="*/ 827 h 8146"/>
                <a:gd name="T94" fmla="*/ 6899 w 35148"/>
                <a:gd name="T95" fmla="*/ 574 h 8146"/>
                <a:gd name="T96" fmla="*/ 10257 w 35148"/>
                <a:gd name="T97" fmla="*/ 355 h 8146"/>
                <a:gd name="T98" fmla="*/ 10290 w 35148"/>
                <a:gd name="T99" fmla="*/ 270 h 8146"/>
                <a:gd name="T100" fmla="*/ 8308 w 35148"/>
                <a:gd name="T101" fmla="*/ 125 h 8146"/>
                <a:gd name="T102" fmla="*/ 8802 w 35148"/>
                <a:gd name="T103" fmla="*/ 92 h 8146"/>
                <a:gd name="T104" fmla="*/ 9297 w 35148"/>
                <a:gd name="T105" fmla="*/ 119 h 8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48" h="8146">
                  <a:moveTo>
                    <a:pt x="21183" y="8146"/>
                  </a:moveTo>
                  <a:cubicBezTo>
                    <a:pt x="21109" y="8146"/>
                    <a:pt x="21035" y="8143"/>
                    <a:pt x="20963" y="8136"/>
                  </a:cubicBezTo>
                  <a:cubicBezTo>
                    <a:pt x="20972" y="8045"/>
                    <a:pt x="20972" y="8045"/>
                    <a:pt x="20972" y="8045"/>
                  </a:cubicBezTo>
                  <a:cubicBezTo>
                    <a:pt x="21130" y="8060"/>
                    <a:pt x="21296" y="8058"/>
                    <a:pt x="21463" y="8039"/>
                  </a:cubicBezTo>
                  <a:cubicBezTo>
                    <a:pt x="21473" y="8130"/>
                    <a:pt x="21473" y="8130"/>
                    <a:pt x="21473" y="8130"/>
                  </a:cubicBezTo>
                  <a:cubicBezTo>
                    <a:pt x="21376" y="8141"/>
                    <a:pt x="21278" y="8146"/>
                    <a:pt x="21183" y="8146"/>
                  </a:cubicBezTo>
                  <a:close/>
                  <a:moveTo>
                    <a:pt x="20464" y="8027"/>
                  </a:moveTo>
                  <a:cubicBezTo>
                    <a:pt x="20300" y="7969"/>
                    <a:pt x="20147" y="7889"/>
                    <a:pt x="20010" y="7790"/>
                  </a:cubicBezTo>
                  <a:cubicBezTo>
                    <a:pt x="20063" y="7716"/>
                    <a:pt x="20063" y="7716"/>
                    <a:pt x="20063" y="7716"/>
                  </a:cubicBezTo>
                  <a:cubicBezTo>
                    <a:pt x="20194" y="7810"/>
                    <a:pt x="20339" y="7886"/>
                    <a:pt x="20494" y="7941"/>
                  </a:cubicBezTo>
                  <a:lnTo>
                    <a:pt x="20464" y="8027"/>
                  </a:lnTo>
                  <a:close/>
                  <a:moveTo>
                    <a:pt x="21971" y="8025"/>
                  </a:moveTo>
                  <a:cubicBezTo>
                    <a:pt x="21945" y="7938"/>
                    <a:pt x="21945" y="7938"/>
                    <a:pt x="21945" y="7938"/>
                  </a:cubicBezTo>
                  <a:cubicBezTo>
                    <a:pt x="22101" y="7890"/>
                    <a:pt x="22255" y="7829"/>
                    <a:pt x="22403" y="7755"/>
                  </a:cubicBezTo>
                  <a:cubicBezTo>
                    <a:pt x="22444" y="7836"/>
                    <a:pt x="22444" y="7836"/>
                    <a:pt x="22444" y="7836"/>
                  </a:cubicBezTo>
                  <a:cubicBezTo>
                    <a:pt x="22292" y="7913"/>
                    <a:pt x="22133" y="7976"/>
                    <a:pt x="21971" y="8025"/>
                  </a:cubicBezTo>
                  <a:close/>
                  <a:moveTo>
                    <a:pt x="22877" y="7570"/>
                  </a:moveTo>
                  <a:cubicBezTo>
                    <a:pt x="22823" y="7497"/>
                    <a:pt x="22823" y="7497"/>
                    <a:pt x="22823" y="7497"/>
                  </a:cubicBezTo>
                  <a:cubicBezTo>
                    <a:pt x="22951" y="7402"/>
                    <a:pt x="23078" y="7294"/>
                    <a:pt x="23200" y="7177"/>
                  </a:cubicBezTo>
                  <a:cubicBezTo>
                    <a:pt x="23263" y="7242"/>
                    <a:pt x="23263" y="7242"/>
                    <a:pt x="23263" y="7242"/>
                  </a:cubicBezTo>
                  <a:cubicBezTo>
                    <a:pt x="23139" y="7362"/>
                    <a:pt x="23009" y="7473"/>
                    <a:pt x="22877" y="7570"/>
                  </a:cubicBezTo>
                  <a:close/>
                  <a:moveTo>
                    <a:pt x="19638" y="7440"/>
                  </a:moveTo>
                  <a:cubicBezTo>
                    <a:pt x="19544" y="7329"/>
                    <a:pt x="19448" y="7200"/>
                    <a:pt x="19337" y="7033"/>
                  </a:cubicBezTo>
                  <a:cubicBezTo>
                    <a:pt x="19413" y="6982"/>
                    <a:pt x="19413" y="6982"/>
                    <a:pt x="19413" y="6982"/>
                  </a:cubicBezTo>
                  <a:cubicBezTo>
                    <a:pt x="19522" y="7146"/>
                    <a:pt x="19616" y="7273"/>
                    <a:pt x="19707" y="7381"/>
                  </a:cubicBezTo>
                  <a:lnTo>
                    <a:pt x="19638" y="7440"/>
                  </a:lnTo>
                  <a:close/>
                  <a:moveTo>
                    <a:pt x="23607" y="6872"/>
                  </a:moveTo>
                  <a:cubicBezTo>
                    <a:pt x="23537" y="6813"/>
                    <a:pt x="23537" y="6813"/>
                    <a:pt x="23537" y="6813"/>
                  </a:cubicBezTo>
                  <a:cubicBezTo>
                    <a:pt x="23640" y="6691"/>
                    <a:pt x="23739" y="6562"/>
                    <a:pt x="23840" y="6418"/>
                  </a:cubicBezTo>
                  <a:cubicBezTo>
                    <a:pt x="23915" y="6471"/>
                    <a:pt x="23915" y="6471"/>
                    <a:pt x="23915" y="6471"/>
                  </a:cubicBezTo>
                  <a:cubicBezTo>
                    <a:pt x="23812" y="6617"/>
                    <a:pt x="23711" y="6748"/>
                    <a:pt x="23607" y="6872"/>
                  </a:cubicBezTo>
                  <a:close/>
                  <a:moveTo>
                    <a:pt x="19064" y="6611"/>
                  </a:moveTo>
                  <a:cubicBezTo>
                    <a:pt x="18983" y="6487"/>
                    <a:pt x="18886" y="6341"/>
                    <a:pt x="18777" y="6206"/>
                  </a:cubicBezTo>
                  <a:cubicBezTo>
                    <a:pt x="18848" y="6149"/>
                    <a:pt x="18848" y="6149"/>
                    <a:pt x="18848" y="6149"/>
                  </a:cubicBezTo>
                  <a:cubicBezTo>
                    <a:pt x="18960" y="6287"/>
                    <a:pt x="19059" y="6435"/>
                    <a:pt x="19141" y="6561"/>
                  </a:cubicBezTo>
                  <a:lnTo>
                    <a:pt x="19064" y="6611"/>
                  </a:lnTo>
                  <a:close/>
                  <a:moveTo>
                    <a:pt x="14678" y="6494"/>
                  </a:moveTo>
                  <a:cubicBezTo>
                    <a:pt x="14648" y="6491"/>
                    <a:pt x="14618" y="6487"/>
                    <a:pt x="14588" y="6481"/>
                  </a:cubicBezTo>
                  <a:cubicBezTo>
                    <a:pt x="14449" y="6458"/>
                    <a:pt x="14313" y="6413"/>
                    <a:pt x="14184" y="6348"/>
                  </a:cubicBezTo>
                  <a:cubicBezTo>
                    <a:pt x="14225" y="6266"/>
                    <a:pt x="14225" y="6266"/>
                    <a:pt x="14225" y="6266"/>
                  </a:cubicBezTo>
                  <a:cubicBezTo>
                    <a:pt x="14346" y="6327"/>
                    <a:pt x="14473" y="6369"/>
                    <a:pt x="14603" y="6391"/>
                  </a:cubicBezTo>
                  <a:cubicBezTo>
                    <a:pt x="14631" y="6396"/>
                    <a:pt x="14659" y="6400"/>
                    <a:pt x="14688" y="6403"/>
                  </a:cubicBezTo>
                  <a:lnTo>
                    <a:pt x="14678" y="6494"/>
                  </a:lnTo>
                  <a:close/>
                  <a:moveTo>
                    <a:pt x="15190" y="6466"/>
                  </a:moveTo>
                  <a:cubicBezTo>
                    <a:pt x="15172" y="6377"/>
                    <a:pt x="15172" y="6377"/>
                    <a:pt x="15172" y="6377"/>
                  </a:cubicBezTo>
                  <a:cubicBezTo>
                    <a:pt x="15316" y="6348"/>
                    <a:pt x="15470" y="6301"/>
                    <a:pt x="15643" y="6232"/>
                  </a:cubicBezTo>
                  <a:cubicBezTo>
                    <a:pt x="15676" y="6317"/>
                    <a:pt x="15676" y="6317"/>
                    <a:pt x="15676" y="6317"/>
                  </a:cubicBezTo>
                  <a:cubicBezTo>
                    <a:pt x="15499" y="6387"/>
                    <a:pt x="15340" y="6436"/>
                    <a:pt x="15190" y="6466"/>
                  </a:cubicBezTo>
                  <a:close/>
                  <a:moveTo>
                    <a:pt x="34654" y="6294"/>
                  </a:moveTo>
                  <a:cubicBezTo>
                    <a:pt x="34643" y="6203"/>
                    <a:pt x="34643" y="6203"/>
                    <a:pt x="34643" y="6203"/>
                  </a:cubicBezTo>
                  <a:cubicBezTo>
                    <a:pt x="34810" y="6182"/>
                    <a:pt x="34967" y="6138"/>
                    <a:pt x="35110" y="6072"/>
                  </a:cubicBezTo>
                  <a:cubicBezTo>
                    <a:pt x="35148" y="6155"/>
                    <a:pt x="35148" y="6155"/>
                    <a:pt x="35148" y="6155"/>
                  </a:cubicBezTo>
                  <a:cubicBezTo>
                    <a:pt x="34997" y="6224"/>
                    <a:pt x="34831" y="6271"/>
                    <a:pt x="34654" y="6294"/>
                  </a:cubicBezTo>
                  <a:close/>
                  <a:moveTo>
                    <a:pt x="34142" y="6290"/>
                  </a:moveTo>
                  <a:cubicBezTo>
                    <a:pt x="33990" y="6268"/>
                    <a:pt x="33843" y="6230"/>
                    <a:pt x="33705" y="6175"/>
                  </a:cubicBezTo>
                  <a:cubicBezTo>
                    <a:pt x="33686" y="6167"/>
                    <a:pt x="33668" y="6159"/>
                    <a:pt x="33649" y="6151"/>
                  </a:cubicBezTo>
                  <a:cubicBezTo>
                    <a:pt x="33685" y="6067"/>
                    <a:pt x="33685" y="6067"/>
                    <a:pt x="33685" y="6067"/>
                  </a:cubicBezTo>
                  <a:cubicBezTo>
                    <a:pt x="33703" y="6075"/>
                    <a:pt x="33721" y="6083"/>
                    <a:pt x="33739" y="6090"/>
                  </a:cubicBezTo>
                  <a:cubicBezTo>
                    <a:pt x="33870" y="6142"/>
                    <a:pt x="34010" y="6179"/>
                    <a:pt x="34155" y="6199"/>
                  </a:cubicBezTo>
                  <a:lnTo>
                    <a:pt x="34142" y="6290"/>
                  </a:lnTo>
                  <a:close/>
                  <a:moveTo>
                    <a:pt x="16137" y="6110"/>
                  </a:moveTo>
                  <a:cubicBezTo>
                    <a:pt x="16097" y="6028"/>
                    <a:pt x="16097" y="6028"/>
                    <a:pt x="16097" y="6028"/>
                  </a:cubicBezTo>
                  <a:cubicBezTo>
                    <a:pt x="16148" y="6003"/>
                    <a:pt x="16199" y="5979"/>
                    <a:pt x="16249" y="5954"/>
                  </a:cubicBezTo>
                  <a:cubicBezTo>
                    <a:pt x="16348" y="5906"/>
                    <a:pt x="16449" y="5856"/>
                    <a:pt x="16549" y="5809"/>
                  </a:cubicBezTo>
                  <a:cubicBezTo>
                    <a:pt x="16588" y="5892"/>
                    <a:pt x="16588" y="5892"/>
                    <a:pt x="16588" y="5892"/>
                  </a:cubicBezTo>
                  <a:cubicBezTo>
                    <a:pt x="16489" y="5938"/>
                    <a:pt x="16387" y="5988"/>
                    <a:pt x="16289" y="6036"/>
                  </a:cubicBezTo>
                  <a:cubicBezTo>
                    <a:pt x="16239" y="6061"/>
                    <a:pt x="16188" y="6086"/>
                    <a:pt x="16137" y="6110"/>
                  </a:cubicBezTo>
                  <a:close/>
                  <a:moveTo>
                    <a:pt x="24193" y="6051"/>
                  </a:moveTo>
                  <a:cubicBezTo>
                    <a:pt x="24116" y="6003"/>
                    <a:pt x="24116" y="6003"/>
                    <a:pt x="24116" y="6003"/>
                  </a:cubicBezTo>
                  <a:cubicBezTo>
                    <a:pt x="24196" y="5874"/>
                    <a:pt x="24280" y="5734"/>
                    <a:pt x="24372" y="5574"/>
                  </a:cubicBezTo>
                  <a:cubicBezTo>
                    <a:pt x="24451" y="5619"/>
                    <a:pt x="24451" y="5619"/>
                    <a:pt x="24451" y="5619"/>
                  </a:cubicBezTo>
                  <a:cubicBezTo>
                    <a:pt x="24358" y="5781"/>
                    <a:pt x="24274" y="5922"/>
                    <a:pt x="24193" y="6051"/>
                  </a:cubicBezTo>
                  <a:close/>
                  <a:moveTo>
                    <a:pt x="13767" y="6049"/>
                  </a:moveTo>
                  <a:cubicBezTo>
                    <a:pt x="13650" y="5937"/>
                    <a:pt x="13541" y="5804"/>
                    <a:pt x="13442" y="5656"/>
                  </a:cubicBezTo>
                  <a:cubicBezTo>
                    <a:pt x="13519" y="5605"/>
                    <a:pt x="13519" y="5605"/>
                    <a:pt x="13519" y="5605"/>
                  </a:cubicBezTo>
                  <a:cubicBezTo>
                    <a:pt x="13613" y="5748"/>
                    <a:pt x="13718" y="5876"/>
                    <a:pt x="13831" y="5983"/>
                  </a:cubicBezTo>
                  <a:lnTo>
                    <a:pt x="13767" y="6049"/>
                  </a:lnTo>
                  <a:close/>
                  <a:moveTo>
                    <a:pt x="33205" y="5902"/>
                  </a:moveTo>
                  <a:cubicBezTo>
                    <a:pt x="33073" y="5810"/>
                    <a:pt x="32941" y="5702"/>
                    <a:pt x="32813" y="5579"/>
                  </a:cubicBezTo>
                  <a:cubicBezTo>
                    <a:pt x="32877" y="5513"/>
                    <a:pt x="32877" y="5513"/>
                    <a:pt x="32877" y="5513"/>
                  </a:cubicBezTo>
                  <a:cubicBezTo>
                    <a:pt x="33001" y="5632"/>
                    <a:pt x="33129" y="5738"/>
                    <a:pt x="33257" y="5827"/>
                  </a:cubicBezTo>
                  <a:lnTo>
                    <a:pt x="33205" y="5902"/>
                  </a:lnTo>
                  <a:close/>
                  <a:moveTo>
                    <a:pt x="18432" y="5860"/>
                  </a:moveTo>
                  <a:cubicBezTo>
                    <a:pt x="18309" y="5766"/>
                    <a:pt x="18182" y="5699"/>
                    <a:pt x="18043" y="5654"/>
                  </a:cubicBezTo>
                  <a:cubicBezTo>
                    <a:pt x="18030" y="5650"/>
                    <a:pt x="18017" y="5645"/>
                    <a:pt x="18003" y="5642"/>
                  </a:cubicBezTo>
                  <a:cubicBezTo>
                    <a:pt x="18029" y="5554"/>
                    <a:pt x="18029" y="5554"/>
                    <a:pt x="18029" y="5554"/>
                  </a:cubicBezTo>
                  <a:cubicBezTo>
                    <a:pt x="18043" y="5558"/>
                    <a:pt x="18057" y="5562"/>
                    <a:pt x="18072" y="5567"/>
                  </a:cubicBezTo>
                  <a:cubicBezTo>
                    <a:pt x="18220" y="5615"/>
                    <a:pt x="18356" y="5687"/>
                    <a:pt x="18487" y="5787"/>
                  </a:cubicBezTo>
                  <a:lnTo>
                    <a:pt x="18432" y="5860"/>
                  </a:lnTo>
                  <a:close/>
                  <a:moveTo>
                    <a:pt x="17047" y="5703"/>
                  </a:moveTo>
                  <a:cubicBezTo>
                    <a:pt x="17017" y="5617"/>
                    <a:pt x="17017" y="5617"/>
                    <a:pt x="17017" y="5617"/>
                  </a:cubicBezTo>
                  <a:cubicBezTo>
                    <a:pt x="17198" y="5556"/>
                    <a:pt x="17361" y="5519"/>
                    <a:pt x="17516" y="5506"/>
                  </a:cubicBezTo>
                  <a:cubicBezTo>
                    <a:pt x="17524" y="5597"/>
                    <a:pt x="17524" y="5597"/>
                    <a:pt x="17524" y="5597"/>
                  </a:cubicBezTo>
                  <a:cubicBezTo>
                    <a:pt x="17376" y="5610"/>
                    <a:pt x="17220" y="5644"/>
                    <a:pt x="17047" y="5703"/>
                  </a:cubicBezTo>
                  <a:close/>
                  <a:moveTo>
                    <a:pt x="32469" y="5207"/>
                  </a:moveTo>
                  <a:cubicBezTo>
                    <a:pt x="32369" y="5087"/>
                    <a:pt x="32269" y="4956"/>
                    <a:pt x="32162" y="4808"/>
                  </a:cubicBezTo>
                  <a:cubicBezTo>
                    <a:pt x="32236" y="4754"/>
                    <a:pt x="32236" y="4754"/>
                    <a:pt x="32236" y="4754"/>
                  </a:cubicBezTo>
                  <a:cubicBezTo>
                    <a:pt x="32341" y="4901"/>
                    <a:pt x="32441" y="5030"/>
                    <a:pt x="32539" y="5149"/>
                  </a:cubicBezTo>
                  <a:lnTo>
                    <a:pt x="32469" y="5207"/>
                  </a:lnTo>
                  <a:close/>
                  <a:moveTo>
                    <a:pt x="13202" y="5207"/>
                  </a:moveTo>
                  <a:cubicBezTo>
                    <a:pt x="13167" y="5126"/>
                    <a:pt x="13135" y="5041"/>
                    <a:pt x="13106" y="4956"/>
                  </a:cubicBezTo>
                  <a:cubicBezTo>
                    <a:pt x="13082" y="4884"/>
                    <a:pt x="13059" y="4807"/>
                    <a:pt x="13038" y="4727"/>
                  </a:cubicBezTo>
                  <a:cubicBezTo>
                    <a:pt x="13126" y="4703"/>
                    <a:pt x="13126" y="4703"/>
                    <a:pt x="13126" y="4703"/>
                  </a:cubicBezTo>
                  <a:cubicBezTo>
                    <a:pt x="13147" y="4782"/>
                    <a:pt x="13169" y="4856"/>
                    <a:pt x="13193" y="4927"/>
                  </a:cubicBezTo>
                  <a:cubicBezTo>
                    <a:pt x="13220" y="5010"/>
                    <a:pt x="13252" y="5092"/>
                    <a:pt x="13286" y="5171"/>
                  </a:cubicBezTo>
                  <a:lnTo>
                    <a:pt x="13202" y="5207"/>
                  </a:lnTo>
                  <a:close/>
                  <a:moveTo>
                    <a:pt x="24698" y="5182"/>
                  </a:moveTo>
                  <a:cubicBezTo>
                    <a:pt x="24618" y="5138"/>
                    <a:pt x="24618" y="5138"/>
                    <a:pt x="24618" y="5138"/>
                  </a:cubicBezTo>
                  <a:cubicBezTo>
                    <a:pt x="24670" y="5044"/>
                    <a:pt x="24670" y="5044"/>
                    <a:pt x="24670" y="5044"/>
                  </a:cubicBezTo>
                  <a:cubicBezTo>
                    <a:pt x="24734" y="4930"/>
                    <a:pt x="24799" y="4815"/>
                    <a:pt x="24865" y="4701"/>
                  </a:cubicBezTo>
                  <a:cubicBezTo>
                    <a:pt x="24944" y="4746"/>
                    <a:pt x="24944" y="4746"/>
                    <a:pt x="24944" y="4746"/>
                  </a:cubicBezTo>
                  <a:cubicBezTo>
                    <a:pt x="24878" y="4860"/>
                    <a:pt x="24814" y="4975"/>
                    <a:pt x="24750" y="5089"/>
                  </a:cubicBezTo>
                  <a:lnTo>
                    <a:pt x="24698" y="5182"/>
                  </a:lnTo>
                  <a:close/>
                  <a:moveTo>
                    <a:pt x="31877" y="4393"/>
                  </a:moveTo>
                  <a:cubicBezTo>
                    <a:pt x="31821" y="4310"/>
                    <a:pt x="31821" y="4310"/>
                    <a:pt x="31821" y="4310"/>
                  </a:cubicBezTo>
                  <a:cubicBezTo>
                    <a:pt x="31747" y="4199"/>
                    <a:pt x="31672" y="4088"/>
                    <a:pt x="31597" y="3978"/>
                  </a:cubicBezTo>
                  <a:cubicBezTo>
                    <a:pt x="31672" y="3926"/>
                    <a:pt x="31672" y="3926"/>
                    <a:pt x="31672" y="3926"/>
                  </a:cubicBezTo>
                  <a:cubicBezTo>
                    <a:pt x="31748" y="4036"/>
                    <a:pt x="31822" y="4148"/>
                    <a:pt x="31897" y="4259"/>
                  </a:cubicBezTo>
                  <a:cubicBezTo>
                    <a:pt x="31953" y="4342"/>
                    <a:pt x="31953" y="4342"/>
                    <a:pt x="31953" y="4342"/>
                  </a:cubicBezTo>
                  <a:lnTo>
                    <a:pt x="31877" y="4393"/>
                  </a:lnTo>
                  <a:close/>
                  <a:moveTo>
                    <a:pt x="25199" y="4316"/>
                  </a:moveTo>
                  <a:cubicBezTo>
                    <a:pt x="25121" y="4268"/>
                    <a:pt x="25121" y="4268"/>
                    <a:pt x="25121" y="4268"/>
                  </a:cubicBezTo>
                  <a:cubicBezTo>
                    <a:pt x="25217" y="4114"/>
                    <a:pt x="25307" y="3976"/>
                    <a:pt x="25397" y="3847"/>
                  </a:cubicBezTo>
                  <a:cubicBezTo>
                    <a:pt x="25472" y="3899"/>
                    <a:pt x="25472" y="3899"/>
                    <a:pt x="25472" y="3899"/>
                  </a:cubicBezTo>
                  <a:cubicBezTo>
                    <a:pt x="25383" y="4027"/>
                    <a:pt x="25293" y="4163"/>
                    <a:pt x="25199" y="4316"/>
                  </a:cubicBezTo>
                  <a:close/>
                  <a:moveTo>
                    <a:pt x="12923" y="4236"/>
                  </a:moveTo>
                  <a:cubicBezTo>
                    <a:pt x="12900" y="4120"/>
                    <a:pt x="12878" y="4004"/>
                    <a:pt x="12857" y="3887"/>
                  </a:cubicBezTo>
                  <a:cubicBezTo>
                    <a:pt x="12830" y="3743"/>
                    <a:pt x="12830" y="3743"/>
                    <a:pt x="12830" y="3743"/>
                  </a:cubicBezTo>
                  <a:cubicBezTo>
                    <a:pt x="12919" y="3726"/>
                    <a:pt x="12919" y="3726"/>
                    <a:pt x="12919" y="3726"/>
                  </a:cubicBezTo>
                  <a:cubicBezTo>
                    <a:pt x="12946" y="3871"/>
                    <a:pt x="12946" y="3871"/>
                    <a:pt x="12946" y="3871"/>
                  </a:cubicBezTo>
                  <a:cubicBezTo>
                    <a:pt x="12968" y="3987"/>
                    <a:pt x="12990" y="4103"/>
                    <a:pt x="13013" y="4218"/>
                  </a:cubicBezTo>
                  <a:lnTo>
                    <a:pt x="12923" y="4236"/>
                  </a:lnTo>
                  <a:close/>
                  <a:moveTo>
                    <a:pt x="31304" y="3574"/>
                  </a:moveTo>
                  <a:cubicBezTo>
                    <a:pt x="31194" y="3432"/>
                    <a:pt x="31090" y="3308"/>
                    <a:pt x="30984" y="3195"/>
                  </a:cubicBezTo>
                  <a:cubicBezTo>
                    <a:pt x="31050" y="3132"/>
                    <a:pt x="31050" y="3132"/>
                    <a:pt x="31050" y="3132"/>
                  </a:cubicBezTo>
                  <a:cubicBezTo>
                    <a:pt x="31158" y="3247"/>
                    <a:pt x="31265" y="3374"/>
                    <a:pt x="31377" y="3518"/>
                  </a:cubicBezTo>
                  <a:lnTo>
                    <a:pt x="31304" y="3574"/>
                  </a:lnTo>
                  <a:close/>
                  <a:moveTo>
                    <a:pt x="25772" y="3502"/>
                  </a:moveTo>
                  <a:cubicBezTo>
                    <a:pt x="25701" y="3444"/>
                    <a:pt x="25701" y="3444"/>
                    <a:pt x="25701" y="3444"/>
                  </a:cubicBezTo>
                  <a:cubicBezTo>
                    <a:pt x="25812" y="3309"/>
                    <a:pt x="25926" y="3183"/>
                    <a:pt x="26041" y="3069"/>
                  </a:cubicBezTo>
                  <a:cubicBezTo>
                    <a:pt x="26105" y="3134"/>
                    <a:pt x="26105" y="3134"/>
                    <a:pt x="26105" y="3134"/>
                  </a:cubicBezTo>
                  <a:cubicBezTo>
                    <a:pt x="25993" y="3245"/>
                    <a:pt x="25880" y="3369"/>
                    <a:pt x="25772" y="3502"/>
                  </a:cubicBezTo>
                  <a:close/>
                  <a:moveTo>
                    <a:pt x="2767" y="3282"/>
                  </a:moveTo>
                  <a:cubicBezTo>
                    <a:pt x="2762" y="3191"/>
                    <a:pt x="2762" y="3191"/>
                    <a:pt x="2762" y="3191"/>
                  </a:cubicBezTo>
                  <a:cubicBezTo>
                    <a:pt x="2919" y="3183"/>
                    <a:pt x="3082" y="3157"/>
                    <a:pt x="3247" y="3114"/>
                  </a:cubicBezTo>
                  <a:cubicBezTo>
                    <a:pt x="3270" y="3202"/>
                    <a:pt x="3270" y="3202"/>
                    <a:pt x="3270" y="3202"/>
                  </a:cubicBezTo>
                  <a:cubicBezTo>
                    <a:pt x="3099" y="3247"/>
                    <a:pt x="2930" y="3274"/>
                    <a:pt x="2767" y="3282"/>
                  </a:cubicBezTo>
                  <a:close/>
                  <a:moveTo>
                    <a:pt x="12728" y="3254"/>
                  </a:moveTo>
                  <a:cubicBezTo>
                    <a:pt x="12691" y="3097"/>
                    <a:pt x="12652" y="2958"/>
                    <a:pt x="12610" y="2828"/>
                  </a:cubicBezTo>
                  <a:cubicBezTo>
                    <a:pt x="12604" y="2811"/>
                    <a:pt x="12598" y="2794"/>
                    <a:pt x="12592" y="2777"/>
                  </a:cubicBezTo>
                  <a:cubicBezTo>
                    <a:pt x="12679" y="2747"/>
                    <a:pt x="12679" y="2747"/>
                    <a:pt x="12679" y="2747"/>
                  </a:cubicBezTo>
                  <a:cubicBezTo>
                    <a:pt x="12685" y="2765"/>
                    <a:pt x="12691" y="2782"/>
                    <a:pt x="12696" y="2800"/>
                  </a:cubicBezTo>
                  <a:cubicBezTo>
                    <a:pt x="12740" y="2931"/>
                    <a:pt x="12779" y="3073"/>
                    <a:pt x="12817" y="3233"/>
                  </a:cubicBezTo>
                  <a:lnTo>
                    <a:pt x="12728" y="3254"/>
                  </a:lnTo>
                  <a:close/>
                  <a:moveTo>
                    <a:pt x="2256" y="3242"/>
                  </a:moveTo>
                  <a:cubicBezTo>
                    <a:pt x="2122" y="3213"/>
                    <a:pt x="1992" y="3168"/>
                    <a:pt x="1870" y="3109"/>
                  </a:cubicBezTo>
                  <a:cubicBezTo>
                    <a:pt x="1839" y="3094"/>
                    <a:pt x="1808" y="3077"/>
                    <a:pt x="1777" y="3060"/>
                  </a:cubicBezTo>
                  <a:cubicBezTo>
                    <a:pt x="1821" y="2981"/>
                    <a:pt x="1821" y="2981"/>
                    <a:pt x="1821" y="2981"/>
                  </a:cubicBezTo>
                  <a:cubicBezTo>
                    <a:pt x="1850" y="2997"/>
                    <a:pt x="1880" y="3012"/>
                    <a:pt x="1910" y="3027"/>
                  </a:cubicBezTo>
                  <a:cubicBezTo>
                    <a:pt x="2026" y="3083"/>
                    <a:pt x="2149" y="3125"/>
                    <a:pt x="2276" y="3153"/>
                  </a:cubicBezTo>
                  <a:lnTo>
                    <a:pt x="2256" y="3242"/>
                  </a:lnTo>
                  <a:close/>
                  <a:moveTo>
                    <a:pt x="3749" y="3031"/>
                  </a:moveTo>
                  <a:cubicBezTo>
                    <a:pt x="3712" y="2948"/>
                    <a:pt x="3712" y="2948"/>
                    <a:pt x="3712" y="2948"/>
                  </a:cubicBezTo>
                  <a:cubicBezTo>
                    <a:pt x="3858" y="2882"/>
                    <a:pt x="4005" y="2804"/>
                    <a:pt x="4148" y="2715"/>
                  </a:cubicBezTo>
                  <a:cubicBezTo>
                    <a:pt x="4196" y="2793"/>
                    <a:pt x="4196" y="2793"/>
                    <a:pt x="4196" y="2793"/>
                  </a:cubicBezTo>
                  <a:cubicBezTo>
                    <a:pt x="4050" y="2884"/>
                    <a:pt x="3899" y="2964"/>
                    <a:pt x="3749" y="3031"/>
                  </a:cubicBezTo>
                  <a:close/>
                  <a:moveTo>
                    <a:pt x="30622" y="2858"/>
                  </a:moveTo>
                  <a:cubicBezTo>
                    <a:pt x="30495" y="2757"/>
                    <a:pt x="30357" y="2664"/>
                    <a:pt x="30213" y="2582"/>
                  </a:cubicBezTo>
                  <a:cubicBezTo>
                    <a:pt x="30258" y="2503"/>
                    <a:pt x="30258" y="2503"/>
                    <a:pt x="30258" y="2503"/>
                  </a:cubicBezTo>
                  <a:cubicBezTo>
                    <a:pt x="30406" y="2587"/>
                    <a:pt x="30548" y="2682"/>
                    <a:pt x="30679" y="2787"/>
                  </a:cubicBezTo>
                  <a:lnTo>
                    <a:pt x="30622" y="2858"/>
                  </a:lnTo>
                  <a:close/>
                  <a:moveTo>
                    <a:pt x="26478" y="2808"/>
                  </a:moveTo>
                  <a:cubicBezTo>
                    <a:pt x="26422" y="2736"/>
                    <a:pt x="26422" y="2736"/>
                    <a:pt x="26422" y="2736"/>
                  </a:cubicBezTo>
                  <a:cubicBezTo>
                    <a:pt x="26481" y="2691"/>
                    <a:pt x="26540" y="2648"/>
                    <a:pt x="26599" y="2609"/>
                  </a:cubicBezTo>
                  <a:cubicBezTo>
                    <a:pt x="26679" y="2555"/>
                    <a:pt x="26762" y="2505"/>
                    <a:pt x="26848" y="2458"/>
                  </a:cubicBezTo>
                  <a:cubicBezTo>
                    <a:pt x="26891" y="2538"/>
                    <a:pt x="26891" y="2538"/>
                    <a:pt x="26891" y="2538"/>
                  </a:cubicBezTo>
                  <a:cubicBezTo>
                    <a:pt x="26809" y="2583"/>
                    <a:pt x="26728" y="2633"/>
                    <a:pt x="26650" y="2684"/>
                  </a:cubicBezTo>
                  <a:cubicBezTo>
                    <a:pt x="26593" y="2723"/>
                    <a:pt x="26534" y="2765"/>
                    <a:pt x="26478" y="2808"/>
                  </a:cubicBezTo>
                  <a:close/>
                  <a:moveTo>
                    <a:pt x="1357" y="2777"/>
                  </a:moveTo>
                  <a:cubicBezTo>
                    <a:pt x="1336" y="2762"/>
                    <a:pt x="1336" y="2762"/>
                    <a:pt x="1336" y="2762"/>
                  </a:cubicBezTo>
                  <a:cubicBezTo>
                    <a:pt x="1211" y="2669"/>
                    <a:pt x="1082" y="2573"/>
                    <a:pt x="949" y="2495"/>
                  </a:cubicBezTo>
                  <a:cubicBezTo>
                    <a:pt x="995" y="2416"/>
                    <a:pt x="995" y="2416"/>
                    <a:pt x="995" y="2416"/>
                  </a:cubicBezTo>
                  <a:cubicBezTo>
                    <a:pt x="1133" y="2497"/>
                    <a:pt x="1264" y="2594"/>
                    <a:pt x="1391" y="2689"/>
                  </a:cubicBezTo>
                  <a:cubicBezTo>
                    <a:pt x="1411" y="2704"/>
                    <a:pt x="1411" y="2704"/>
                    <a:pt x="1411" y="2704"/>
                  </a:cubicBezTo>
                  <a:lnTo>
                    <a:pt x="1357" y="2777"/>
                  </a:lnTo>
                  <a:close/>
                  <a:moveTo>
                    <a:pt x="4609" y="2499"/>
                  </a:moveTo>
                  <a:cubicBezTo>
                    <a:pt x="4552" y="2427"/>
                    <a:pt x="4552" y="2427"/>
                    <a:pt x="4552" y="2427"/>
                  </a:cubicBezTo>
                  <a:cubicBezTo>
                    <a:pt x="4670" y="2333"/>
                    <a:pt x="4793" y="2227"/>
                    <a:pt x="4929" y="2102"/>
                  </a:cubicBezTo>
                  <a:cubicBezTo>
                    <a:pt x="4991" y="2170"/>
                    <a:pt x="4991" y="2170"/>
                    <a:pt x="4991" y="2170"/>
                  </a:cubicBezTo>
                  <a:cubicBezTo>
                    <a:pt x="4853" y="2296"/>
                    <a:pt x="4728" y="2403"/>
                    <a:pt x="4609" y="2499"/>
                  </a:cubicBezTo>
                  <a:close/>
                  <a:moveTo>
                    <a:pt x="40" y="2416"/>
                  </a:moveTo>
                  <a:cubicBezTo>
                    <a:pt x="0" y="2334"/>
                    <a:pt x="0" y="2334"/>
                    <a:pt x="0" y="2334"/>
                  </a:cubicBezTo>
                  <a:cubicBezTo>
                    <a:pt x="132" y="2268"/>
                    <a:pt x="285" y="2232"/>
                    <a:pt x="430" y="2232"/>
                  </a:cubicBezTo>
                  <a:cubicBezTo>
                    <a:pt x="457" y="2232"/>
                    <a:pt x="484" y="2233"/>
                    <a:pt x="510" y="2236"/>
                  </a:cubicBezTo>
                  <a:cubicBezTo>
                    <a:pt x="502" y="2326"/>
                    <a:pt x="502" y="2326"/>
                    <a:pt x="502" y="2326"/>
                  </a:cubicBezTo>
                  <a:cubicBezTo>
                    <a:pt x="478" y="2324"/>
                    <a:pt x="453" y="2324"/>
                    <a:pt x="430" y="2323"/>
                  </a:cubicBezTo>
                  <a:cubicBezTo>
                    <a:pt x="299" y="2323"/>
                    <a:pt x="161" y="2356"/>
                    <a:pt x="40" y="2416"/>
                  </a:cubicBezTo>
                  <a:close/>
                  <a:moveTo>
                    <a:pt x="29766" y="2372"/>
                  </a:moveTo>
                  <a:cubicBezTo>
                    <a:pt x="29613" y="2313"/>
                    <a:pt x="29454" y="2265"/>
                    <a:pt x="29292" y="2229"/>
                  </a:cubicBezTo>
                  <a:cubicBezTo>
                    <a:pt x="29313" y="2140"/>
                    <a:pt x="29313" y="2140"/>
                    <a:pt x="29313" y="2140"/>
                  </a:cubicBezTo>
                  <a:cubicBezTo>
                    <a:pt x="29478" y="2177"/>
                    <a:pt x="29642" y="2227"/>
                    <a:pt x="29798" y="2287"/>
                  </a:cubicBezTo>
                  <a:lnTo>
                    <a:pt x="29766" y="2372"/>
                  </a:lnTo>
                  <a:close/>
                  <a:moveTo>
                    <a:pt x="27342" y="2337"/>
                  </a:moveTo>
                  <a:cubicBezTo>
                    <a:pt x="27311" y="2251"/>
                    <a:pt x="27311" y="2251"/>
                    <a:pt x="27311" y="2251"/>
                  </a:cubicBezTo>
                  <a:cubicBezTo>
                    <a:pt x="27469" y="2195"/>
                    <a:pt x="27634" y="2150"/>
                    <a:pt x="27801" y="2117"/>
                  </a:cubicBezTo>
                  <a:cubicBezTo>
                    <a:pt x="27818" y="2207"/>
                    <a:pt x="27818" y="2207"/>
                    <a:pt x="27818" y="2207"/>
                  </a:cubicBezTo>
                  <a:cubicBezTo>
                    <a:pt x="27656" y="2239"/>
                    <a:pt x="27495" y="2283"/>
                    <a:pt x="27342" y="2337"/>
                  </a:cubicBezTo>
                  <a:close/>
                  <a:moveTo>
                    <a:pt x="12400" y="2321"/>
                  </a:moveTo>
                  <a:cubicBezTo>
                    <a:pt x="12327" y="2174"/>
                    <a:pt x="12244" y="2030"/>
                    <a:pt x="12152" y="1892"/>
                  </a:cubicBezTo>
                  <a:cubicBezTo>
                    <a:pt x="12228" y="1841"/>
                    <a:pt x="12228" y="1841"/>
                    <a:pt x="12228" y="1841"/>
                  </a:cubicBezTo>
                  <a:cubicBezTo>
                    <a:pt x="12322" y="1983"/>
                    <a:pt x="12407" y="2130"/>
                    <a:pt x="12482" y="2280"/>
                  </a:cubicBezTo>
                  <a:lnTo>
                    <a:pt x="12400" y="2321"/>
                  </a:lnTo>
                  <a:close/>
                  <a:moveTo>
                    <a:pt x="28804" y="2153"/>
                  </a:moveTo>
                  <a:cubicBezTo>
                    <a:pt x="28640" y="2139"/>
                    <a:pt x="28474" y="2137"/>
                    <a:pt x="28309" y="2145"/>
                  </a:cubicBezTo>
                  <a:cubicBezTo>
                    <a:pt x="28304" y="2054"/>
                    <a:pt x="28304" y="2054"/>
                    <a:pt x="28304" y="2054"/>
                  </a:cubicBezTo>
                  <a:cubicBezTo>
                    <a:pt x="28473" y="2045"/>
                    <a:pt x="28644" y="2048"/>
                    <a:pt x="28811" y="2062"/>
                  </a:cubicBezTo>
                  <a:lnTo>
                    <a:pt x="28804" y="2153"/>
                  </a:lnTo>
                  <a:close/>
                  <a:moveTo>
                    <a:pt x="5357" y="1825"/>
                  </a:moveTo>
                  <a:cubicBezTo>
                    <a:pt x="5293" y="1759"/>
                    <a:pt x="5293" y="1759"/>
                    <a:pt x="5293" y="1759"/>
                  </a:cubicBezTo>
                  <a:cubicBezTo>
                    <a:pt x="5370" y="1686"/>
                    <a:pt x="5370" y="1686"/>
                    <a:pt x="5370" y="1686"/>
                  </a:cubicBezTo>
                  <a:cubicBezTo>
                    <a:pt x="5465" y="1594"/>
                    <a:pt x="5560" y="1503"/>
                    <a:pt x="5656" y="1412"/>
                  </a:cubicBezTo>
                  <a:cubicBezTo>
                    <a:pt x="5718" y="1479"/>
                    <a:pt x="5718" y="1479"/>
                    <a:pt x="5718" y="1479"/>
                  </a:cubicBezTo>
                  <a:cubicBezTo>
                    <a:pt x="5623" y="1569"/>
                    <a:pt x="5528" y="1660"/>
                    <a:pt x="5433" y="1751"/>
                  </a:cubicBezTo>
                  <a:lnTo>
                    <a:pt x="5357" y="1825"/>
                  </a:lnTo>
                  <a:close/>
                  <a:moveTo>
                    <a:pt x="11853" y="1497"/>
                  </a:moveTo>
                  <a:cubicBezTo>
                    <a:pt x="11746" y="1372"/>
                    <a:pt x="11630" y="1252"/>
                    <a:pt x="11509" y="1140"/>
                  </a:cubicBezTo>
                  <a:cubicBezTo>
                    <a:pt x="11571" y="1073"/>
                    <a:pt x="11571" y="1073"/>
                    <a:pt x="11571" y="1073"/>
                  </a:cubicBezTo>
                  <a:cubicBezTo>
                    <a:pt x="11695" y="1187"/>
                    <a:pt x="11813" y="1309"/>
                    <a:pt x="11923" y="1437"/>
                  </a:cubicBezTo>
                  <a:lnTo>
                    <a:pt x="11853" y="1497"/>
                  </a:lnTo>
                  <a:close/>
                  <a:moveTo>
                    <a:pt x="6089" y="1144"/>
                  </a:moveTo>
                  <a:cubicBezTo>
                    <a:pt x="6029" y="1075"/>
                    <a:pt x="6029" y="1075"/>
                    <a:pt x="6029" y="1075"/>
                  </a:cubicBezTo>
                  <a:cubicBezTo>
                    <a:pt x="6168" y="956"/>
                    <a:pt x="6298" y="854"/>
                    <a:pt x="6427" y="763"/>
                  </a:cubicBezTo>
                  <a:cubicBezTo>
                    <a:pt x="6479" y="837"/>
                    <a:pt x="6479" y="837"/>
                    <a:pt x="6479" y="837"/>
                  </a:cubicBezTo>
                  <a:cubicBezTo>
                    <a:pt x="6353" y="927"/>
                    <a:pt x="6225" y="1028"/>
                    <a:pt x="6089" y="1144"/>
                  </a:cubicBezTo>
                  <a:close/>
                  <a:moveTo>
                    <a:pt x="11125" y="827"/>
                  </a:moveTo>
                  <a:cubicBezTo>
                    <a:pt x="10990" y="731"/>
                    <a:pt x="10849" y="642"/>
                    <a:pt x="10705" y="564"/>
                  </a:cubicBezTo>
                  <a:cubicBezTo>
                    <a:pt x="10749" y="484"/>
                    <a:pt x="10749" y="484"/>
                    <a:pt x="10749" y="484"/>
                  </a:cubicBezTo>
                  <a:cubicBezTo>
                    <a:pt x="10896" y="564"/>
                    <a:pt x="11041" y="655"/>
                    <a:pt x="11178" y="753"/>
                  </a:cubicBezTo>
                  <a:lnTo>
                    <a:pt x="11125" y="827"/>
                  </a:lnTo>
                  <a:close/>
                  <a:moveTo>
                    <a:pt x="6899" y="574"/>
                  </a:moveTo>
                  <a:cubicBezTo>
                    <a:pt x="6856" y="494"/>
                    <a:pt x="6856" y="494"/>
                    <a:pt x="6856" y="494"/>
                  </a:cubicBezTo>
                  <a:cubicBezTo>
                    <a:pt x="7003" y="414"/>
                    <a:pt x="7158" y="343"/>
                    <a:pt x="7316" y="282"/>
                  </a:cubicBezTo>
                  <a:cubicBezTo>
                    <a:pt x="7349" y="367"/>
                    <a:pt x="7349" y="367"/>
                    <a:pt x="7349" y="367"/>
                  </a:cubicBezTo>
                  <a:cubicBezTo>
                    <a:pt x="7194" y="427"/>
                    <a:pt x="7043" y="496"/>
                    <a:pt x="6899" y="574"/>
                  </a:cubicBezTo>
                  <a:close/>
                  <a:moveTo>
                    <a:pt x="10257" y="355"/>
                  </a:moveTo>
                  <a:cubicBezTo>
                    <a:pt x="10224" y="343"/>
                    <a:pt x="10192" y="330"/>
                    <a:pt x="10159" y="319"/>
                  </a:cubicBezTo>
                  <a:cubicBezTo>
                    <a:pt x="10038" y="275"/>
                    <a:pt x="9911" y="237"/>
                    <a:pt x="9784" y="206"/>
                  </a:cubicBezTo>
                  <a:cubicBezTo>
                    <a:pt x="9806" y="118"/>
                    <a:pt x="9806" y="118"/>
                    <a:pt x="9806" y="118"/>
                  </a:cubicBezTo>
                  <a:cubicBezTo>
                    <a:pt x="9936" y="149"/>
                    <a:pt x="10065" y="188"/>
                    <a:pt x="10190" y="233"/>
                  </a:cubicBezTo>
                  <a:cubicBezTo>
                    <a:pt x="10223" y="245"/>
                    <a:pt x="10257" y="257"/>
                    <a:pt x="10290" y="270"/>
                  </a:cubicBezTo>
                  <a:lnTo>
                    <a:pt x="10257" y="355"/>
                  </a:lnTo>
                  <a:close/>
                  <a:moveTo>
                    <a:pt x="7821" y="217"/>
                  </a:moveTo>
                  <a:cubicBezTo>
                    <a:pt x="7799" y="128"/>
                    <a:pt x="7799" y="128"/>
                    <a:pt x="7799" y="128"/>
                  </a:cubicBezTo>
                  <a:cubicBezTo>
                    <a:pt x="7962" y="87"/>
                    <a:pt x="8129" y="55"/>
                    <a:pt x="8296" y="34"/>
                  </a:cubicBezTo>
                  <a:cubicBezTo>
                    <a:pt x="8308" y="125"/>
                    <a:pt x="8308" y="125"/>
                    <a:pt x="8308" y="125"/>
                  </a:cubicBezTo>
                  <a:cubicBezTo>
                    <a:pt x="8144" y="146"/>
                    <a:pt x="7980" y="177"/>
                    <a:pt x="7821" y="217"/>
                  </a:cubicBezTo>
                  <a:close/>
                  <a:moveTo>
                    <a:pt x="9297" y="119"/>
                  </a:moveTo>
                  <a:cubicBezTo>
                    <a:pt x="9143" y="101"/>
                    <a:pt x="8985" y="92"/>
                    <a:pt x="8829" y="92"/>
                  </a:cubicBezTo>
                  <a:cubicBezTo>
                    <a:pt x="8829" y="92"/>
                    <a:pt x="8829" y="92"/>
                    <a:pt x="8829" y="92"/>
                  </a:cubicBezTo>
                  <a:cubicBezTo>
                    <a:pt x="8802" y="92"/>
                    <a:pt x="8802" y="92"/>
                    <a:pt x="8802" y="92"/>
                  </a:cubicBezTo>
                  <a:cubicBezTo>
                    <a:pt x="8802" y="1"/>
                    <a:pt x="8802" y="1"/>
                    <a:pt x="8802" y="1"/>
                  </a:cubicBezTo>
                  <a:cubicBezTo>
                    <a:pt x="8829" y="0"/>
                    <a:pt x="8829" y="0"/>
                    <a:pt x="8829" y="0"/>
                  </a:cubicBezTo>
                  <a:cubicBezTo>
                    <a:pt x="8829" y="0"/>
                    <a:pt x="8829" y="0"/>
                    <a:pt x="8829" y="0"/>
                  </a:cubicBezTo>
                  <a:cubicBezTo>
                    <a:pt x="8989" y="0"/>
                    <a:pt x="9150" y="10"/>
                    <a:pt x="9308" y="28"/>
                  </a:cubicBezTo>
                  <a:lnTo>
                    <a:pt x="9297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el 7">
            <a:extLst>
              <a:ext uri="{FF2B5EF4-FFF2-40B4-BE49-F238E27FC236}">
                <a16:creationId xmlns:a16="http://schemas.microsoft.com/office/drawing/2014/main" id="{CB2A9DDA-850E-45DD-83EF-7BDA8DE1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DEA5-A52C-42BF-BB92-A54D6668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4AC1-3C7D-4647-B7ED-1BD245FFEFC6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D318D-0983-4EB7-815D-E6C6D4A8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03C5F-994B-4DD9-8153-4BF88AB9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20</a:t>
            </a:fld>
            <a:endParaRPr lang="en-GB" dirty="0"/>
          </a:p>
        </p:txBody>
      </p:sp>
      <p:sp>
        <p:nvSpPr>
          <p:cNvPr id="23" name="Untertitel 9">
            <a:extLst>
              <a:ext uri="{FF2B5EF4-FFF2-40B4-BE49-F238E27FC236}">
                <a16:creationId xmlns:a16="http://schemas.microsoft.com/office/drawing/2014/main" id="{74C289ED-67E4-4923-B156-30BDA765B0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85CF3F3-2A3D-4621-B86E-6156BC8BE5A7}"/>
              </a:ext>
            </a:extLst>
          </p:cNvPr>
          <p:cNvSpPr txBox="1">
            <a:spLocks/>
          </p:cNvSpPr>
          <p:nvPr/>
        </p:nvSpPr>
        <p:spPr>
          <a:xfrm>
            <a:off x="7975565" y="2824555"/>
            <a:ext cx="3663490" cy="24166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259DB4-D099-4B62-AB07-5876159D44DF}"/>
              </a:ext>
            </a:extLst>
          </p:cNvPr>
          <p:cNvSpPr txBox="1">
            <a:spLocks/>
          </p:cNvSpPr>
          <p:nvPr/>
        </p:nvSpPr>
        <p:spPr bwMode="gray">
          <a:xfrm>
            <a:off x="7601232" y="1809750"/>
            <a:ext cx="36000" cy="4428000"/>
          </a:xfrm>
          <a:custGeom>
            <a:avLst/>
            <a:gdLst>
              <a:gd name="connsiteX0" fmla="*/ 0 w 1208197"/>
              <a:gd name="connsiteY0" fmla="*/ 0 h 120621"/>
              <a:gd name="connsiteX1" fmla="*/ 1208197 w 1208197"/>
              <a:gd name="connsiteY1" fmla="*/ 0 h 120621"/>
              <a:gd name="connsiteX2" fmla="*/ 1208197 w 1208197"/>
              <a:gd name="connsiteY2" fmla="*/ 120621 h 120621"/>
              <a:gd name="connsiteX3" fmla="*/ 0 w 1208197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197" h="120621">
                <a:moveTo>
                  <a:pt x="0" y="0"/>
                </a:moveTo>
                <a:lnTo>
                  <a:pt x="1208197" y="0"/>
                </a:lnTo>
                <a:lnTo>
                  <a:pt x="1208197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2CDCC-107A-441C-B272-5D94E1F3A82E}"/>
              </a:ext>
            </a:extLst>
          </p:cNvPr>
          <p:cNvCxnSpPr>
            <a:cxnSpLocks/>
          </p:cNvCxnSpPr>
          <p:nvPr/>
        </p:nvCxnSpPr>
        <p:spPr>
          <a:xfrm>
            <a:off x="550564" y="1899500"/>
            <a:ext cx="0" cy="184954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6512A99C-3B6F-4760-9EAB-3CF4BB80F92B}"/>
              </a:ext>
            </a:extLst>
          </p:cNvPr>
          <p:cNvSpPr txBox="1">
            <a:spLocks/>
          </p:cNvSpPr>
          <p:nvPr/>
        </p:nvSpPr>
        <p:spPr>
          <a:xfrm>
            <a:off x="550564" y="1899500"/>
            <a:ext cx="1873186" cy="120438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7CC453-0B84-48B1-8EFB-B3274DA3BBFD}"/>
              </a:ext>
            </a:extLst>
          </p:cNvPr>
          <p:cNvCxnSpPr>
            <a:cxnSpLocks/>
          </p:cNvCxnSpPr>
          <p:nvPr/>
        </p:nvCxnSpPr>
        <p:spPr>
          <a:xfrm>
            <a:off x="3038729" y="2574933"/>
            <a:ext cx="0" cy="184954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6AA40BB9-DADE-4552-9459-B23897EB138A}"/>
              </a:ext>
            </a:extLst>
          </p:cNvPr>
          <p:cNvSpPr txBox="1">
            <a:spLocks/>
          </p:cNvSpPr>
          <p:nvPr/>
        </p:nvSpPr>
        <p:spPr>
          <a:xfrm>
            <a:off x="3038729" y="2574933"/>
            <a:ext cx="1873186" cy="120438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A5B378-9770-44FC-9E77-85A9F8FBAA4F}"/>
              </a:ext>
            </a:extLst>
          </p:cNvPr>
          <p:cNvCxnSpPr>
            <a:cxnSpLocks/>
          </p:cNvCxnSpPr>
          <p:nvPr/>
        </p:nvCxnSpPr>
        <p:spPr>
          <a:xfrm>
            <a:off x="5415732" y="2019517"/>
            <a:ext cx="0" cy="184954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43497253-E2C8-483A-A1B8-D01D7B2A4534}"/>
              </a:ext>
            </a:extLst>
          </p:cNvPr>
          <p:cNvSpPr txBox="1">
            <a:spLocks/>
          </p:cNvSpPr>
          <p:nvPr/>
        </p:nvSpPr>
        <p:spPr>
          <a:xfrm>
            <a:off x="5415732" y="2019517"/>
            <a:ext cx="1873186" cy="120438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F64C01-81E6-42E7-833E-E003783EEC72}"/>
              </a:ext>
            </a:extLst>
          </p:cNvPr>
          <p:cNvCxnSpPr>
            <a:cxnSpLocks/>
          </p:cNvCxnSpPr>
          <p:nvPr/>
        </p:nvCxnSpPr>
        <p:spPr>
          <a:xfrm>
            <a:off x="748980" y="4324350"/>
            <a:ext cx="0" cy="1234569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8C57199F-E3DF-4D02-A222-20C6A97E904A}"/>
              </a:ext>
            </a:extLst>
          </p:cNvPr>
          <p:cNvSpPr txBox="1">
            <a:spLocks/>
          </p:cNvSpPr>
          <p:nvPr/>
        </p:nvSpPr>
        <p:spPr>
          <a:xfrm>
            <a:off x="748980" y="4395124"/>
            <a:ext cx="1873186" cy="1204383"/>
          </a:xfrm>
          <a:prstGeom prst="rect">
            <a:avLst/>
          </a:prstGeom>
        </p:spPr>
        <p:txBody>
          <a:bodyPr lIns="180000" tIns="0" rIns="0" bIns="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86C683-DDD0-4523-81A2-86107742C63E}"/>
              </a:ext>
            </a:extLst>
          </p:cNvPr>
          <p:cNvCxnSpPr>
            <a:cxnSpLocks/>
          </p:cNvCxnSpPr>
          <p:nvPr/>
        </p:nvCxnSpPr>
        <p:spPr>
          <a:xfrm>
            <a:off x="5159407" y="5212556"/>
            <a:ext cx="0" cy="1023907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FDD4C4D4-40D2-4953-A0DA-D2A151B52FED}"/>
              </a:ext>
            </a:extLst>
          </p:cNvPr>
          <p:cNvSpPr txBox="1">
            <a:spLocks/>
          </p:cNvSpPr>
          <p:nvPr/>
        </p:nvSpPr>
        <p:spPr>
          <a:xfrm>
            <a:off x="5159407" y="5072668"/>
            <a:ext cx="1873186" cy="1204383"/>
          </a:xfrm>
          <a:prstGeom prst="rect">
            <a:avLst/>
          </a:prstGeom>
        </p:spPr>
        <p:txBody>
          <a:bodyPr lIns="180000" tIns="0" rIns="0" bIns="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.</a:t>
            </a:r>
          </a:p>
        </p:txBody>
      </p:sp>
      <p:sp>
        <p:nvSpPr>
          <p:cNvPr id="25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A9EF537E-67CE-4D79-8197-211FA4F74B73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5427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BA3E949-6639-4D29-96BB-E13405D3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60ED0-6B2A-41A4-9185-BF74123B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78DB-7842-4728-8ADC-38F35882B2AD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E54C9-2DEE-4F0D-8919-EC78A4F4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9B24-5CF4-46FA-A45E-BCABACE2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t>21</a:t>
            </a:fld>
            <a:endParaRPr lang="en-US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500811D5-20E8-41A4-850A-E47F99DBB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57936C-D2CD-483B-ABF1-D0D02E6A1EA0}"/>
              </a:ext>
            </a:extLst>
          </p:cNvPr>
          <p:cNvCxnSpPr/>
          <p:nvPr/>
        </p:nvCxnSpPr>
        <p:spPr>
          <a:xfrm>
            <a:off x="550863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1807D2-AF9F-48E7-8799-38BF614C4329}"/>
              </a:ext>
            </a:extLst>
          </p:cNvPr>
          <p:cNvCxnSpPr>
            <a:cxnSpLocks/>
          </p:cNvCxnSpPr>
          <p:nvPr/>
        </p:nvCxnSpPr>
        <p:spPr>
          <a:xfrm>
            <a:off x="897371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8733B4-6865-481F-B507-E39F1741809B}"/>
              </a:ext>
            </a:extLst>
          </p:cNvPr>
          <p:cNvCxnSpPr>
            <a:cxnSpLocks/>
          </p:cNvCxnSpPr>
          <p:nvPr/>
        </p:nvCxnSpPr>
        <p:spPr>
          <a:xfrm>
            <a:off x="1243879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E1D252-8008-49BE-B23B-FFFCDE1A2124}"/>
              </a:ext>
            </a:extLst>
          </p:cNvPr>
          <p:cNvCxnSpPr>
            <a:cxnSpLocks/>
          </p:cNvCxnSpPr>
          <p:nvPr/>
        </p:nvCxnSpPr>
        <p:spPr>
          <a:xfrm>
            <a:off x="63749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D0F7F6-62E6-4539-8632-C6DAE20B414C}"/>
              </a:ext>
            </a:extLst>
          </p:cNvPr>
          <p:cNvCxnSpPr>
            <a:cxnSpLocks/>
          </p:cNvCxnSpPr>
          <p:nvPr/>
        </p:nvCxnSpPr>
        <p:spPr>
          <a:xfrm>
            <a:off x="72411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73BF11-89DB-4F3A-A363-12EDA61295E7}"/>
              </a:ext>
            </a:extLst>
          </p:cNvPr>
          <p:cNvCxnSpPr>
            <a:cxnSpLocks/>
          </p:cNvCxnSpPr>
          <p:nvPr/>
        </p:nvCxnSpPr>
        <p:spPr>
          <a:xfrm>
            <a:off x="81074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409B8-CDDC-40B3-8BFC-7A91E31D805C}"/>
              </a:ext>
            </a:extLst>
          </p:cNvPr>
          <p:cNvCxnSpPr>
            <a:cxnSpLocks/>
          </p:cNvCxnSpPr>
          <p:nvPr/>
        </p:nvCxnSpPr>
        <p:spPr>
          <a:xfrm>
            <a:off x="98399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F8D45-542D-44C5-8909-76340F73BE27}"/>
              </a:ext>
            </a:extLst>
          </p:cNvPr>
          <p:cNvCxnSpPr>
            <a:cxnSpLocks/>
          </p:cNvCxnSpPr>
          <p:nvPr/>
        </p:nvCxnSpPr>
        <p:spPr>
          <a:xfrm>
            <a:off x="107062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FEE35-EBDE-4AC5-9383-5D5AD6F20A09}"/>
              </a:ext>
            </a:extLst>
          </p:cNvPr>
          <p:cNvCxnSpPr>
            <a:cxnSpLocks/>
          </p:cNvCxnSpPr>
          <p:nvPr/>
        </p:nvCxnSpPr>
        <p:spPr>
          <a:xfrm>
            <a:off x="115725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164474-DDFA-4B6C-A74F-D623D6E568A4}"/>
              </a:ext>
            </a:extLst>
          </p:cNvPr>
          <p:cNvCxnSpPr>
            <a:cxnSpLocks/>
          </p:cNvCxnSpPr>
          <p:nvPr/>
        </p:nvCxnSpPr>
        <p:spPr>
          <a:xfrm>
            <a:off x="1590387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FF4BDE-4F66-4E0F-9C61-9A5428A6B564}"/>
              </a:ext>
            </a:extLst>
          </p:cNvPr>
          <p:cNvCxnSpPr/>
          <p:nvPr/>
        </p:nvCxnSpPr>
        <p:spPr>
          <a:xfrm>
            <a:off x="2023522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B6B7B-B23B-43A9-B9F5-1331A774A4E5}"/>
              </a:ext>
            </a:extLst>
          </p:cNvPr>
          <p:cNvCxnSpPr>
            <a:cxnSpLocks/>
          </p:cNvCxnSpPr>
          <p:nvPr/>
        </p:nvCxnSpPr>
        <p:spPr>
          <a:xfrm>
            <a:off x="133050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9639A0-0556-4362-B931-F0BD81C4A97C}"/>
              </a:ext>
            </a:extLst>
          </p:cNvPr>
          <p:cNvCxnSpPr>
            <a:cxnSpLocks/>
          </p:cNvCxnSpPr>
          <p:nvPr/>
        </p:nvCxnSpPr>
        <p:spPr>
          <a:xfrm>
            <a:off x="141713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EFF522-686E-4E1F-B7B4-EFEF9A96C8B7}"/>
              </a:ext>
            </a:extLst>
          </p:cNvPr>
          <p:cNvCxnSpPr>
            <a:cxnSpLocks/>
          </p:cNvCxnSpPr>
          <p:nvPr/>
        </p:nvCxnSpPr>
        <p:spPr>
          <a:xfrm>
            <a:off x="150376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C316A0-9849-41D9-9B03-3BE0EB481776}"/>
              </a:ext>
            </a:extLst>
          </p:cNvPr>
          <p:cNvCxnSpPr>
            <a:cxnSpLocks/>
          </p:cNvCxnSpPr>
          <p:nvPr/>
        </p:nvCxnSpPr>
        <p:spPr>
          <a:xfrm>
            <a:off x="167701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7BF333-0194-435E-984D-B670F94F07E2}"/>
              </a:ext>
            </a:extLst>
          </p:cNvPr>
          <p:cNvCxnSpPr>
            <a:cxnSpLocks/>
          </p:cNvCxnSpPr>
          <p:nvPr/>
        </p:nvCxnSpPr>
        <p:spPr>
          <a:xfrm>
            <a:off x="176364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F253FA-C17D-48BD-8001-58C8D01EB955}"/>
              </a:ext>
            </a:extLst>
          </p:cNvPr>
          <p:cNvCxnSpPr>
            <a:cxnSpLocks/>
          </p:cNvCxnSpPr>
          <p:nvPr/>
        </p:nvCxnSpPr>
        <p:spPr>
          <a:xfrm>
            <a:off x="185026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2D15ED-EEB3-4007-B566-907B47CD1FCA}"/>
              </a:ext>
            </a:extLst>
          </p:cNvPr>
          <p:cNvCxnSpPr>
            <a:cxnSpLocks/>
          </p:cNvCxnSpPr>
          <p:nvPr/>
        </p:nvCxnSpPr>
        <p:spPr>
          <a:xfrm>
            <a:off x="2283403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E4E8FD-2D71-4C21-8703-E654BEC12949}"/>
              </a:ext>
            </a:extLst>
          </p:cNvPr>
          <p:cNvCxnSpPr/>
          <p:nvPr/>
        </p:nvCxnSpPr>
        <p:spPr>
          <a:xfrm>
            <a:off x="2629911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EB06C1-D2A7-4B36-9D1A-E0325099D454}"/>
              </a:ext>
            </a:extLst>
          </p:cNvPr>
          <p:cNvCxnSpPr>
            <a:cxnSpLocks/>
          </p:cNvCxnSpPr>
          <p:nvPr/>
        </p:nvCxnSpPr>
        <p:spPr>
          <a:xfrm>
            <a:off x="193689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A2A413-12E9-4757-ADC0-9F72C7B8C6C1}"/>
              </a:ext>
            </a:extLst>
          </p:cNvPr>
          <p:cNvCxnSpPr>
            <a:cxnSpLocks/>
          </p:cNvCxnSpPr>
          <p:nvPr/>
        </p:nvCxnSpPr>
        <p:spPr>
          <a:xfrm>
            <a:off x="211014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EE3F2C-2CF7-4294-A319-13E8C90A7E5C}"/>
              </a:ext>
            </a:extLst>
          </p:cNvPr>
          <p:cNvCxnSpPr>
            <a:cxnSpLocks/>
          </p:cNvCxnSpPr>
          <p:nvPr/>
        </p:nvCxnSpPr>
        <p:spPr>
          <a:xfrm>
            <a:off x="219677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A401FC-D12C-45D6-8C90-B8CD7647BE5D}"/>
              </a:ext>
            </a:extLst>
          </p:cNvPr>
          <p:cNvCxnSpPr>
            <a:cxnSpLocks/>
          </p:cNvCxnSpPr>
          <p:nvPr/>
        </p:nvCxnSpPr>
        <p:spPr>
          <a:xfrm>
            <a:off x="237003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8D8C27D-F025-4AD2-8DAA-2129AA31D65F}"/>
              </a:ext>
            </a:extLst>
          </p:cNvPr>
          <p:cNvCxnSpPr>
            <a:cxnSpLocks/>
          </p:cNvCxnSpPr>
          <p:nvPr/>
        </p:nvCxnSpPr>
        <p:spPr>
          <a:xfrm>
            <a:off x="245665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48861B0-72BC-4C19-936A-5EEFB25DE639}"/>
              </a:ext>
            </a:extLst>
          </p:cNvPr>
          <p:cNvCxnSpPr>
            <a:cxnSpLocks/>
          </p:cNvCxnSpPr>
          <p:nvPr/>
        </p:nvCxnSpPr>
        <p:spPr>
          <a:xfrm>
            <a:off x="254328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BDE6CA-0DD1-44C8-8B2D-6399130F014B}"/>
              </a:ext>
            </a:extLst>
          </p:cNvPr>
          <p:cNvCxnSpPr>
            <a:cxnSpLocks/>
          </p:cNvCxnSpPr>
          <p:nvPr/>
        </p:nvCxnSpPr>
        <p:spPr>
          <a:xfrm>
            <a:off x="2976419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1419B9-4AF8-429C-AD48-9BA2C8345606}"/>
              </a:ext>
            </a:extLst>
          </p:cNvPr>
          <p:cNvCxnSpPr/>
          <p:nvPr/>
        </p:nvCxnSpPr>
        <p:spPr>
          <a:xfrm>
            <a:off x="3322927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2FF795-C163-45F1-8DA0-10810B39C981}"/>
              </a:ext>
            </a:extLst>
          </p:cNvPr>
          <p:cNvCxnSpPr>
            <a:cxnSpLocks/>
          </p:cNvCxnSpPr>
          <p:nvPr/>
        </p:nvCxnSpPr>
        <p:spPr>
          <a:xfrm>
            <a:off x="271653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16C37E-A53B-48F9-BB90-D0B5B57BE02F}"/>
              </a:ext>
            </a:extLst>
          </p:cNvPr>
          <p:cNvCxnSpPr>
            <a:cxnSpLocks/>
          </p:cNvCxnSpPr>
          <p:nvPr/>
        </p:nvCxnSpPr>
        <p:spPr>
          <a:xfrm>
            <a:off x="280316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C632F1-B241-4654-929A-4C1FAC132BDF}"/>
              </a:ext>
            </a:extLst>
          </p:cNvPr>
          <p:cNvCxnSpPr>
            <a:cxnSpLocks/>
          </p:cNvCxnSpPr>
          <p:nvPr/>
        </p:nvCxnSpPr>
        <p:spPr>
          <a:xfrm>
            <a:off x="288979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8C27F2-8CF8-400F-8DAB-C4FA06BE1414}"/>
              </a:ext>
            </a:extLst>
          </p:cNvPr>
          <p:cNvCxnSpPr>
            <a:cxnSpLocks/>
          </p:cNvCxnSpPr>
          <p:nvPr/>
        </p:nvCxnSpPr>
        <p:spPr>
          <a:xfrm>
            <a:off x="306304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F59E1A-81D6-41B3-AAF2-88A05059D2D7}"/>
              </a:ext>
            </a:extLst>
          </p:cNvPr>
          <p:cNvCxnSpPr>
            <a:cxnSpLocks/>
          </p:cNvCxnSpPr>
          <p:nvPr/>
        </p:nvCxnSpPr>
        <p:spPr>
          <a:xfrm>
            <a:off x="314967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A40A3D-FA1E-4304-B5CE-AA273F028035}"/>
              </a:ext>
            </a:extLst>
          </p:cNvPr>
          <p:cNvCxnSpPr>
            <a:cxnSpLocks/>
          </p:cNvCxnSpPr>
          <p:nvPr/>
        </p:nvCxnSpPr>
        <p:spPr>
          <a:xfrm>
            <a:off x="323630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E1D55D-1F1F-4CF4-969C-E64347B8E780}"/>
              </a:ext>
            </a:extLst>
          </p:cNvPr>
          <p:cNvCxnSpPr>
            <a:cxnSpLocks/>
          </p:cNvCxnSpPr>
          <p:nvPr/>
        </p:nvCxnSpPr>
        <p:spPr>
          <a:xfrm>
            <a:off x="3669435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BABC7F-BF81-4F1F-A428-A91E89826C9E}"/>
              </a:ext>
            </a:extLst>
          </p:cNvPr>
          <p:cNvCxnSpPr>
            <a:cxnSpLocks/>
          </p:cNvCxnSpPr>
          <p:nvPr/>
        </p:nvCxnSpPr>
        <p:spPr>
          <a:xfrm>
            <a:off x="4015943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EA3352-FB20-415D-8A4C-2DC8901DDC86}"/>
              </a:ext>
            </a:extLst>
          </p:cNvPr>
          <p:cNvCxnSpPr>
            <a:cxnSpLocks/>
          </p:cNvCxnSpPr>
          <p:nvPr/>
        </p:nvCxnSpPr>
        <p:spPr>
          <a:xfrm>
            <a:off x="340955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BC4937-CF10-4E22-B276-FC8DD933BC53}"/>
              </a:ext>
            </a:extLst>
          </p:cNvPr>
          <p:cNvCxnSpPr>
            <a:cxnSpLocks/>
          </p:cNvCxnSpPr>
          <p:nvPr/>
        </p:nvCxnSpPr>
        <p:spPr>
          <a:xfrm>
            <a:off x="349618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8C4336-3CF8-42ED-A470-8C4AA9E75354}"/>
              </a:ext>
            </a:extLst>
          </p:cNvPr>
          <p:cNvCxnSpPr>
            <a:cxnSpLocks/>
          </p:cNvCxnSpPr>
          <p:nvPr/>
        </p:nvCxnSpPr>
        <p:spPr>
          <a:xfrm>
            <a:off x="358280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F0D0E45-435D-430E-AF41-A86E36687053}"/>
              </a:ext>
            </a:extLst>
          </p:cNvPr>
          <p:cNvCxnSpPr>
            <a:cxnSpLocks/>
          </p:cNvCxnSpPr>
          <p:nvPr/>
        </p:nvCxnSpPr>
        <p:spPr>
          <a:xfrm>
            <a:off x="375606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351675-3006-4C41-AAC6-F250E430C75D}"/>
              </a:ext>
            </a:extLst>
          </p:cNvPr>
          <p:cNvCxnSpPr>
            <a:cxnSpLocks/>
          </p:cNvCxnSpPr>
          <p:nvPr/>
        </p:nvCxnSpPr>
        <p:spPr>
          <a:xfrm>
            <a:off x="384268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DA3580E-8518-41FD-A02D-346D04467C4D}"/>
              </a:ext>
            </a:extLst>
          </p:cNvPr>
          <p:cNvCxnSpPr>
            <a:cxnSpLocks/>
          </p:cNvCxnSpPr>
          <p:nvPr/>
        </p:nvCxnSpPr>
        <p:spPr>
          <a:xfrm>
            <a:off x="392931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422943-F678-4EF8-9D24-E98CBBF1CAA9}"/>
              </a:ext>
            </a:extLst>
          </p:cNvPr>
          <p:cNvCxnSpPr>
            <a:cxnSpLocks/>
          </p:cNvCxnSpPr>
          <p:nvPr/>
        </p:nvCxnSpPr>
        <p:spPr>
          <a:xfrm>
            <a:off x="4362451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5B04A2-CCB4-4C88-8B65-18121AB4DB43}"/>
              </a:ext>
            </a:extLst>
          </p:cNvPr>
          <p:cNvCxnSpPr/>
          <p:nvPr/>
        </p:nvCxnSpPr>
        <p:spPr>
          <a:xfrm>
            <a:off x="4708959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7CB0FF6-B791-4514-B071-90A9BE0CD1AA}"/>
              </a:ext>
            </a:extLst>
          </p:cNvPr>
          <p:cNvCxnSpPr>
            <a:cxnSpLocks/>
          </p:cNvCxnSpPr>
          <p:nvPr/>
        </p:nvCxnSpPr>
        <p:spPr>
          <a:xfrm>
            <a:off x="410257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A9D3F71-6AC7-4EBF-8A98-481C147706B7}"/>
              </a:ext>
            </a:extLst>
          </p:cNvPr>
          <p:cNvCxnSpPr>
            <a:cxnSpLocks/>
          </p:cNvCxnSpPr>
          <p:nvPr/>
        </p:nvCxnSpPr>
        <p:spPr>
          <a:xfrm>
            <a:off x="418919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BA8AC83-7C50-416A-B35C-153522FD8F78}"/>
              </a:ext>
            </a:extLst>
          </p:cNvPr>
          <p:cNvCxnSpPr>
            <a:cxnSpLocks/>
          </p:cNvCxnSpPr>
          <p:nvPr/>
        </p:nvCxnSpPr>
        <p:spPr>
          <a:xfrm>
            <a:off x="427582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7374251-3EBF-4F13-BCF0-49741E48B7B3}"/>
              </a:ext>
            </a:extLst>
          </p:cNvPr>
          <p:cNvCxnSpPr>
            <a:cxnSpLocks/>
          </p:cNvCxnSpPr>
          <p:nvPr/>
        </p:nvCxnSpPr>
        <p:spPr>
          <a:xfrm>
            <a:off x="444907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0312BD9-01BE-4581-938E-0677660DC097}"/>
              </a:ext>
            </a:extLst>
          </p:cNvPr>
          <p:cNvCxnSpPr>
            <a:cxnSpLocks/>
          </p:cNvCxnSpPr>
          <p:nvPr/>
        </p:nvCxnSpPr>
        <p:spPr>
          <a:xfrm>
            <a:off x="453570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74B68DC-D2CE-4E7C-87E6-F18D3E5D8CAB}"/>
              </a:ext>
            </a:extLst>
          </p:cNvPr>
          <p:cNvCxnSpPr>
            <a:cxnSpLocks/>
          </p:cNvCxnSpPr>
          <p:nvPr/>
        </p:nvCxnSpPr>
        <p:spPr>
          <a:xfrm>
            <a:off x="462233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682A6E-009D-4B54-AC3C-47B881502949}"/>
              </a:ext>
            </a:extLst>
          </p:cNvPr>
          <p:cNvCxnSpPr>
            <a:cxnSpLocks/>
          </p:cNvCxnSpPr>
          <p:nvPr/>
        </p:nvCxnSpPr>
        <p:spPr>
          <a:xfrm>
            <a:off x="5055467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A2B33A1-EA3B-44D0-BB62-D327B3E6FF29}"/>
              </a:ext>
            </a:extLst>
          </p:cNvPr>
          <p:cNvCxnSpPr/>
          <p:nvPr/>
        </p:nvCxnSpPr>
        <p:spPr>
          <a:xfrm>
            <a:off x="5401975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68845F0-BA72-45BA-9964-757BD92498EB}"/>
              </a:ext>
            </a:extLst>
          </p:cNvPr>
          <p:cNvCxnSpPr>
            <a:cxnSpLocks/>
          </p:cNvCxnSpPr>
          <p:nvPr/>
        </p:nvCxnSpPr>
        <p:spPr>
          <a:xfrm>
            <a:off x="479558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42BAC92-85C7-4F86-B478-EF36E8D37384}"/>
              </a:ext>
            </a:extLst>
          </p:cNvPr>
          <p:cNvCxnSpPr>
            <a:cxnSpLocks/>
          </p:cNvCxnSpPr>
          <p:nvPr/>
        </p:nvCxnSpPr>
        <p:spPr>
          <a:xfrm>
            <a:off x="488221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017878E-4575-4B53-9241-5B397D24169D}"/>
              </a:ext>
            </a:extLst>
          </p:cNvPr>
          <p:cNvCxnSpPr>
            <a:cxnSpLocks/>
          </p:cNvCxnSpPr>
          <p:nvPr/>
        </p:nvCxnSpPr>
        <p:spPr>
          <a:xfrm>
            <a:off x="496884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E44CC8-B452-4A96-98D5-7B5BF2BFAE2E}"/>
              </a:ext>
            </a:extLst>
          </p:cNvPr>
          <p:cNvCxnSpPr>
            <a:cxnSpLocks/>
          </p:cNvCxnSpPr>
          <p:nvPr/>
        </p:nvCxnSpPr>
        <p:spPr>
          <a:xfrm>
            <a:off x="514209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A4D9F6C-8886-4DD9-AFF1-37DA7054BE51}"/>
              </a:ext>
            </a:extLst>
          </p:cNvPr>
          <p:cNvCxnSpPr>
            <a:cxnSpLocks/>
          </p:cNvCxnSpPr>
          <p:nvPr/>
        </p:nvCxnSpPr>
        <p:spPr>
          <a:xfrm>
            <a:off x="522872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D413ABA-8D4E-4B4E-9D6C-9C1D94962638}"/>
              </a:ext>
            </a:extLst>
          </p:cNvPr>
          <p:cNvCxnSpPr>
            <a:cxnSpLocks/>
          </p:cNvCxnSpPr>
          <p:nvPr/>
        </p:nvCxnSpPr>
        <p:spPr>
          <a:xfrm>
            <a:off x="531534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4CFDF1D-7109-47D3-B89E-79A5B6EB12CB}"/>
              </a:ext>
            </a:extLst>
          </p:cNvPr>
          <p:cNvCxnSpPr>
            <a:cxnSpLocks/>
          </p:cNvCxnSpPr>
          <p:nvPr/>
        </p:nvCxnSpPr>
        <p:spPr>
          <a:xfrm>
            <a:off x="5748483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8A0605-2611-4919-BBEF-6E1FD2E0CDD8}"/>
              </a:ext>
            </a:extLst>
          </p:cNvPr>
          <p:cNvCxnSpPr/>
          <p:nvPr/>
        </p:nvCxnSpPr>
        <p:spPr>
          <a:xfrm>
            <a:off x="6094991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7CCFDFF-E471-4B9A-BAFC-67A4DDC7077E}"/>
              </a:ext>
            </a:extLst>
          </p:cNvPr>
          <p:cNvCxnSpPr>
            <a:cxnSpLocks/>
          </p:cNvCxnSpPr>
          <p:nvPr/>
        </p:nvCxnSpPr>
        <p:spPr>
          <a:xfrm>
            <a:off x="548860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32AD81D-22CF-4FB0-9AD7-F2FC62A23FCE}"/>
              </a:ext>
            </a:extLst>
          </p:cNvPr>
          <p:cNvCxnSpPr>
            <a:cxnSpLocks/>
          </p:cNvCxnSpPr>
          <p:nvPr/>
        </p:nvCxnSpPr>
        <p:spPr>
          <a:xfrm>
            <a:off x="557522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51BE7A-6685-42EE-AC8C-468FCCE7B04C}"/>
              </a:ext>
            </a:extLst>
          </p:cNvPr>
          <p:cNvCxnSpPr>
            <a:cxnSpLocks/>
          </p:cNvCxnSpPr>
          <p:nvPr/>
        </p:nvCxnSpPr>
        <p:spPr>
          <a:xfrm>
            <a:off x="566185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C16FABD-0768-4C51-884F-C140BBAB9CBF}"/>
              </a:ext>
            </a:extLst>
          </p:cNvPr>
          <p:cNvCxnSpPr>
            <a:cxnSpLocks/>
          </p:cNvCxnSpPr>
          <p:nvPr/>
        </p:nvCxnSpPr>
        <p:spPr>
          <a:xfrm>
            <a:off x="583511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0A85F9-3A91-4CC5-9186-9B8402221098}"/>
              </a:ext>
            </a:extLst>
          </p:cNvPr>
          <p:cNvCxnSpPr>
            <a:cxnSpLocks/>
          </p:cNvCxnSpPr>
          <p:nvPr/>
        </p:nvCxnSpPr>
        <p:spPr>
          <a:xfrm>
            <a:off x="592173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F1B9ED2-8C31-49D7-80F9-277C029C9BEE}"/>
              </a:ext>
            </a:extLst>
          </p:cNvPr>
          <p:cNvCxnSpPr>
            <a:cxnSpLocks/>
          </p:cNvCxnSpPr>
          <p:nvPr/>
        </p:nvCxnSpPr>
        <p:spPr>
          <a:xfrm>
            <a:off x="600836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E702DED-4531-4576-B0FB-41A141202427}"/>
              </a:ext>
            </a:extLst>
          </p:cNvPr>
          <p:cNvCxnSpPr>
            <a:cxnSpLocks/>
          </p:cNvCxnSpPr>
          <p:nvPr/>
        </p:nvCxnSpPr>
        <p:spPr>
          <a:xfrm>
            <a:off x="6441499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2C48A49-5ACD-4A7B-8987-CBD434684870}"/>
              </a:ext>
            </a:extLst>
          </p:cNvPr>
          <p:cNvCxnSpPr>
            <a:cxnSpLocks/>
          </p:cNvCxnSpPr>
          <p:nvPr/>
        </p:nvCxnSpPr>
        <p:spPr>
          <a:xfrm>
            <a:off x="6788007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04D266F-28B8-4751-B867-223FCB8F18BB}"/>
              </a:ext>
            </a:extLst>
          </p:cNvPr>
          <p:cNvCxnSpPr>
            <a:cxnSpLocks/>
          </p:cNvCxnSpPr>
          <p:nvPr/>
        </p:nvCxnSpPr>
        <p:spPr>
          <a:xfrm>
            <a:off x="618161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3A7EB0F-8591-43F7-8A0F-F5D1DFBA5593}"/>
              </a:ext>
            </a:extLst>
          </p:cNvPr>
          <p:cNvCxnSpPr>
            <a:cxnSpLocks/>
          </p:cNvCxnSpPr>
          <p:nvPr/>
        </p:nvCxnSpPr>
        <p:spPr>
          <a:xfrm>
            <a:off x="626824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3A31B2B-6533-49FB-9936-F0A7C1CD71CD}"/>
              </a:ext>
            </a:extLst>
          </p:cNvPr>
          <p:cNvCxnSpPr>
            <a:cxnSpLocks/>
          </p:cNvCxnSpPr>
          <p:nvPr/>
        </p:nvCxnSpPr>
        <p:spPr>
          <a:xfrm>
            <a:off x="635487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4712897-1762-4F80-A638-39D1B7B1DE6A}"/>
              </a:ext>
            </a:extLst>
          </p:cNvPr>
          <p:cNvCxnSpPr>
            <a:cxnSpLocks/>
          </p:cNvCxnSpPr>
          <p:nvPr/>
        </p:nvCxnSpPr>
        <p:spPr>
          <a:xfrm>
            <a:off x="652812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8B1E653-3AA0-4F57-BF2B-2CD860AD7D52}"/>
              </a:ext>
            </a:extLst>
          </p:cNvPr>
          <p:cNvCxnSpPr>
            <a:cxnSpLocks/>
          </p:cNvCxnSpPr>
          <p:nvPr/>
        </p:nvCxnSpPr>
        <p:spPr>
          <a:xfrm>
            <a:off x="661475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37040AC-B916-4FD6-99A9-6AA0EC4F97DC}"/>
              </a:ext>
            </a:extLst>
          </p:cNvPr>
          <p:cNvCxnSpPr>
            <a:cxnSpLocks/>
          </p:cNvCxnSpPr>
          <p:nvPr/>
        </p:nvCxnSpPr>
        <p:spPr>
          <a:xfrm>
            <a:off x="670138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BD29F1-F561-4CB6-8D66-93830ABC4B5D}"/>
              </a:ext>
            </a:extLst>
          </p:cNvPr>
          <p:cNvCxnSpPr>
            <a:cxnSpLocks/>
          </p:cNvCxnSpPr>
          <p:nvPr/>
        </p:nvCxnSpPr>
        <p:spPr>
          <a:xfrm>
            <a:off x="7134515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F8C1DC8-1F24-4526-AC12-982B423647E7}"/>
              </a:ext>
            </a:extLst>
          </p:cNvPr>
          <p:cNvCxnSpPr/>
          <p:nvPr/>
        </p:nvCxnSpPr>
        <p:spPr>
          <a:xfrm>
            <a:off x="7481023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83D4986-27C2-467F-94D7-905F50B336D5}"/>
              </a:ext>
            </a:extLst>
          </p:cNvPr>
          <p:cNvCxnSpPr>
            <a:cxnSpLocks/>
          </p:cNvCxnSpPr>
          <p:nvPr/>
        </p:nvCxnSpPr>
        <p:spPr>
          <a:xfrm>
            <a:off x="687463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8A5B9B-7842-4C6C-AF6F-57A448AF76F4}"/>
              </a:ext>
            </a:extLst>
          </p:cNvPr>
          <p:cNvCxnSpPr>
            <a:cxnSpLocks/>
          </p:cNvCxnSpPr>
          <p:nvPr/>
        </p:nvCxnSpPr>
        <p:spPr>
          <a:xfrm>
            <a:off x="696126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344ACE0-0BC1-4DBD-BC0A-1AC4D5E8705D}"/>
              </a:ext>
            </a:extLst>
          </p:cNvPr>
          <p:cNvCxnSpPr>
            <a:cxnSpLocks/>
          </p:cNvCxnSpPr>
          <p:nvPr/>
        </p:nvCxnSpPr>
        <p:spPr>
          <a:xfrm>
            <a:off x="704788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D0F08FC-3071-4153-842E-7C0C90810939}"/>
              </a:ext>
            </a:extLst>
          </p:cNvPr>
          <p:cNvCxnSpPr>
            <a:cxnSpLocks/>
          </p:cNvCxnSpPr>
          <p:nvPr/>
        </p:nvCxnSpPr>
        <p:spPr>
          <a:xfrm>
            <a:off x="722114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7ECFFA2-6E4B-4207-BCA4-8EDBC0888565}"/>
              </a:ext>
            </a:extLst>
          </p:cNvPr>
          <p:cNvCxnSpPr>
            <a:cxnSpLocks/>
          </p:cNvCxnSpPr>
          <p:nvPr/>
        </p:nvCxnSpPr>
        <p:spPr>
          <a:xfrm>
            <a:off x="730776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E689B37-2D06-49AF-AC2E-547D26A709A7}"/>
              </a:ext>
            </a:extLst>
          </p:cNvPr>
          <p:cNvCxnSpPr>
            <a:cxnSpLocks/>
          </p:cNvCxnSpPr>
          <p:nvPr/>
        </p:nvCxnSpPr>
        <p:spPr>
          <a:xfrm>
            <a:off x="739439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56A0AC1-BA06-499B-A857-E00AD0E8A3C2}"/>
              </a:ext>
            </a:extLst>
          </p:cNvPr>
          <p:cNvCxnSpPr>
            <a:cxnSpLocks/>
          </p:cNvCxnSpPr>
          <p:nvPr/>
        </p:nvCxnSpPr>
        <p:spPr>
          <a:xfrm>
            <a:off x="7827531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63CFDA1-A7F9-435B-8C12-915F796A34CC}"/>
              </a:ext>
            </a:extLst>
          </p:cNvPr>
          <p:cNvCxnSpPr/>
          <p:nvPr/>
        </p:nvCxnSpPr>
        <p:spPr>
          <a:xfrm>
            <a:off x="8174039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8E2830C-4D49-4323-A030-3DBFD6842C3B}"/>
              </a:ext>
            </a:extLst>
          </p:cNvPr>
          <p:cNvCxnSpPr>
            <a:cxnSpLocks/>
          </p:cNvCxnSpPr>
          <p:nvPr/>
        </p:nvCxnSpPr>
        <p:spPr>
          <a:xfrm>
            <a:off x="756765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9FBA17F-B38C-4FAE-8BB4-A09713B2E65B}"/>
              </a:ext>
            </a:extLst>
          </p:cNvPr>
          <p:cNvCxnSpPr>
            <a:cxnSpLocks/>
          </p:cNvCxnSpPr>
          <p:nvPr/>
        </p:nvCxnSpPr>
        <p:spPr>
          <a:xfrm>
            <a:off x="765427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2A8DCC5-BB82-4DA4-95FD-B93A39B029AF}"/>
              </a:ext>
            </a:extLst>
          </p:cNvPr>
          <p:cNvCxnSpPr>
            <a:cxnSpLocks/>
          </p:cNvCxnSpPr>
          <p:nvPr/>
        </p:nvCxnSpPr>
        <p:spPr>
          <a:xfrm>
            <a:off x="774090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81D47AB-2847-41BF-A5BB-92A16AE04534}"/>
              </a:ext>
            </a:extLst>
          </p:cNvPr>
          <p:cNvCxnSpPr>
            <a:cxnSpLocks/>
          </p:cNvCxnSpPr>
          <p:nvPr/>
        </p:nvCxnSpPr>
        <p:spPr>
          <a:xfrm>
            <a:off x="791415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323238A-503D-4AFE-83C8-AE8BD6570ECA}"/>
              </a:ext>
            </a:extLst>
          </p:cNvPr>
          <p:cNvCxnSpPr>
            <a:cxnSpLocks/>
          </p:cNvCxnSpPr>
          <p:nvPr/>
        </p:nvCxnSpPr>
        <p:spPr>
          <a:xfrm>
            <a:off x="800078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915500D-56B2-4E64-AE2F-84C35B547F32}"/>
              </a:ext>
            </a:extLst>
          </p:cNvPr>
          <p:cNvCxnSpPr>
            <a:cxnSpLocks/>
          </p:cNvCxnSpPr>
          <p:nvPr/>
        </p:nvCxnSpPr>
        <p:spPr>
          <a:xfrm>
            <a:off x="808741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DF44821-1B4C-48D9-8C3A-216529D3D935}"/>
              </a:ext>
            </a:extLst>
          </p:cNvPr>
          <p:cNvCxnSpPr>
            <a:cxnSpLocks/>
          </p:cNvCxnSpPr>
          <p:nvPr/>
        </p:nvCxnSpPr>
        <p:spPr>
          <a:xfrm>
            <a:off x="8520547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7A35643-8F66-4CA5-9977-9070CEE75459}"/>
              </a:ext>
            </a:extLst>
          </p:cNvPr>
          <p:cNvCxnSpPr/>
          <p:nvPr/>
        </p:nvCxnSpPr>
        <p:spPr>
          <a:xfrm>
            <a:off x="8867055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2A01CC6-6BE8-46A6-B037-1D81F83AA40B}"/>
              </a:ext>
            </a:extLst>
          </p:cNvPr>
          <p:cNvCxnSpPr>
            <a:cxnSpLocks/>
          </p:cNvCxnSpPr>
          <p:nvPr/>
        </p:nvCxnSpPr>
        <p:spPr>
          <a:xfrm>
            <a:off x="826066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516DF0B-973E-4D97-A2B7-BC62E488FA3F}"/>
              </a:ext>
            </a:extLst>
          </p:cNvPr>
          <p:cNvCxnSpPr>
            <a:cxnSpLocks/>
          </p:cNvCxnSpPr>
          <p:nvPr/>
        </p:nvCxnSpPr>
        <p:spPr>
          <a:xfrm>
            <a:off x="834729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53F823B-A6A7-4FA8-AA6A-A7CFCEF61E95}"/>
              </a:ext>
            </a:extLst>
          </p:cNvPr>
          <p:cNvCxnSpPr>
            <a:cxnSpLocks/>
          </p:cNvCxnSpPr>
          <p:nvPr/>
        </p:nvCxnSpPr>
        <p:spPr>
          <a:xfrm>
            <a:off x="843392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0715E9F-766D-4A54-9AD7-69CCECF30243}"/>
              </a:ext>
            </a:extLst>
          </p:cNvPr>
          <p:cNvCxnSpPr>
            <a:cxnSpLocks/>
          </p:cNvCxnSpPr>
          <p:nvPr/>
        </p:nvCxnSpPr>
        <p:spPr>
          <a:xfrm>
            <a:off x="860717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397C11B-61E9-4822-B802-D0BA19BAF4D8}"/>
              </a:ext>
            </a:extLst>
          </p:cNvPr>
          <p:cNvCxnSpPr>
            <a:cxnSpLocks/>
          </p:cNvCxnSpPr>
          <p:nvPr/>
        </p:nvCxnSpPr>
        <p:spPr>
          <a:xfrm>
            <a:off x="869380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704CF60-CDED-4D08-9C98-B2122902FBEC}"/>
              </a:ext>
            </a:extLst>
          </p:cNvPr>
          <p:cNvCxnSpPr>
            <a:cxnSpLocks/>
          </p:cNvCxnSpPr>
          <p:nvPr/>
        </p:nvCxnSpPr>
        <p:spPr>
          <a:xfrm>
            <a:off x="878042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760D841-9E24-41A4-A1D4-B17C13104D6E}"/>
              </a:ext>
            </a:extLst>
          </p:cNvPr>
          <p:cNvCxnSpPr>
            <a:cxnSpLocks/>
          </p:cNvCxnSpPr>
          <p:nvPr/>
        </p:nvCxnSpPr>
        <p:spPr>
          <a:xfrm>
            <a:off x="9213563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40B6BC4-F85D-44EE-BF89-9FFF7A23FD68}"/>
              </a:ext>
            </a:extLst>
          </p:cNvPr>
          <p:cNvCxnSpPr/>
          <p:nvPr/>
        </p:nvCxnSpPr>
        <p:spPr>
          <a:xfrm>
            <a:off x="9560071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A124D84-7E39-40EE-B9BD-AC8223AC16EB}"/>
              </a:ext>
            </a:extLst>
          </p:cNvPr>
          <p:cNvCxnSpPr>
            <a:cxnSpLocks/>
          </p:cNvCxnSpPr>
          <p:nvPr/>
        </p:nvCxnSpPr>
        <p:spPr>
          <a:xfrm>
            <a:off x="895368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D35B4AD-870A-42D4-93AB-4A6700624588}"/>
              </a:ext>
            </a:extLst>
          </p:cNvPr>
          <p:cNvCxnSpPr>
            <a:cxnSpLocks/>
          </p:cNvCxnSpPr>
          <p:nvPr/>
        </p:nvCxnSpPr>
        <p:spPr>
          <a:xfrm>
            <a:off x="904030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892C837-BE33-4956-8504-9AC4B02DEED7}"/>
              </a:ext>
            </a:extLst>
          </p:cNvPr>
          <p:cNvCxnSpPr>
            <a:cxnSpLocks/>
          </p:cNvCxnSpPr>
          <p:nvPr/>
        </p:nvCxnSpPr>
        <p:spPr>
          <a:xfrm>
            <a:off x="912693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F05151F-3BEF-4F4E-A077-EC1293A5B7B3}"/>
              </a:ext>
            </a:extLst>
          </p:cNvPr>
          <p:cNvCxnSpPr>
            <a:cxnSpLocks/>
          </p:cNvCxnSpPr>
          <p:nvPr/>
        </p:nvCxnSpPr>
        <p:spPr>
          <a:xfrm>
            <a:off x="930019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7CF35B2-CC8C-4E0D-A98E-717D328E3A41}"/>
              </a:ext>
            </a:extLst>
          </p:cNvPr>
          <p:cNvCxnSpPr>
            <a:cxnSpLocks/>
          </p:cNvCxnSpPr>
          <p:nvPr/>
        </p:nvCxnSpPr>
        <p:spPr>
          <a:xfrm>
            <a:off x="938681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24E872F-9B18-4109-8935-9D540FF7D773}"/>
              </a:ext>
            </a:extLst>
          </p:cNvPr>
          <p:cNvCxnSpPr>
            <a:cxnSpLocks/>
          </p:cNvCxnSpPr>
          <p:nvPr/>
        </p:nvCxnSpPr>
        <p:spPr>
          <a:xfrm>
            <a:off x="947344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874FF74-EDB3-4B75-9993-F02EC48FB174}"/>
              </a:ext>
            </a:extLst>
          </p:cNvPr>
          <p:cNvCxnSpPr>
            <a:cxnSpLocks/>
          </p:cNvCxnSpPr>
          <p:nvPr/>
        </p:nvCxnSpPr>
        <p:spPr>
          <a:xfrm>
            <a:off x="9906579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7E3D610-016C-4953-AAF1-26709D699900}"/>
              </a:ext>
            </a:extLst>
          </p:cNvPr>
          <p:cNvCxnSpPr/>
          <p:nvPr/>
        </p:nvCxnSpPr>
        <p:spPr>
          <a:xfrm>
            <a:off x="10253087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7850038-64BC-4188-BE8E-FA724FD2435A}"/>
              </a:ext>
            </a:extLst>
          </p:cNvPr>
          <p:cNvCxnSpPr>
            <a:cxnSpLocks/>
          </p:cNvCxnSpPr>
          <p:nvPr/>
        </p:nvCxnSpPr>
        <p:spPr>
          <a:xfrm>
            <a:off x="964669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92E325D-6D96-447E-A268-3FE3610DEAC9}"/>
              </a:ext>
            </a:extLst>
          </p:cNvPr>
          <p:cNvCxnSpPr>
            <a:cxnSpLocks/>
          </p:cNvCxnSpPr>
          <p:nvPr/>
        </p:nvCxnSpPr>
        <p:spPr>
          <a:xfrm>
            <a:off x="973332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0B926A2-1E11-41B7-9FDB-99EC8EC674D6}"/>
              </a:ext>
            </a:extLst>
          </p:cNvPr>
          <p:cNvCxnSpPr>
            <a:cxnSpLocks/>
          </p:cNvCxnSpPr>
          <p:nvPr/>
        </p:nvCxnSpPr>
        <p:spPr>
          <a:xfrm>
            <a:off x="981995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7C14BF51-67B8-42AB-B677-ADF2B161CCA1}"/>
              </a:ext>
            </a:extLst>
          </p:cNvPr>
          <p:cNvCxnSpPr>
            <a:cxnSpLocks/>
          </p:cNvCxnSpPr>
          <p:nvPr/>
        </p:nvCxnSpPr>
        <p:spPr>
          <a:xfrm>
            <a:off x="999320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9790173-4A42-47D2-9877-053FA186B6A7}"/>
              </a:ext>
            </a:extLst>
          </p:cNvPr>
          <p:cNvCxnSpPr>
            <a:cxnSpLocks/>
          </p:cNvCxnSpPr>
          <p:nvPr/>
        </p:nvCxnSpPr>
        <p:spPr>
          <a:xfrm>
            <a:off x="10079833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25FA66A-A315-4AC5-B4F8-BAD46FAF641A}"/>
              </a:ext>
            </a:extLst>
          </p:cNvPr>
          <p:cNvCxnSpPr>
            <a:cxnSpLocks/>
          </p:cNvCxnSpPr>
          <p:nvPr/>
        </p:nvCxnSpPr>
        <p:spPr>
          <a:xfrm>
            <a:off x="1016646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FF03469-2269-4022-9AAD-D6DBECC1E1F9}"/>
              </a:ext>
            </a:extLst>
          </p:cNvPr>
          <p:cNvCxnSpPr>
            <a:cxnSpLocks/>
          </p:cNvCxnSpPr>
          <p:nvPr/>
        </p:nvCxnSpPr>
        <p:spPr>
          <a:xfrm>
            <a:off x="10599595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0B7DAC4-9425-4531-8AE8-ABE528D79F49}"/>
              </a:ext>
            </a:extLst>
          </p:cNvPr>
          <p:cNvCxnSpPr/>
          <p:nvPr/>
        </p:nvCxnSpPr>
        <p:spPr>
          <a:xfrm>
            <a:off x="10946103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C960036-34D3-4B00-BB98-5C8E9C4B10D6}"/>
              </a:ext>
            </a:extLst>
          </p:cNvPr>
          <p:cNvCxnSpPr>
            <a:cxnSpLocks/>
          </p:cNvCxnSpPr>
          <p:nvPr/>
        </p:nvCxnSpPr>
        <p:spPr>
          <a:xfrm>
            <a:off x="1033971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95C5D39-D3AE-4E2D-8ACD-12CAEDEA52AE}"/>
              </a:ext>
            </a:extLst>
          </p:cNvPr>
          <p:cNvCxnSpPr>
            <a:cxnSpLocks/>
          </p:cNvCxnSpPr>
          <p:nvPr/>
        </p:nvCxnSpPr>
        <p:spPr>
          <a:xfrm>
            <a:off x="10426341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353B099-BD11-477F-BA41-1D605A146E69}"/>
              </a:ext>
            </a:extLst>
          </p:cNvPr>
          <p:cNvCxnSpPr>
            <a:cxnSpLocks/>
          </p:cNvCxnSpPr>
          <p:nvPr/>
        </p:nvCxnSpPr>
        <p:spPr>
          <a:xfrm>
            <a:off x="1051296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6A64425-DE0F-4077-8C7C-00FB442AC1CF}"/>
              </a:ext>
            </a:extLst>
          </p:cNvPr>
          <p:cNvCxnSpPr>
            <a:cxnSpLocks/>
          </p:cNvCxnSpPr>
          <p:nvPr/>
        </p:nvCxnSpPr>
        <p:spPr>
          <a:xfrm>
            <a:off x="1068622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0741483-EF61-493E-B2DB-E93E287F6470}"/>
              </a:ext>
            </a:extLst>
          </p:cNvPr>
          <p:cNvCxnSpPr>
            <a:cxnSpLocks/>
          </p:cNvCxnSpPr>
          <p:nvPr/>
        </p:nvCxnSpPr>
        <p:spPr>
          <a:xfrm>
            <a:off x="10772849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A282DEC-CB19-4814-BD78-605E3A326492}"/>
              </a:ext>
            </a:extLst>
          </p:cNvPr>
          <p:cNvCxnSpPr>
            <a:cxnSpLocks/>
          </p:cNvCxnSpPr>
          <p:nvPr/>
        </p:nvCxnSpPr>
        <p:spPr>
          <a:xfrm>
            <a:off x="10859476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F005815-1463-4C75-BB1A-ABDDF57955C6}"/>
              </a:ext>
            </a:extLst>
          </p:cNvPr>
          <p:cNvCxnSpPr>
            <a:cxnSpLocks/>
          </p:cNvCxnSpPr>
          <p:nvPr/>
        </p:nvCxnSpPr>
        <p:spPr>
          <a:xfrm>
            <a:off x="11292611" y="5514250"/>
            <a:ext cx="0" cy="1488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D928A2D-A189-4C48-B6BB-CD6100C5BB5B}"/>
              </a:ext>
            </a:extLst>
          </p:cNvPr>
          <p:cNvCxnSpPr/>
          <p:nvPr/>
        </p:nvCxnSpPr>
        <p:spPr>
          <a:xfrm>
            <a:off x="11639060" y="5448348"/>
            <a:ext cx="0" cy="21479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5D1734D-0361-47D3-8CE9-EB387C57BF70}"/>
              </a:ext>
            </a:extLst>
          </p:cNvPr>
          <p:cNvCxnSpPr>
            <a:cxnSpLocks/>
          </p:cNvCxnSpPr>
          <p:nvPr/>
        </p:nvCxnSpPr>
        <p:spPr>
          <a:xfrm>
            <a:off x="11032730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B042728-8CD3-41E1-BEAE-0DB28BACE4DA}"/>
              </a:ext>
            </a:extLst>
          </p:cNvPr>
          <p:cNvCxnSpPr>
            <a:cxnSpLocks/>
          </p:cNvCxnSpPr>
          <p:nvPr/>
        </p:nvCxnSpPr>
        <p:spPr>
          <a:xfrm>
            <a:off x="11119357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B58DA1D-EFAD-4678-925A-34DA914F2BCF}"/>
              </a:ext>
            </a:extLst>
          </p:cNvPr>
          <p:cNvCxnSpPr>
            <a:cxnSpLocks/>
          </p:cNvCxnSpPr>
          <p:nvPr/>
        </p:nvCxnSpPr>
        <p:spPr>
          <a:xfrm>
            <a:off x="11205984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18EA56F-BBBE-499F-B8F7-256DD8AADFF6}"/>
              </a:ext>
            </a:extLst>
          </p:cNvPr>
          <p:cNvCxnSpPr>
            <a:cxnSpLocks/>
          </p:cNvCxnSpPr>
          <p:nvPr/>
        </p:nvCxnSpPr>
        <p:spPr>
          <a:xfrm>
            <a:off x="11379238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6A21187-28EC-4211-8037-1A8FE15818C8}"/>
              </a:ext>
            </a:extLst>
          </p:cNvPr>
          <p:cNvCxnSpPr>
            <a:cxnSpLocks/>
          </p:cNvCxnSpPr>
          <p:nvPr/>
        </p:nvCxnSpPr>
        <p:spPr>
          <a:xfrm>
            <a:off x="11465865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36ABBD5-8022-403F-9A74-6A3FE7266939}"/>
              </a:ext>
            </a:extLst>
          </p:cNvPr>
          <p:cNvCxnSpPr>
            <a:cxnSpLocks/>
          </p:cNvCxnSpPr>
          <p:nvPr/>
        </p:nvCxnSpPr>
        <p:spPr>
          <a:xfrm>
            <a:off x="11552492" y="5572829"/>
            <a:ext cx="0" cy="903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64B53466-53DE-4D69-8A75-9602C41E3D54}"/>
              </a:ext>
            </a:extLst>
          </p:cNvPr>
          <p:cNvSpPr/>
          <p:nvPr/>
        </p:nvSpPr>
        <p:spPr>
          <a:xfrm>
            <a:off x="550863" y="3458834"/>
            <a:ext cx="11088197" cy="1814517"/>
          </a:xfrm>
          <a:custGeom>
            <a:avLst/>
            <a:gdLst>
              <a:gd name="connsiteX0" fmla="*/ 10801350 w 10801350"/>
              <a:gd name="connsiteY0" fmla="*/ 0 h 1770246"/>
              <a:gd name="connsiteX1" fmla="*/ 10801350 w 10801350"/>
              <a:gd name="connsiteY1" fmla="*/ 1770246 h 1770246"/>
              <a:gd name="connsiteX2" fmla="*/ 0 w 10801350"/>
              <a:gd name="connsiteY2" fmla="*/ 1770246 h 1770246"/>
              <a:gd name="connsiteX3" fmla="*/ 0 w 10801350"/>
              <a:gd name="connsiteY3" fmla="*/ 1760378 h 1770246"/>
              <a:gd name="connsiteX4" fmla="*/ 645759 w 10801350"/>
              <a:gd name="connsiteY4" fmla="*/ 1735841 h 1770246"/>
              <a:gd name="connsiteX5" fmla="*/ 10332184 w 10801350"/>
              <a:gd name="connsiteY5" fmla="*/ 139563 h 177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1350" h="1770246">
                <a:moveTo>
                  <a:pt x="10801350" y="0"/>
                </a:moveTo>
                <a:lnTo>
                  <a:pt x="10801350" y="1770246"/>
                </a:lnTo>
                <a:lnTo>
                  <a:pt x="0" y="1770246"/>
                </a:lnTo>
                <a:lnTo>
                  <a:pt x="0" y="1760378"/>
                </a:lnTo>
                <a:lnTo>
                  <a:pt x="645759" y="1735841"/>
                </a:lnTo>
                <a:cubicBezTo>
                  <a:pt x="3987773" y="1566435"/>
                  <a:pt x="7230441" y="1020482"/>
                  <a:pt x="10332184" y="13956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6E4C5F5-3C18-4EDB-B788-2469EF9D2149}"/>
              </a:ext>
            </a:extLst>
          </p:cNvPr>
          <p:cNvCxnSpPr>
            <a:cxnSpLocks/>
          </p:cNvCxnSpPr>
          <p:nvPr/>
        </p:nvCxnSpPr>
        <p:spPr>
          <a:xfrm>
            <a:off x="1243879" y="2124095"/>
            <a:ext cx="0" cy="3539044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EABEA52-E689-490E-B3B6-5124F53B592C}"/>
              </a:ext>
            </a:extLst>
          </p:cNvPr>
          <p:cNvCxnSpPr>
            <a:cxnSpLocks/>
          </p:cNvCxnSpPr>
          <p:nvPr/>
        </p:nvCxnSpPr>
        <p:spPr>
          <a:xfrm>
            <a:off x="4015943" y="2124095"/>
            <a:ext cx="0" cy="3539044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364935F-4FA0-47F2-A790-10EA0CDA748B}"/>
              </a:ext>
            </a:extLst>
          </p:cNvPr>
          <p:cNvCxnSpPr>
            <a:cxnSpLocks/>
          </p:cNvCxnSpPr>
          <p:nvPr/>
        </p:nvCxnSpPr>
        <p:spPr>
          <a:xfrm>
            <a:off x="6788007" y="2124095"/>
            <a:ext cx="0" cy="3539044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Placeholder 3">
            <a:extLst>
              <a:ext uri="{FF2B5EF4-FFF2-40B4-BE49-F238E27FC236}">
                <a16:creationId xmlns:a16="http://schemas.microsoft.com/office/drawing/2014/main" id="{86684276-EA07-4E22-87B3-EAD7EE7A87F7}"/>
              </a:ext>
            </a:extLst>
          </p:cNvPr>
          <p:cNvSpPr txBox="1">
            <a:spLocks/>
          </p:cNvSpPr>
          <p:nvPr/>
        </p:nvSpPr>
        <p:spPr>
          <a:xfrm>
            <a:off x="536270" y="5763887"/>
            <a:ext cx="1485080" cy="3290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Lorem ipsum</a:t>
            </a:r>
          </a:p>
        </p:txBody>
      </p:sp>
      <p:sp>
        <p:nvSpPr>
          <p:cNvPr id="158" name="Textplatzhalter 8">
            <a:extLst>
              <a:ext uri="{FF2B5EF4-FFF2-40B4-BE49-F238E27FC236}">
                <a16:creationId xmlns:a16="http://schemas.microsoft.com/office/drawing/2014/main" id="{B0E1447F-8296-4565-937A-D8134417E23D}"/>
              </a:ext>
            </a:extLst>
          </p:cNvPr>
          <p:cNvSpPr txBox="1">
            <a:spLocks/>
          </p:cNvSpPr>
          <p:nvPr/>
        </p:nvSpPr>
        <p:spPr>
          <a:xfrm>
            <a:off x="1243879" y="2124095"/>
            <a:ext cx="2335400" cy="236061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2018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endParaRPr lang="de-DE" dirty="0"/>
          </a:p>
        </p:txBody>
      </p:sp>
      <p:sp>
        <p:nvSpPr>
          <p:cNvPr id="159" name="Textplatzhalter 8">
            <a:extLst>
              <a:ext uri="{FF2B5EF4-FFF2-40B4-BE49-F238E27FC236}">
                <a16:creationId xmlns:a16="http://schemas.microsoft.com/office/drawing/2014/main" id="{7EC7CF76-7711-49C5-B07A-239DD4E470BA}"/>
              </a:ext>
            </a:extLst>
          </p:cNvPr>
          <p:cNvSpPr txBox="1">
            <a:spLocks/>
          </p:cNvSpPr>
          <p:nvPr/>
        </p:nvSpPr>
        <p:spPr>
          <a:xfrm>
            <a:off x="4015943" y="2124095"/>
            <a:ext cx="2335400" cy="236061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2022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endParaRPr lang="de-DE" dirty="0"/>
          </a:p>
        </p:txBody>
      </p:sp>
      <p:sp>
        <p:nvSpPr>
          <p:cNvPr id="160" name="Textplatzhalter 8">
            <a:extLst>
              <a:ext uri="{FF2B5EF4-FFF2-40B4-BE49-F238E27FC236}">
                <a16:creationId xmlns:a16="http://schemas.microsoft.com/office/drawing/2014/main" id="{10199769-8462-4424-8F32-9FC41F869B00}"/>
              </a:ext>
            </a:extLst>
          </p:cNvPr>
          <p:cNvSpPr txBox="1">
            <a:spLocks/>
          </p:cNvSpPr>
          <p:nvPr/>
        </p:nvSpPr>
        <p:spPr>
          <a:xfrm>
            <a:off x="6788007" y="2124095"/>
            <a:ext cx="2335400" cy="2360613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2026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endParaRPr lang="de-DE" dirty="0"/>
          </a:p>
        </p:txBody>
      </p:sp>
      <p:sp>
        <p:nvSpPr>
          <p:cNvPr id="144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6B16E183-9EDC-4B23-9471-6F45A40D75AE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659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FD836ABD-A876-49B9-BE72-CE0FE410E2D2}"/>
              </a:ext>
            </a:extLst>
          </p:cNvPr>
          <p:cNvSpPr txBox="1">
            <a:spLocks/>
          </p:cNvSpPr>
          <p:nvPr/>
        </p:nvSpPr>
        <p:spPr bwMode="gray">
          <a:xfrm>
            <a:off x="552944" y="3131412"/>
            <a:ext cx="4839961" cy="120621"/>
          </a:xfrm>
          <a:custGeom>
            <a:avLst/>
            <a:gdLst>
              <a:gd name="connsiteX0" fmla="*/ 0 w 4839961"/>
              <a:gd name="connsiteY0" fmla="*/ 0 h 120621"/>
              <a:gd name="connsiteX1" fmla="*/ 4839961 w 4839961"/>
              <a:gd name="connsiteY1" fmla="*/ 0 h 120621"/>
              <a:gd name="connsiteX2" fmla="*/ 4839961 w 4839961"/>
              <a:gd name="connsiteY2" fmla="*/ 120621 h 120621"/>
              <a:gd name="connsiteX3" fmla="*/ 0 w 4839961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961" h="120621">
                <a:moveTo>
                  <a:pt x="0" y="0"/>
                </a:moveTo>
                <a:lnTo>
                  <a:pt x="4839961" y="0"/>
                </a:lnTo>
                <a:lnTo>
                  <a:pt x="4839961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3BE0B5-32A6-4B2A-B391-B745B16483C5}"/>
              </a:ext>
            </a:extLst>
          </p:cNvPr>
          <p:cNvSpPr txBox="1">
            <a:spLocks/>
          </p:cNvSpPr>
          <p:nvPr/>
        </p:nvSpPr>
        <p:spPr bwMode="gray">
          <a:xfrm>
            <a:off x="552944" y="4130190"/>
            <a:ext cx="4839961" cy="120621"/>
          </a:xfrm>
          <a:custGeom>
            <a:avLst/>
            <a:gdLst>
              <a:gd name="connsiteX0" fmla="*/ 0 w 4839961"/>
              <a:gd name="connsiteY0" fmla="*/ 0 h 120621"/>
              <a:gd name="connsiteX1" fmla="*/ 4839961 w 4839961"/>
              <a:gd name="connsiteY1" fmla="*/ 0 h 120621"/>
              <a:gd name="connsiteX2" fmla="*/ 4839961 w 4839961"/>
              <a:gd name="connsiteY2" fmla="*/ 120621 h 120621"/>
              <a:gd name="connsiteX3" fmla="*/ 0 w 4839961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961" h="120621">
                <a:moveTo>
                  <a:pt x="0" y="0"/>
                </a:moveTo>
                <a:lnTo>
                  <a:pt x="4839961" y="0"/>
                </a:lnTo>
                <a:lnTo>
                  <a:pt x="4839961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3F648A-0C49-412B-B7A0-A2A2EB09C061}"/>
              </a:ext>
            </a:extLst>
          </p:cNvPr>
          <p:cNvSpPr txBox="1">
            <a:spLocks/>
          </p:cNvSpPr>
          <p:nvPr/>
        </p:nvSpPr>
        <p:spPr bwMode="gray">
          <a:xfrm>
            <a:off x="552944" y="5128968"/>
            <a:ext cx="4839961" cy="120621"/>
          </a:xfrm>
          <a:custGeom>
            <a:avLst/>
            <a:gdLst>
              <a:gd name="connsiteX0" fmla="*/ 0 w 4839961"/>
              <a:gd name="connsiteY0" fmla="*/ 0 h 120621"/>
              <a:gd name="connsiteX1" fmla="*/ 4839961 w 4839961"/>
              <a:gd name="connsiteY1" fmla="*/ 0 h 120621"/>
              <a:gd name="connsiteX2" fmla="*/ 4839961 w 4839961"/>
              <a:gd name="connsiteY2" fmla="*/ 120621 h 120621"/>
              <a:gd name="connsiteX3" fmla="*/ 0 w 4839961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961" h="120621">
                <a:moveTo>
                  <a:pt x="0" y="0"/>
                </a:moveTo>
                <a:lnTo>
                  <a:pt x="4839961" y="0"/>
                </a:lnTo>
                <a:lnTo>
                  <a:pt x="4839961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581F03-12EB-449A-A472-718E24F7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121" name="Datumsplatzhalter 2">
            <a:extLst>
              <a:ext uri="{FF2B5EF4-FFF2-40B4-BE49-F238E27FC236}">
                <a16:creationId xmlns:a16="http://schemas.microsoft.com/office/drawing/2014/main" id="{4DDD15B0-5DED-45FD-BF7A-6A4FA7C2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Fußzeilenplatzhalter 3">
            <a:extLst>
              <a:ext uri="{FF2B5EF4-FFF2-40B4-BE49-F238E27FC236}">
                <a16:creationId xmlns:a16="http://schemas.microsoft.com/office/drawing/2014/main" id="{ABFF8B97-F067-44DE-A6C9-C54B0C47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3" name="Foliennummernplatzhalter 4">
            <a:extLst>
              <a:ext uri="{FF2B5EF4-FFF2-40B4-BE49-F238E27FC236}">
                <a16:creationId xmlns:a16="http://schemas.microsoft.com/office/drawing/2014/main" id="{A01DD1E0-2C65-48F9-88D2-57625B5C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22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F3C1B-56E2-4055-AD85-619679E50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E4CC7B55-8496-4599-8EF7-C9C20B4ACCE3}"/>
              </a:ext>
            </a:extLst>
          </p:cNvPr>
          <p:cNvSpPr txBox="1">
            <a:spLocks/>
          </p:cNvSpPr>
          <p:nvPr/>
        </p:nvSpPr>
        <p:spPr>
          <a:xfrm>
            <a:off x="7975565" y="2824555"/>
            <a:ext cx="3663490" cy="24166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0A04BE9-8F99-4739-ABBA-89CE712C4D73}"/>
              </a:ext>
            </a:extLst>
          </p:cNvPr>
          <p:cNvSpPr txBox="1">
            <a:spLocks/>
          </p:cNvSpPr>
          <p:nvPr/>
        </p:nvSpPr>
        <p:spPr bwMode="gray">
          <a:xfrm>
            <a:off x="5702558" y="3055252"/>
            <a:ext cx="18000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3F876E-6160-4953-8C53-DB4F5E5F333A}"/>
              </a:ext>
            </a:extLst>
          </p:cNvPr>
          <p:cNvSpPr txBox="1">
            <a:spLocks/>
          </p:cNvSpPr>
          <p:nvPr/>
        </p:nvSpPr>
        <p:spPr bwMode="gray">
          <a:xfrm>
            <a:off x="5702558" y="4054030"/>
            <a:ext cx="18000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AF0BBF16-03BC-4140-94CC-4CB94CE1C55B}"/>
              </a:ext>
            </a:extLst>
          </p:cNvPr>
          <p:cNvSpPr txBox="1">
            <a:spLocks/>
          </p:cNvSpPr>
          <p:nvPr/>
        </p:nvSpPr>
        <p:spPr bwMode="gray">
          <a:xfrm>
            <a:off x="5702558" y="5052808"/>
            <a:ext cx="18000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A8B55B-38A7-4213-8E3F-FAB738CDBB8B}"/>
              </a:ext>
            </a:extLst>
          </p:cNvPr>
          <p:cNvGrpSpPr/>
          <p:nvPr/>
        </p:nvGrpSpPr>
        <p:grpSpPr>
          <a:xfrm>
            <a:off x="2308312" y="2582322"/>
            <a:ext cx="872383" cy="508857"/>
            <a:chOff x="7184010" y="3452727"/>
            <a:chExt cx="872383" cy="508857"/>
          </a:xfrm>
        </p:grpSpPr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80303FEA-D6F6-4C1B-97B5-80FE74C14B7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D116E207-3DDA-47E7-B6B0-71531D3E01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184010" y="3452727"/>
              <a:ext cx="471283" cy="508857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32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C2EE4F-1E58-402E-A187-5754FC30942B}"/>
              </a:ext>
            </a:extLst>
          </p:cNvPr>
          <p:cNvGrpSpPr/>
          <p:nvPr/>
        </p:nvGrpSpPr>
        <p:grpSpPr>
          <a:xfrm>
            <a:off x="1098599" y="3579188"/>
            <a:ext cx="872383" cy="508857"/>
            <a:chOff x="7184010" y="3452727"/>
            <a:chExt cx="872383" cy="508857"/>
          </a:xfrm>
        </p:grpSpPr>
        <p:sp>
          <p:nvSpPr>
            <p:cNvPr id="55" name="Text Placeholder 3">
              <a:extLst>
                <a:ext uri="{FF2B5EF4-FFF2-40B4-BE49-F238E27FC236}">
                  <a16:creationId xmlns:a16="http://schemas.microsoft.com/office/drawing/2014/main" id="{392425AD-8B09-4452-A3CF-1CB4F027DA0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61" name="Text Placeholder 3">
              <a:extLst>
                <a:ext uri="{FF2B5EF4-FFF2-40B4-BE49-F238E27FC236}">
                  <a16:creationId xmlns:a16="http://schemas.microsoft.com/office/drawing/2014/main" id="{344A94E3-B4EA-4CF1-985F-2A75D76082E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184010" y="3452727"/>
              <a:ext cx="471283" cy="508857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32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2246426-D633-4B1F-884F-5750AAE8BABE}"/>
              </a:ext>
            </a:extLst>
          </p:cNvPr>
          <p:cNvGrpSpPr/>
          <p:nvPr/>
        </p:nvGrpSpPr>
        <p:grpSpPr>
          <a:xfrm>
            <a:off x="3515487" y="4578876"/>
            <a:ext cx="872383" cy="508857"/>
            <a:chOff x="7184010" y="3452727"/>
            <a:chExt cx="872383" cy="508857"/>
          </a:xfrm>
        </p:grpSpPr>
        <p:sp>
          <p:nvSpPr>
            <p:cNvPr id="63" name="Text Placeholder 3">
              <a:extLst>
                <a:ext uri="{FF2B5EF4-FFF2-40B4-BE49-F238E27FC236}">
                  <a16:creationId xmlns:a16="http://schemas.microsoft.com/office/drawing/2014/main" id="{0724D7B2-A1C5-49DD-BB4E-1BEB75AB6E1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64" name="Text Placeholder 3">
              <a:extLst>
                <a:ext uri="{FF2B5EF4-FFF2-40B4-BE49-F238E27FC236}">
                  <a16:creationId xmlns:a16="http://schemas.microsoft.com/office/drawing/2014/main" id="{421AACB5-C554-40DF-B70A-9AA7115B1D4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184010" y="3452727"/>
              <a:ext cx="471283" cy="508857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32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75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81B7155-C82E-44F0-BA33-63C1796B5A71}"/>
              </a:ext>
            </a:extLst>
          </p:cNvPr>
          <p:cNvSpPr txBox="1">
            <a:spLocks/>
          </p:cNvSpPr>
          <p:nvPr/>
        </p:nvSpPr>
        <p:spPr bwMode="gray">
          <a:xfrm>
            <a:off x="552944" y="3131412"/>
            <a:ext cx="2416409" cy="120621"/>
          </a:xfrm>
          <a:custGeom>
            <a:avLst/>
            <a:gdLst>
              <a:gd name="connsiteX0" fmla="*/ 0 w 2416409"/>
              <a:gd name="connsiteY0" fmla="*/ 0 h 120621"/>
              <a:gd name="connsiteX1" fmla="*/ 2416409 w 2416409"/>
              <a:gd name="connsiteY1" fmla="*/ 0 h 120621"/>
              <a:gd name="connsiteX2" fmla="*/ 2416409 w 2416409"/>
              <a:gd name="connsiteY2" fmla="*/ 120621 h 120621"/>
              <a:gd name="connsiteX3" fmla="*/ 0 w 2416409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409" h="120621">
                <a:moveTo>
                  <a:pt x="0" y="0"/>
                </a:moveTo>
                <a:lnTo>
                  <a:pt x="2416409" y="0"/>
                </a:lnTo>
                <a:lnTo>
                  <a:pt x="2416409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D6FB7A-1623-4051-B701-F120C8C0EF11}"/>
              </a:ext>
            </a:extLst>
          </p:cNvPr>
          <p:cNvSpPr txBox="1">
            <a:spLocks/>
          </p:cNvSpPr>
          <p:nvPr/>
        </p:nvSpPr>
        <p:spPr bwMode="gray">
          <a:xfrm>
            <a:off x="552945" y="4130190"/>
            <a:ext cx="1208197" cy="120621"/>
          </a:xfrm>
          <a:custGeom>
            <a:avLst/>
            <a:gdLst>
              <a:gd name="connsiteX0" fmla="*/ 0 w 1208197"/>
              <a:gd name="connsiteY0" fmla="*/ 0 h 120621"/>
              <a:gd name="connsiteX1" fmla="*/ 1208197 w 1208197"/>
              <a:gd name="connsiteY1" fmla="*/ 0 h 120621"/>
              <a:gd name="connsiteX2" fmla="*/ 1208197 w 1208197"/>
              <a:gd name="connsiteY2" fmla="*/ 120621 h 120621"/>
              <a:gd name="connsiteX3" fmla="*/ 0 w 1208197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197" h="120621">
                <a:moveTo>
                  <a:pt x="0" y="0"/>
                </a:moveTo>
                <a:lnTo>
                  <a:pt x="1208197" y="0"/>
                </a:lnTo>
                <a:lnTo>
                  <a:pt x="1208197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F39538-EBA6-410B-B047-BE61733AD167}"/>
              </a:ext>
            </a:extLst>
          </p:cNvPr>
          <p:cNvSpPr txBox="1">
            <a:spLocks/>
          </p:cNvSpPr>
          <p:nvPr/>
        </p:nvSpPr>
        <p:spPr bwMode="gray">
          <a:xfrm>
            <a:off x="552943" y="5128968"/>
            <a:ext cx="3624606" cy="120621"/>
          </a:xfrm>
          <a:custGeom>
            <a:avLst/>
            <a:gdLst>
              <a:gd name="connsiteX0" fmla="*/ 0 w 3624606"/>
              <a:gd name="connsiteY0" fmla="*/ 0 h 120621"/>
              <a:gd name="connsiteX1" fmla="*/ 3624606 w 3624606"/>
              <a:gd name="connsiteY1" fmla="*/ 0 h 120621"/>
              <a:gd name="connsiteX2" fmla="*/ 3624606 w 3624606"/>
              <a:gd name="connsiteY2" fmla="*/ 120621 h 120621"/>
              <a:gd name="connsiteX3" fmla="*/ 0 w 3624606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4606" h="120621">
                <a:moveTo>
                  <a:pt x="0" y="0"/>
                </a:moveTo>
                <a:lnTo>
                  <a:pt x="3624606" y="0"/>
                </a:lnTo>
                <a:lnTo>
                  <a:pt x="3624606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E2EBE6-6817-45DC-BF2B-0FB9E47587E8}"/>
              </a:ext>
            </a:extLst>
          </p:cNvPr>
          <p:cNvSpPr txBox="1">
            <a:spLocks/>
          </p:cNvSpPr>
          <p:nvPr/>
        </p:nvSpPr>
        <p:spPr bwMode="gray">
          <a:xfrm>
            <a:off x="7601232" y="2301277"/>
            <a:ext cx="36000" cy="3463200"/>
          </a:xfrm>
          <a:custGeom>
            <a:avLst/>
            <a:gdLst>
              <a:gd name="connsiteX0" fmla="*/ 0 w 1208197"/>
              <a:gd name="connsiteY0" fmla="*/ 0 h 120621"/>
              <a:gd name="connsiteX1" fmla="*/ 1208197 w 1208197"/>
              <a:gd name="connsiteY1" fmla="*/ 0 h 120621"/>
              <a:gd name="connsiteX2" fmla="*/ 1208197 w 1208197"/>
              <a:gd name="connsiteY2" fmla="*/ 120621 h 120621"/>
              <a:gd name="connsiteX3" fmla="*/ 0 w 1208197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197" h="120621">
                <a:moveTo>
                  <a:pt x="0" y="0"/>
                </a:moveTo>
                <a:lnTo>
                  <a:pt x="1208197" y="0"/>
                </a:lnTo>
                <a:lnTo>
                  <a:pt x="1208197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F2D8DAA5-ED9C-468E-8891-173B16927D3F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9713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581F03-12EB-449A-A472-718E24F7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121" name="Datumsplatzhalter 2">
            <a:extLst>
              <a:ext uri="{FF2B5EF4-FFF2-40B4-BE49-F238E27FC236}">
                <a16:creationId xmlns:a16="http://schemas.microsoft.com/office/drawing/2014/main" id="{4DDD15B0-5DED-45FD-BF7A-6A4FA7C2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Fußzeilenplatzhalter 3">
            <a:extLst>
              <a:ext uri="{FF2B5EF4-FFF2-40B4-BE49-F238E27FC236}">
                <a16:creationId xmlns:a16="http://schemas.microsoft.com/office/drawing/2014/main" id="{ABFF8B97-F067-44DE-A6C9-C54B0C47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3" name="Foliennummernplatzhalter 4">
            <a:extLst>
              <a:ext uri="{FF2B5EF4-FFF2-40B4-BE49-F238E27FC236}">
                <a16:creationId xmlns:a16="http://schemas.microsoft.com/office/drawing/2014/main" id="{A01DD1E0-2C65-48F9-88D2-57625B5C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23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F3C1B-56E2-4055-AD85-619679E50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41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F2D8DAA5-ED9C-468E-8891-173B16927D3F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28" name="Pfeil: Fünfeck 93">
            <a:extLst>
              <a:ext uri="{FF2B5EF4-FFF2-40B4-BE49-F238E27FC236}">
                <a16:creationId xmlns:a16="http://schemas.microsoft.com/office/drawing/2014/main" id="{F8E19F76-1A61-43BF-B791-F3E61D2AE896}"/>
              </a:ext>
            </a:extLst>
          </p:cNvPr>
          <p:cNvSpPr/>
          <p:nvPr/>
        </p:nvSpPr>
        <p:spPr>
          <a:xfrm>
            <a:off x="1172951" y="2512059"/>
            <a:ext cx="573049" cy="5760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: Chevron 94">
            <a:extLst>
              <a:ext uri="{FF2B5EF4-FFF2-40B4-BE49-F238E27FC236}">
                <a16:creationId xmlns:a16="http://schemas.microsoft.com/office/drawing/2014/main" id="{FF333420-B370-43D9-AC59-20798A5139C2}"/>
              </a:ext>
            </a:extLst>
          </p:cNvPr>
          <p:cNvSpPr/>
          <p:nvPr/>
        </p:nvSpPr>
        <p:spPr>
          <a:xfrm>
            <a:off x="2798063" y="2512059"/>
            <a:ext cx="573049" cy="576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: Chevron 95">
            <a:extLst>
              <a:ext uri="{FF2B5EF4-FFF2-40B4-BE49-F238E27FC236}">
                <a16:creationId xmlns:a16="http://schemas.microsoft.com/office/drawing/2014/main" id="{CEB2F445-12BF-4D58-975E-17F50A961903}"/>
              </a:ext>
            </a:extLst>
          </p:cNvPr>
          <p:cNvSpPr/>
          <p:nvPr/>
        </p:nvSpPr>
        <p:spPr>
          <a:xfrm>
            <a:off x="4423175" y="2512059"/>
            <a:ext cx="573049" cy="576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Chevron 96">
            <a:extLst>
              <a:ext uri="{FF2B5EF4-FFF2-40B4-BE49-F238E27FC236}">
                <a16:creationId xmlns:a16="http://schemas.microsoft.com/office/drawing/2014/main" id="{2ED272D7-56B3-4634-840E-956722AC4F28}"/>
              </a:ext>
            </a:extLst>
          </p:cNvPr>
          <p:cNvSpPr/>
          <p:nvPr/>
        </p:nvSpPr>
        <p:spPr>
          <a:xfrm>
            <a:off x="6048287" y="2512059"/>
            <a:ext cx="573049" cy="576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: Chevron 97">
            <a:extLst>
              <a:ext uri="{FF2B5EF4-FFF2-40B4-BE49-F238E27FC236}">
                <a16:creationId xmlns:a16="http://schemas.microsoft.com/office/drawing/2014/main" id="{83D4AD28-1AED-4B7D-9C4B-3D1042DE9A2C}"/>
              </a:ext>
            </a:extLst>
          </p:cNvPr>
          <p:cNvSpPr/>
          <p:nvPr/>
        </p:nvSpPr>
        <p:spPr>
          <a:xfrm>
            <a:off x="7673399" y="2512059"/>
            <a:ext cx="573049" cy="576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: Chevron 98">
            <a:extLst>
              <a:ext uri="{FF2B5EF4-FFF2-40B4-BE49-F238E27FC236}">
                <a16:creationId xmlns:a16="http://schemas.microsoft.com/office/drawing/2014/main" id="{CF609161-2533-4553-85AD-AFA4E8DCA1A9}"/>
              </a:ext>
            </a:extLst>
          </p:cNvPr>
          <p:cNvSpPr/>
          <p:nvPr/>
        </p:nvSpPr>
        <p:spPr>
          <a:xfrm>
            <a:off x="9298511" y="2512059"/>
            <a:ext cx="573049" cy="576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: Chevron 99">
            <a:extLst>
              <a:ext uri="{FF2B5EF4-FFF2-40B4-BE49-F238E27FC236}">
                <a16:creationId xmlns:a16="http://schemas.microsoft.com/office/drawing/2014/main" id="{CC6C60E9-1FF3-44DD-AD78-E908F5C61FE8}"/>
              </a:ext>
            </a:extLst>
          </p:cNvPr>
          <p:cNvSpPr/>
          <p:nvPr/>
        </p:nvSpPr>
        <p:spPr>
          <a:xfrm>
            <a:off x="10923625" y="2512059"/>
            <a:ext cx="573049" cy="576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: Fünfeck 101">
            <a:extLst>
              <a:ext uri="{FF2B5EF4-FFF2-40B4-BE49-F238E27FC236}">
                <a16:creationId xmlns:a16="http://schemas.microsoft.com/office/drawing/2014/main" id="{208B20CB-E61F-4139-9640-AC7E1F77BEC4}"/>
              </a:ext>
            </a:extLst>
          </p:cNvPr>
          <p:cNvSpPr/>
          <p:nvPr/>
        </p:nvSpPr>
        <p:spPr>
          <a:xfrm>
            <a:off x="0" y="2512059"/>
            <a:ext cx="1695450" cy="576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Pfeil: Chevron 102">
            <a:extLst>
              <a:ext uri="{FF2B5EF4-FFF2-40B4-BE49-F238E27FC236}">
                <a16:creationId xmlns:a16="http://schemas.microsoft.com/office/drawing/2014/main" id="{CDD70373-C43A-4B07-8F8F-9940F9AEA936}"/>
              </a:ext>
            </a:extLst>
          </p:cNvPr>
          <p:cNvSpPr/>
          <p:nvPr/>
        </p:nvSpPr>
        <p:spPr>
          <a:xfrm>
            <a:off x="1622732" y="2512059"/>
            <a:ext cx="1696731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2" name="Pfeil: Chevron 103">
            <a:extLst>
              <a:ext uri="{FF2B5EF4-FFF2-40B4-BE49-F238E27FC236}">
                <a16:creationId xmlns:a16="http://schemas.microsoft.com/office/drawing/2014/main" id="{393B10FC-EF19-463A-BD82-96857F74AB50}"/>
              </a:ext>
            </a:extLst>
          </p:cNvPr>
          <p:cNvSpPr/>
          <p:nvPr/>
        </p:nvSpPr>
        <p:spPr>
          <a:xfrm>
            <a:off x="3247845" y="2512059"/>
            <a:ext cx="1695600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: Chevron 104">
            <a:extLst>
              <a:ext uri="{FF2B5EF4-FFF2-40B4-BE49-F238E27FC236}">
                <a16:creationId xmlns:a16="http://schemas.microsoft.com/office/drawing/2014/main" id="{F79502F8-07ED-4E2A-BAFE-5D74EC2C99D0}"/>
              </a:ext>
            </a:extLst>
          </p:cNvPr>
          <p:cNvSpPr/>
          <p:nvPr/>
        </p:nvSpPr>
        <p:spPr>
          <a:xfrm>
            <a:off x="4872958" y="2512059"/>
            <a:ext cx="1695600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: Chevron 105">
            <a:extLst>
              <a:ext uri="{FF2B5EF4-FFF2-40B4-BE49-F238E27FC236}">
                <a16:creationId xmlns:a16="http://schemas.microsoft.com/office/drawing/2014/main" id="{3D176205-F15F-41D1-A6C3-1D6E649714EB}"/>
              </a:ext>
            </a:extLst>
          </p:cNvPr>
          <p:cNvSpPr/>
          <p:nvPr/>
        </p:nvSpPr>
        <p:spPr>
          <a:xfrm>
            <a:off x="6498071" y="2512059"/>
            <a:ext cx="1695600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Pfeil: Chevron 106">
            <a:extLst>
              <a:ext uri="{FF2B5EF4-FFF2-40B4-BE49-F238E27FC236}">
                <a16:creationId xmlns:a16="http://schemas.microsoft.com/office/drawing/2014/main" id="{DABB5BF5-684F-4E57-9F98-A2C31881015A}"/>
              </a:ext>
            </a:extLst>
          </p:cNvPr>
          <p:cNvSpPr/>
          <p:nvPr/>
        </p:nvSpPr>
        <p:spPr>
          <a:xfrm>
            <a:off x="8123184" y="2512059"/>
            <a:ext cx="1695600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: Chevron 107">
            <a:extLst>
              <a:ext uri="{FF2B5EF4-FFF2-40B4-BE49-F238E27FC236}">
                <a16:creationId xmlns:a16="http://schemas.microsoft.com/office/drawing/2014/main" id="{8EB06A47-FB45-4FCC-A921-72ED7F316188}"/>
              </a:ext>
            </a:extLst>
          </p:cNvPr>
          <p:cNvSpPr/>
          <p:nvPr/>
        </p:nvSpPr>
        <p:spPr>
          <a:xfrm>
            <a:off x="9748294" y="2512059"/>
            <a:ext cx="1695600" cy="576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FF681144-80DB-4C75-A57C-1617F2C2BBAC}"/>
              </a:ext>
            </a:extLst>
          </p:cNvPr>
          <p:cNvSpPr txBox="1">
            <a:spLocks/>
          </p:cNvSpPr>
          <p:nvPr/>
        </p:nvSpPr>
        <p:spPr bwMode="gray">
          <a:xfrm>
            <a:off x="2041971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17A23DBB-BCAA-4B75-B57C-B680008F682F}"/>
              </a:ext>
            </a:extLst>
          </p:cNvPr>
          <p:cNvSpPr txBox="1">
            <a:spLocks/>
          </p:cNvSpPr>
          <p:nvPr/>
        </p:nvSpPr>
        <p:spPr bwMode="gray">
          <a:xfrm>
            <a:off x="1782985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4AB4A388-8C74-4398-8587-86FAD446A014}"/>
              </a:ext>
            </a:extLst>
          </p:cNvPr>
          <p:cNvSpPr txBox="1">
            <a:spLocks/>
          </p:cNvSpPr>
          <p:nvPr/>
        </p:nvSpPr>
        <p:spPr bwMode="gray">
          <a:xfrm>
            <a:off x="3405294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E6A136CF-1DB7-4D11-A035-8A59D0905A03}"/>
              </a:ext>
            </a:extLst>
          </p:cNvPr>
          <p:cNvSpPr txBox="1">
            <a:spLocks/>
          </p:cNvSpPr>
          <p:nvPr/>
        </p:nvSpPr>
        <p:spPr bwMode="gray">
          <a:xfrm>
            <a:off x="5027603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649C3D42-E8E0-45E6-908E-446F6222E81E}"/>
              </a:ext>
            </a:extLst>
          </p:cNvPr>
          <p:cNvSpPr txBox="1">
            <a:spLocks/>
          </p:cNvSpPr>
          <p:nvPr/>
        </p:nvSpPr>
        <p:spPr bwMode="gray">
          <a:xfrm>
            <a:off x="6649912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F8DB4A2F-B754-40FD-B456-9E6FD2CC0720}"/>
              </a:ext>
            </a:extLst>
          </p:cNvPr>
          <p:cNvSpPr txBox="1">
            <a:spLocks/>
          </p:cNvSpPr>
          <p:nvPr/>
        </p:nvSpPr>
        <p:spPr bwMode="gray">
          <a:xfrm>
            <a:off x="8272221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8C282F4E-EB71-445A-81F7-CA8D7F922431}"/>
              </a:ext>
            </a:extLst>
          </p:cNvPr>
          <p:cNvSpPr txBox="1">
            <a:spLocks/>
          </p:cNvSpPr>
          <p:nvPr/>
        </p:nvSpPr>
        <p:spPr bwMode="gray">
          <a:xfrm>
            <a:off x="9894531" y="3096386"/>
            <a:ext cx="1224000" cy="1548000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clita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kasd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gubergren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sea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takimata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sanctus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est</a:t>
            </a:r>
            <a:endParaRPr lang="en-US" sz="14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8C66A995-0085-4896-A498-014F82757151}"/>
              </a:ext>
            </a:extLst>
          </p:cNvPr>
          <p:cNvSpPr txBox="1">
            <a:spLocks/>
          </p:cNvSpPr>
          <p:nvPr/>
        </p:nvSpPr>
        <p:spPr bwMode="gray">
          <a:xfrm>
            <a:off x="3668072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3688FCD0-3377-4D49-B994-49E1F6D594A8}"/>
              </a:ext>
            </a:extLst>
          </p:cNvPr>
          <p:cNvSpPr txBox="1">
            <a:spLocks/>
          </p:cNvSpPr>
          <p:nvPr/>
        </p:nvSpPr>
        <p:spPr bwMode="gray">
          <a:xfrm>
            <a:off x="5294173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236C4025-B541-40DE-94C7-8F42A3CDDD15}"/>
              </a:ext>
            </a:extLst>
          </p:cNvPr>
          <p:cNvSpPr txBox="1">
            <a:spLocks/>
          </p:cNvSpPr>
          <p:nvPr/>
        </p:nvSpPr>
        <p:spPr bwMode="gray">
          <a:xfrm>
            <a:off x="6920274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FEAAD9B8-4FE2-4226-BDCF-E9A5CCA42B1A}"/>
              </a:ext>
            </a:extLst>
          </p:cNvPr>
          <p:cNvSpPr txBox="1">
            <a:spLocks/>
          </p:cNvSpPr>
          <p:nvPr/>
        </p:nvSpPr>
        <p:spPr bwMode="gray">
          <a:xfrm>
            <a:off x="8546375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829CC07B-7B5C-4FF5-88FB-854CD50EE090}"/>
              </a:ext>
            </a:extLst>
          </p:cNvPr>
          <p:cNvSpPr txBox="1">
            <a:spLocks/>
          </p:cNvSpPr>
          <p:nvPr/>
        </p:nvSpPr>
        <p:spPr bwMode="gray">
          <a:xfrm>
            <a:off x="10172475" y="2578659"/>
            <a:ext cx="936336" cy="4428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a-DK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CF37080-AFB0-415D-857C-DBBFA88FCC16}"/>
              </a:ext>
            </a:extLst>
          </p:cNvPr>
          <p:cNvCxnSpPr>
            <a:cxnSpLocks/>
          </p:cNvCxnSpPr>
          <p:nvPr/>
        </p:nvCxnSpPr>
        <p:spPr>
          <a:xfrm>
            <a:off x="1634202" y="3163061"/>
            <a:ext cx="0" cy="275040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D784791-DADC-47E9-9E89-478AB4211E50}"/>
              </a:ext>
            </a:extLst>
          </p:cNvPr>
          <p:cNvCxnSpPr>
            <a:cxnSpLocks/>
          </p:cNvCxnSpPr>
          <p:nvPr/>
        </p:nvCxnSpPr>
        <p:spPr>
          <a:xfrm>
            <a:off x="3256951" y="3163061"/>
            <a:ext cx="0" cy="275040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C9E2D6C-A0ED-412E-805F-958BF236070A}"/>
              </a:ext>
            </a:extLst>
          </p:cNvPr>
          <p:cNvCxnSpPr>
            <a:cxnSpLocks/>
          </p:cNvCxnSpPr>
          <p:nvPr/>
        </p:nvCxnSpPr>
        <p:spPr>
          <a:xfrm>
            <a:off x="4879700" y="3163061"/>
            <a:ext cx="0" cy="27504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96A3D18-A58E-4A09-8A74-2F279EFFC481}"/>
              </a:ext>
            </a:extLst>
          </p:cNvPr>
          <p:cNvCxnSpPr>
            <a:cxnSpLocks/>
          </p:cNvCxnSpPr>
          <p:nvPr/>
        </p:nvCxnSpPr>
        <p:spPr>
          <a:xfrm>
            <a:off x="6502449" y="3163061"/>
            <a:ext cx="0" cy="275040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7482225-88B2-4297-90B7-662F3430D224}"/>
              </a:ext>
            </a:extLst>
          </p:cNvPr>
          <p:cNvCxnSpPr>
            <a:cxnSpLocks/>
          </p:cNvCxnSpPr>
          <p:nvPr/>
        </p:nvCxnSpPr>
        <p:spPr>
          <a:xfrm>
            <a:off x="8125198" y="3163061"/>
            <a:ext cx="0" cy="275040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95A16E1-2416-49B1-924C-30D5DE0C2A87}"/>
              </a:ext>
            </a:extLst>
          </p:cNvPr>
          <p:cNvCxnSpPr>
            <a:cxnSpLocks/>
          </p:cNvCxnSpPr>
          <p:nvPr/>
        </p:nvCxnSpPr>
        <p:spPr>
          <a:xfrm>
            <a:off x="9747945" y="3163061"/>
            <a:ext cx="0" cy="275040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feil: Fünfeck 1">
            <a:extLst>
              <a:ext uri="{FF2B5EF4-FFF2-40B4-BE49-F238E27FC236}">
                <a16:creationId xmlns:a16="http://schemas.microsoft.com/office/drawing/2014/main" id="{E508E300-B206-439F-88A8-9DAA3CDD1B6F}"/>
              </a:ext>
            </a:extLst>
          </p:cNvPr>
          <p:cNvSpPr/>
          <p:nvPr/>
        </p:nvSpPr>
        <p:spPr>
          <a:xfrm>
            <a:off x="2205" y="2152151"/>
            <a:ext cx="4786329" cy="3759918"/>
          </a:xfrm>
          <a:prstGeom prst="homePlate">
            <a:avLst>
              <a:gd name="adj" fmla="val 37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Pfeil: Fünfeck 2">
            <a:extLst>
              <a:ext uri="{FF2B5EF4-FFF2-40B4-BE49-F238E27FC236}">
                <a16:creationId xmlns:a16="http://schemas.microsoft.com/office/drawing/2014/main" id="{E218EED6-2564-4570-8F08-3B9800FD9272}"/>
              </a:ext>
            </a:extLst>
          </p:cNvPr>
          <p:cNvSpPr/>
          <p:nvPr/>
        </p:nvSpPr>
        <p:spPr>
          <a:xfrm>
            <a:off x="2205" y="2152151"/>
            <a:ext cx="4571187" cy="3759918"/>
          </a:xfrm>
          <a:prstGeom prst="homePlate">
            <a:avLst>
              <a:gd name="adj" fmla="val 373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2" rtlCol="0" anchor="ctr"/>
          <a:lstStyle/>
          <a:p>
            <a:r>
              <a:rPr lang="de-DE" sz="3199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8DB76591-929B-4095-9B22-DD6137A0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138" name="Datumsplatzhalter 2">
            <a:extLst>
              <a:ext uri="{FF2B5EF4-FFF2-40B4-BE49-F238E27FC236}">
                <a16:creationId xmlns:a16="http://schemas.microsoft.com/office/drawing/2014/main" id="{6B296C8E-5623-40FE-B138-1C779598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9" name="Fußzeilenplatzhalter 3">
            <a:extLst>
              <a:ext uri="{FF2B5EF4-FFF2-40B4-BE49-F238E27FC236}">
                <a16:creationId xmlns:a16="http://schemas.microsoft.com/office/drawing/2014/main" id="{8604C952-EDB2-470D-B666-8E35C66B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0" name="Foliennummernplatzhalter 4">
            <a:extLst>
              <a:ext uri="{FF2B5EF4-FFF2-40B4-BE49-F238E27FC236}">
                <a16:creationId xmlns:a16="http://schemas.microsoft.com/office/drawing/2014/main" id="{35307C00-53D2-4A9C-ADCC-DFF9071D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24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Subtitle 3">
            <a:extLst>
              <a:ext uri="{FF2B5EF4-FFF2-40B4-BE49-F238E27FC236}">
                <a16:creationId xmlns:a16="http://schemas.microsoft.com/office/drawing/2014/main" id="{A36FE92B-B91D-4162-BBA9-A09017349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50" name="Pfeil: Fünfeck 2">
            <a:extLst>
              <a:ext uri="{FF2B5EF4-FFF2-40B4-BE49-F238E27FC236}">
                <a16:creationId xmlns:a16="http://schemas.microsoft.com/office/drawing/2014/main" id="{BF31E4D8-EB23-4A41-8622-41BD76C7CBEF}"/>
              </a:ext>
            </a:extLst>
          </p:cNvPr>
          <p:cNvSpPr/>
          <p:nvPr/>
        </p:nvSpPr>
        <p:spPr>
          <a:xfrm>
            <a:off x="2204" y="2152151"/>
            <a:ext cx="4516175" cy="3759918"/>
          </a:xfrm>
          <a:prstGeom prst="homePlate">
            <a:avLst>
              <a:gd name="adj" fmla="val 373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rtlCol="0" anchor="ctr"/>
          <a:lstStyle/>
          <a:p>
            <a:r>
              <a:rPr lang="de-DE" sz="3199" b="1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de-DE" sz="3199" b="1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de-DE" sz="3199" b="1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3199" b="1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</a:p>
        </p:txBody>
      </p:sp>
      <p:cxnSp>
        <p:nvCxnSpPr>
          <p:cNvPr id="51" name="Straight Connector 72">
            <a:extLst>
              <a:ext uri="{FF2B5EF4-FFF2-40B4-BE49-F238E27FC236}">
                <a16:creationId xmlns:a16="http://schemas.microsoft.com/office/drawing/2014/main" id="{10445326-095A-467C-8000-51C759EDFAC7}"/>
              </a:ext>
            </a:extLst>
          </p:cNvPr>
          <p:cNvCxnSpPr>
            <a:cxnSpLocks/>
          </p:cNvCxnSpPr>
          <p:nvPr/>
        </p:nvCxnSpPr>
        <p:spPr>
          <a:xfrm flipH="1">
            <a:off x="3921426" y="2152152"/>
            <a:ext cx="7717634" cy="0"/>
          </a:xfrm>
          <a:prstGeom prst="line">
            <a:avLst/>
          </a:prstGeom>
          <a:ln>
            <a:gradFill flip="none" rotWithShape="1">
              <a:gsLst>
                <a:gs pos="10000">
                  <a:schemeClr val="bg1">
                    <a:alpha val="0"/>
                  </a:schemeClr>
                </a:gs>
                <a:gs pos="100000">
                  <a:schemeClr val="bg1">
                    <a:alpha val="6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72">
            <a:extLst>
              <a:ext uri="{FF2B5EF4-FFF2-40B4-BE49-F238E27FC236}">
                <a16:creationId xmlns:a16="http://schemas.microsoft.com/office/drawing/2014/main" id="{5C74F0BB-6B48-45EA-8D64-7256F896E7F1}"/>
              </a:ext>
            </a:extLst>
          </p:cNvPr>
          <p:cNvCxnSpPr>
            <a:cxnSpLocks/>
          </p:cNvCxnSpPr>
          <p:nvPr/>
        </p:nvCxnSpPr>
        <p:spPr>
          <a:xfrm flipH="1">
            <a:off x="3921426" y="5912069"/>
            <a:ext cx="7717634" cy="0"/>
          </a:xfrm>
          <a:prstGeom prst="line">
            <a:avLst/>
          </a:prstGeom>
          <a:ln>
            <a:gradFill flip="none" rotWithShape="1">
              <a:gsLst>
                <a:gs pos="10000">
                  <a:schemeClr val="bg1">
                    <a:alpha val="0"/>
                  </a:schemeClr>
                </a:gs>
                <a:gs pos="100000">
                  <a:schemeClr val="bg1">
                    <a:alpha val="6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72">
            <a:extLst>
              <a:ext uri="{FF2B5EF4-FFF2-40B4-BE49-F238E27FC236}">
                <a16:creationId xmlns:a16="http://schemas.microsoft.com/office/drawing/2014/main" id="{17990DEC-48D3-4F3D-ACB3-72620EC1DF2A}"/>
              </a:ext>
            </a:extLst>
          </p:cNvPr>
          <p:cNvCxnSpPr>
            <a:cxnSpLocks/>
          </p:cNvCxnSpPr>
          <p:nvPr/>
        </p:nvCxnSpPr>
        <p:spPr>
          <a:xfrm flipH="1">
            <a:off x="4788537" y="4972090"/>
            <a:ext cx="6850523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72">
            <a:extLst>
              <a:ext uri="{FF2B5EF4-FFF2-40B4-BE49-F238E27FC236}">
                <a16:creationId xmlns:a16="http://schemas.microsoft.com/office/drawing/2014/main" id="{A97FC0D5-F0BB-427A-8A51-2EDEC9168C67}"/>
              </a:ext>
            </a:extLst>
          </p:cNvPr>
          <p:cNvCxnSpPr>
            <a:cxnSpLocks/>
          </p:cNvCxnSpPr>
          <p:nvPr/>
        </p:nvCxnSpPr>
        <p:spPr>
          <a:xfrm flipH="1">
            <a:off x="5334971" y="4032110"/>
            <a:ext cx="6304092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72">
            <a:extLst>
              <a:ext uri="{FF2B5EF4-FFF2-40B4-BE49-F238E27FC236}">
                <a16:creationId xmlns:a16="http://schemas.microsoft.com/office/drawing/2014/main" id="{49FC37AE-6CFC-4D53-8BD8-795D4E33A931}"/>
              </a:ext>
            </a:extLst>
          </p:cNvPr>
          <p:cNvCxnSpPr>
            <a:cxnSpLocks/>
          </p:cNvCxnSpPr>
          <p:nvPr/>
        </p:nvCxnSpPr>
        <p:spPr>
          <a:xfrm flipH="1">
            <a:off x="4788537" y="3092131"/>
            <a:ext cx="6850523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DA6007F-06B8-454E-85AD-F7878F71F50A}"/>
              </a:ext>
            </a:extLst>
          </p:cNvPr>
          <p:cNvSpPr txBox="1">
            <a:spLocks/>
          </p:cNvSpPr>
          <p:nvPr/>
        </p:nvSpPr>
        <p:spPr bwMode="gray">
          <a:xfrm>
            <a:off x="4628404" y="2346561"/>
            <a:ext cx="5400000" cy="55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98A873C-3E8F-44DF-953F-69874D16D911}"/>
              </a:ext>
            </a:extLst>
          </p:cNvPr>
          <p:cNvSpPr txBox="1">
            <a:spLocks/>
          </p:cNvSpPr>
          <p:nvPr/>
        </p:nvSpPr>
        <p:spPr bwMode="gray">
          <a:xfrm>
            <a:off x="4628404" y="5166859"/>
            <a:ext cx="5400000" cy="55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67D51E61-31BC-47F3-8DFF-9E50E0BF79F9}"/>
              </a:ext>
            </a:extLst>
          </p:cNvPr>
          <p:cNvSpPr txBox="1">
            <a:spLocks/>
          </p:cNvSpPr>
          <p:nvPr/>
        </p:nvSpPr>
        <p:spPr bwMode="gray">
          <a:xfrm>
            <a:off x="5334971" y="3286900"/>
            <a:ext cx="5400000" cy="55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C8969C17-D572-42B4-BEA3-4B481C5D6D8C}"/>
              </a:ext>
            </a:extLst>
          </p:cNvPr>
          <p:cNvSpPr txBox="1">
            <a:spLocks/>
          </p:cNvSpPr>
          <p:nvPr/>
        </p:nvSpPr>
        <p:spPr bwMode="gray">
          <a:xfrm>
            <a:off x="5334971" y="4226880"/>
            <a:ext cx="5400000" cy="55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207DBD29-FC66-4CD0-B0EE-CEAB9B077E0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7621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C8F01075-39FE-4EE7-9A37-130CDEAA6E34}"/>
              </a:ext>
            </a:extLst>
          </p:cNvPr>
          <p:cNvSpPr/>
          <p:nvPr/>
        </p:nvSpPr>
        <p:spPr>
          <a:xfrm>
            <a:off x="2206" y="2152151"/>
            <a:ext cx="5840174" cy="37599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GB" sz="1600"/>
          </a:p>
        </p:txBody>
      </p:sp>
      <p:sp>
        <p:nvSpPr>
          <p:cNvPr id="49" name="Pfeil: Fünfeck 1">
            <a:extLst>
              <a:ext uri="{FF2B5EF4-FFF2-40B4-BE49-F238E27FC236}">
                <a16:creationId xmlns:a16="http://schemas.microsoft.com/office/drawing/2014/main" id="{E508E300-B206-439F-88A8-9DAA3CDD1B6F}"/>
              </a:ext>
            </a:extLst>
          </p:cNvPr>
          <p:cNvSpPr/>
          <p:nvPr/>
        </p:nvSpPr>
        <p:spPr>
          <a:xfrm>
            <a:off x="2727721" y="2152151"/>
            <a:ext cx="4786329" cy="3759918"/>
          </a:xfrm>
          <a:prstGeom prst="homePlate">
            <a:avLst>
              <a:gd name="adj" fmla="val 37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Pfeil: Fünfeck 2">
            <a:extLst>
              <a:ext uri="{FF2B5EF4-FFF2-40B4-BE49-F238E27FC236}">
                <a16:creationId xmlns:a16="http://schemas.microsoft.com/office/drawing/2014/main" id="{E218EED6-2564-4570-8F08-3B9800FD9272}"/>
              </a:ext>
            </a:extLst>
          </p:cNvPr>
          <p:cNvSpPr/>
          <p:nvPr/>
        </p:nvSpPr>
        <p:spPr>
          <a:xfrm>
            <a:off x="2727721" y="2152151"/>
            <a:ext cx="4571187" cy="3759918"/>
          </a:xfrm>
          <a:prstGeom prst="homePlate">
            <a:avLst>
              <a:gd name="adj" fmla="val 373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2" rtlCol="0" anchor="ctr"/>
          <a:lstStyle/>
          <a:p>
            <a:r>
              <a:rPr lang="de-DE" sz="3199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3199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4DABD0F-FEB7-41D0-946E-F394A324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138" name="Datumsplatzhalter 2">
            <a:extLst>
              <a:ext uri="{FF2B5EF4-FFF2-40B4-BE49-F238E27FC236}">
                <a16:creationId xmlns:a16="http://schemas.microsoft.com/office/drawing/2014/main" id="{6B296C8E-5623-40FE-B138-1C779598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9" name="Fußzeilenplatzhalter 3">
            <a:extLst>
              <a:ext uri="{FF2B5EF4-FFF2-40B4-BE49-F238E27FC236}">
                <a16:creationId xmlns:a16="http://schemas.microsoft.com/office/drawing/2014/main" id="{8604C952-EDB2-470D-B666-8E35C66B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0" name="Foliennummernplatzhalter 4">
            <a:extLst>
              <a:ext uri="{FF2B5EF4-FFF2-40B4-BE49-F238E27FC236}">
                <a16:creationId xmlns:a16="http://schemas.microsoft.com/office/drawing/2014/main" id="{35307C00-53D2-4A9C-ADCC-DFF9071D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Subtitle 3">
            <a:extLst>
              <a:ext uri="{FF2B5EF4-FFF2-40B4-BE49-F238E27FC236}">
                <a16:creationId xmlns:a16="http://schemas.microsoft.com/office/drawing/2014/main" id="{E5720914-775F-447D-AAC0-EA84E0F53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50" name="Pfeil: Fünfeck 2">
            <a:extLst>
              <a:ext uri="{FF2B5EF4-FFF2-40B4-BE49-F238E27FC236}">
                <a16:creationId xmlns:a16="http://schemas.microsoft.com/office/drawing/2014/main" id="{BF31E4D8-EB23-4A41-8622-41BD76C7CBEF}"/>
              </a:ext>
            </a:extLst>
          </p:cNvPr>
          <p:cNvSpPr/>
          <p:nvPr/>
        </p:nvSpPr>
        <p:spPr>
          <a:xfrm>
            <a:off x="2727720" y="2152151"/>
            <a:ext cx="4516175" cy="3759918"/>
          </a:xfrm>
          <a:prstGeom prst="homePlate">
            <a:avLst>
              <a:gd name="adj" fmla="val 373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2" rtlCol="0" anchor="ctr"/>
          <a:lstStyle/>
          <a:p>
            <a:endParaRPr lang="de-DE" sz="3199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4C3165B-5579-45D6-BAEB-55DD58722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3396" y="3148326"/>
            <a:ext cx="609459" cy="6094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1B3242A-E84E-44B4-BB2C-6F083788C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117" y="3276635"/>
            <a:ext cx="359073" cy="383011"/>
          </a:xfrm>
          <a:prstGeom prst="rect">
            <a:avLst/>
          </a:prstGeom>
        </p:spPr>
      </p:pic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FA51E6E5-179A-415B-8531-D24CB09D6F14}"/>
              </a:ext>
            </a:extLst>
          </p:cNvPr>
          <p:cNvSpPr txBox="1">
            <a:spLocks/>
          </p:cNvSpPr>
          <p:nvPr/>
        </p:nvSpPr>
        <p:spPr>
          <a:xfrm>
            <a:off x="7975565" y="2824555"/>
            <a:ext cx="3663490" cy="24166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AD2ACFD7-5379-4B87-87D6-C65FF40B7AA2}"/>
              </a:ext>
            </a:extLst>
          </p:cNvPr>
          <p:cNvSpPr txBox="1">
            <a:spLocks/>
          </p:cNvSpPr>
          <p:nvPr/>
        </p:nvSpPr>
        <p:spPr>
          <a:xfrm>
            <a:off x="1080632" y="3405062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8701E6F2-1544-47A0-82FD-9F360D0365B7}"/>
              </a:ext>
            </a:extLst>
          </p:cNvPr>
          <p:cNvSpPr txBox="1">
            <a:spLocks/>
          </p:cNvSpPr>
          <p:nvPr/>
        </p:nvSpPr>
        <p:spPr>
          <a:xfrm>
            <a:off x="3899993" y="3405062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30" name="Textplatzhalter 9">
            <a:hlinkClick r:id="rId6" action="ppaction://hlinksldjump"/>
            <a:extLst>
              <a:ext uri="{FF2B5EF4-FFF2-40B4-BE49-F238E27FC236}">
                <a16:creationId xmlns:a16="http://schemas.microsoft.com/office/drawing/2014/main" id="{6DA6D813-E218-445B-A802-9A3153457FC4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4760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D7AD1C0-0D7A-4926-B4BD-37551155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19FE-E032-4310-A9D3-157F7107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4AC1-3C7D-4647-B7ED-1BD245FFEFC6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B2BD7-AA35-40EC-9DA4-34D18F41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F2B43-0C5E-4D9B-875C-4E4CCCB1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26</a:t>
            </a:fld>
            <a:endParaRPr lang="en-GB" dirty="0"/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CB45B2A5-6DDD-428C-A873-4C0A358B0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5B388DC-2464-4837-993B-99986D1B4EE5}"/>
              </a:ext>
            </a:extLst>
          </p:cNvPr>
          <p:cNvGrpSpPr/>
          <p:nvPr/>
        </p:nvGrpSpPr>
        <p:grpSpPr>
          <a:xfrm>
            <a:off x="910580" y="2305289"/>
            <a:ext cx="2055643" cy="2054620"/>
            <a:chOff x="910580" y="2616185"/>
            <a:chExt cx="2055643" cy="205462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431CB7D-900B-4085-A2C4-158C4EFA86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0580" y="2616185"/>
              <a:ext cx="1178596" cy="1480144"/>
            </a:xfrm>
            <a:custGeom>
              <a:avLst/>
              <a:gdLst>
                <a:gd name="connsiteX0" fmla="*/ 1019766 w 1178597"/>
                <a:gd name="connsiteY0" fmla="*/ 0 h 1480144"/>
                <a:gd name="connsiteX1" fmla="*/ 1178597 w 1178597"/>
                <a:gd name="connsiteY1" fmla="*/ 288808 h 1480144"/>
                <a:gd name="connsiteX2" fmla="*/ 1019766 w 1178597"/>
                <a:gd name="connsiteY2" fmla="*/ 579422 h 1480144"/>
                <a:gd name="connsiteX3" fmla="*/ 579372 w 1178597"/>
                <a:gd name="connsiteY3" fmla="*/ 1027076 h 1480144"/>
                <a:gd name="connsiteX4" fmla="*/ 611860 w 1178597"/>
                <a:gd name="connsiteY4" fmla="*/ 1198556 h 1480144"/>
                <a:gd name="connsiteX5" fmla="*/ 272539 w 1178597"/>
                <a:gd name="connsiteY5" fmla="*/ 1207581 h 1480144"/>
                <a:gd name="connsiteX6" fmla="*/ 106489 w 1178597"/>
                <a:gd name="connsiteY6" fmla="*/ 1480144 h 1480144"/>
                <a:gd name="connsiteX7" fmla="*/ 0 w 1178597"/>
                <a:gd name="connsiteY7" fmla="*/ 1027076 h 1480144"/>
                <a:gd name="connsiteX8" fmla="*/ 1019766 w 1178597"/>
                <a:gd name="connsiteY8" fmla="*/ 0 h 148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597" h="1480144">
                  <a:moveTo>
                    <a:pt x="1019766" y="0"/>
                  </a:moveTo>
                  <a:cubicBezTo>
                    <a:pt x="1019766" y="0"/>
                    <a:pt x="1019766" y="0"/>
                    <a:pt x="1178597" y="288808"/>
                  </a:cubicBezTo>
                  <a:cubicBezTo>
                    <a:pt x="1178597" y="288808"/>
                    <a:pt x="1178597" y="288808"/>
                    <a:pt x="1019766" y="579422"/>
                  </a:cubicBezTo>
                  <a:cubicBezTo>
                    <a:pt x="776105" y="583032"/>
                    <a:pt x="579372" y="783393"/>
                    <a:pt x="579372" y="1027076"/>
                  </a:cubicBezTo>
                  <a:cubicBezTo>
                    <a:pt x="579372" y="1088448"/>
                    <a:pt x="590201" y="1146209"/>
                    <a:pt x="611860" y="1198556"/>
                  </a:cubicBezTo>
                  <a:lnTo>
                    <a:pt x="272539" y="1207581"/>
                  </a:lnTo>
                  <a:cubicBezTo>
                    <a:pt x="272539" y="1207581"/>
                    <a:pt x="272539" y="1207581"/>
                    <a:pt x="106489" y="1480144"/>
                  </a:cubicBezTo>
                  <a:cubicBezTo>
                    <a:pt x="37903" y="1344765"/>
                    <a:pt x="0" y="1191336"/>
                    <a:pt x="0" y="1027076"/>
                  </a:cubicBezTo>
                  <a:cubicBezTo>
                    <a:pt x="0" y="463899"/>
                    <a:pt x="456639" y="5415"/>
                    <a:pt x="1019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3A8301-F5A8-4026-8EDC-8784EBA6349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993089" y="2618229"/>
              <a:ext cx="973134" cy="1538410"/>
            </a:xfrm>
            <a:custGeom>
              <a:avLst/>
              <a:gdLst>
                <a:gd name="connsiteX0" fmla="*/ 3611 w 973134"/>
                <a:gd name="connsiteY0" fmla="*/ 0 h 1538410"/>
                <a:gd name="connsiteX1" fmla="*/ 973134 w 973134"/>
                <a:gd name="connsiteY1" fmla="*/ 1025607 h 1538410"/>
                <a:gd name="connsiteX2" fmla="*/ 835920 w 973134"/>
                <a:gd name="connsiteY2" fmla="*/ 1538410 h 1538410"/>
                <a:gd name="connsiteX3" fmla="*/ 503719 w 973134"/>
                <a:gd name="connsiteY3" fmla="*/ 1531188 h 1538410"/>
                <a:gd name="connsiteX4" fmla="*/ 332201 w 973134"/>
                <a:gd name="connsiteY4" fmla="*/ 1253118 h 1538410"/>
                <a:gd name="connsiteX5" fmla="*/ 393587 w 973134"/>
                <a:gd name="connsiteY5" fmla="*/ 1025607 h 1538410"/>
                <a:gd name="connsiteX6" fmla="*/ 0 w 973134"/>
                <a:gd name="connsiteY6" fmla="*/ 581418 h 1538410"/>
                <a:gd name="connsiteX7" fmla="*/ 160684 w 973134"/>
                <a:gd name="connsiteY7" fmla="*/ 285292 h 1538410"/>
                <a:gd name="connsiteX8" fmla="*/ 3611 w 973134"/>
                <a:gd name="connsiteY8" fmla="*/ 0 h 153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134" h="1538410">
                  <a:moveTo>
                    <a:pt x="3611" y="0"/>
                  </a:moveTo>
                  <a:cubicBezTo>
                    <a:pt x="543439" y="30696"/>
                    <a:pt x="973134" y="478496"/>
                    <a:pt x="973134" y="1025607"/>
                  </a:cubicBezTo>
                  <a:cubicBezTo>
                    <a:pt x="973134" y="1213394"/>
                    <a:pt x="922582" y="1386736"/>
                    <a:pt x="835920" y="1538410"/>
                  </a:cubicBezTo>
                  <a:cubicBezTo>
                    <a:pt x="835920" y="1538410"/>
                    <a:pt x="835920" y="1538410"/>
                    <a:pt x="503719" y="1531188"/>
                  </a:cubicBezTo>
                  <a:cubicBezTo>
                    <a:pt x="503719" y="1531188"/>
                    <a:pt x="503719" y="1531188"/>
                    <a:pt x="332201" y="1253118"/>
                  </a:cubicBezTo>
                  <a:cubicBezTo>
                    <a:pt x="371921" y="1186309"/>
                    <a:pt x="393587" y="1108667"/>
                    <a:pt x="393587" y="1025607"/>
                  </a:cubicBezTo>
                  <a:cubicBezTo>
                    <a:pt x="393587" y="796290"/>
                    <a:pt x="222069" y="608503"/>
                    <a:pt x="0" y="581418"/>
                  </a:cubicBezTo>
                  <a:lnTo>
                    <a:pt x="160684" y="285292"/>
                  </a:lnTo>
                  <a:cubicBezTo>
                    <a:pt x="160684" y="285292"/>
                    <a:pt x="160684" y="285292"/>
                    <a:pt x="3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EC380F2-AF5C-41C2-A557-C6EDB82E0D7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47554" y="3871445"/>
              <a:ext cx="1747961" cy="799360"/>
            </a:xfrm>
            <a:custGeom>
              <a:avLst/>
              <a:gdLst>
                <a:gd name="connsiteX0" fmla="*/ 503803 w 1747962"/>
                <a:gd name="connsiteY0" fmla="*/ 0 h 799360"/>
                <a:gd name="connsiteX1" fmla="*/ 890233 w 1747962"/>
                <a:gd name="connsiteY1" fmla="*/ 221944 h 799360"/>
                <a:gd name="connsiteX2" fmla="*/ 1244159 w 1747962"/>
                <a:gd name="connsiteY2" fmla="*/ 50524 h 799360"/>
                <a:gd name="connsiteX3" fmla="*/ 1417511 w 1747962"/>
                <a:gd name="connsiteY3" fmla="*/ 333819 h 799360"/>
                <a:gd name="connsiteX4" fmla="*/ 1747962 w 1747962"/>
                <a:gd name="connsiteY4" fmla="*/ 341036 h 799360"/>
                <a:gd name="connsiteX5" fmla="*/ 890233 w 1747962"/>
                <a:gd name="connsiteY5" fmla="*/ 799360 h 799360"/>
                <a:gd name="connsiteX6" fmla="*/ 0 w 1747962"/>
                <a:gd name="connsiteY6" fmla="*/ 285099 h 799360"/>
                <a:gd name="connsiteX7" fmla="*/ 167934 w 1747962"/>
                <a:gd name="connsiteY7" fmla="*/ 9022 h 799360"/>
                <a:gd name="connsiteX8" fmla="*/ 503803 w 1747962"/>
                <a:gd name="connsiteY8" fmla="*/ 0 h 79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7962" h="799360">
                  <a:moveTo>
                    <a:pt x="503803" y="0"/>
                  </a:moveTo>
                  <a:cubicBezTo>
                    <a:pt x="581450" y="133527"/>
                    <a:pt x="725910" y="221944"/>
                    <a:pt x="890233" y="221944"/>
                  </a:cubicBezTo>
                  <a:cubicBezTo>
                    <a:pt x="1034692" y="221944"/>
                    <a:pt x="1161095" y="155180"/>
                    <a:pt x="1244159" y="50524"/>
                  </a:cubicBezTo>
                  <a:lnTo>
                    <a:pt x="1417511" y="333819"/>
                  </a:lnTo>
                  <a:cubicBezTo>
                    <a:pt x="1417511" y="333819"/>
                    <a:pt x="1417511" y="333819"/>
                    <a:pt x="1747962" y="341036"/>
                  </a:cubicBezTo>
                  <a:cubicBezTo>
                    <a:pt x="1563776" y="617113"/>
                    <a:pt x="1247771" y="799360"/>
                    <a:pt x="890233" y="799360"/>
                  </a:cubicBezTo>
                  <a:cubicBezTo>
                    <a:pt x="509220" y="799360"/>
                    <a:pt x="176963" y="593656"/>
                    <a:pt x="0" y="285099"/>
                  </a:cubicBezTo>
                  <a:cubicBezTo>
                    <a:pt x="0" y="285099"/>
                    <a:pt x="0" y="285099"/>
                    <a:pt x="167934" y="9022"/>
                  </a:cubicBezTo>
                  <a:cubicBezTo>
                    <a:pt x="167934" y="9022"/>
                    <a:pt x="167934" y="9022"/>
                    <a:pt x="503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BFA43BB-5C6E-49FE-952D-9C4654D9C9E5}"/>
              </a:ext>
            </a:extLst>
          </p:cNvPr>
          <p:cNvGrpSpPr/>
          <p:nvPr/>
        </p:nvGrpSpPr>
        <p:grpSpPr>
          <a:xfrm>
            <a:off x="3683747" y="2305290"/>
            <a:ext cx="2053597" cy="2054620"/>
            <a:chOff x="3683747" y="2616186"/>
            <a:chExt cx="2053597" cy="20546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ED8A92-D1A7-4774-B263-4630A224515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64210" y="2618230"/>
              <a:ext cx="973134" cy="1176551"/>
            </a:xfrm>
            <a:custGeom>
              <a:avLst/>
              <a:gdLst>
                <a:gd name="connsiteX0" fmla="*/ 3611 w 973134"/>
                <a:gd name="connsiteY0" fmla="*/ 0 h 1176551"/>
                <a:gd name="connsiteX1" fmla="*/ 973134 w 973134"/>
                <a:gd name="connsiteY1" fmla="*/ 1017753 h 1176551"/>
                <a:gd name="connsiteX2" fmla="*/ 684263 w 973134"/>
                <a:gd name="connsiteY2" fmla="*/ 1176551 h 1176551"/>
                <a:gd name="connsiteX3" fmla="*/ 393587 w 973134"/>
                <a:gd name="connsiteY3" fmla="*/ 1017753 h 1176551"/>
                <a:gd name="connsiteX4" fmla="*/ 0 w 973134"/>
                <a:gd name="connsiteY4" fmla="*/ 581058 h 1176551"/>
                <a:gd name="connsiteX5" fmla="*/ 160684 w 973134"/>
                <a:gd name="connsiteY5" fmla="*/ 285115 h 1176551"/>
                <a:gd name="connsiteX6" fmla="*/ 3611 w 973134"/>
                <a:gd name="connsiteY6" fmla="*/ 0 h 117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134" h="1176551">
                  <a:moveTo>
                    <a:pt x="3611" y="0"/>
                  </a:moveTo>
                  <a:cubicBezTo>
                    <a:pt x="541633" y="30677"/>
                    <a:pt x="967718" y="474590"/>
                    <a:pt x="973134" y="1017753"/>
                  </a:cubicBezTo>
                  <a:cubicBezTo>
                    <a:pt x="973134" y="1017753"/>
                    <a:pt x="973134" y="1017753"/>
                    <a:pt x="684263" y="1176551"/>
                  </a:cubicBezTo>
                  <a:cubicBezTo>
                    <a:pt x="684263" y="1176551"/>
                    <a:pt x="684263" y="1176551"/>
                    <a:pt x="393587" y="1017753"/>
                  </a:cubicBezTo>
                  <a:cubicBezTo>
                    <a:pt x="389976" y="792187"/>
                    <a:pt x="220264" y="608125"/>
                    <a:pt x="0" y="581058"/>
                  </a:cubicBezTo>
                  <a:lnTo>
                    <a:pt x="160684" y="285115"/>
                  </a:lnTo>
                  <a:cubicBezTo>
                    <a:pt x="160684" y="285115"/>
                    <a:pt x="160684" y="285115"/>
                    <a:pt x="3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447ACE5-3C9C-4C99-9C40-1B69E27E7E3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58750" y="3699717"/>
              <a:ext cx="1176551" cy="971089"/>
            </a:xfrm>
            <a:custGeom>
              <a:avLst/>
              <a:gdLst>
                <a:gd name="connsiteX0" fmla="*/ 595494 w 1176551"/>
                <a:gd name="connsiteY0" fmla="*/ 0 h 971089"/>
                <a:gd name="connsiteX1" fmla="*/ 891436 w 1176551"/>
                <a:gd name="connsiteY1" fmla="*/ 160645 h 971089"/>
                <a:gd name="connsiteX2" fmla="*/ 1176551 w 1176551"/>
                <a:gd name="connsiteY2" fmla="*/ 3610 h 971089"/>
                <a:gd name="connsiteX3" fmla="*/ 158798 w 1176551"/>
                <a:gd name="connsiteY3" fmla="*/ 971089 h 971089"/>
                <a:gd name="connsiteX4" fmla="*/ 0 w 1176551"/>
                <a:gd name="connsiteY4" fmla="*/ 684095 h 971089"/>
                <a:gd name="connsiteX5" fmla="*/ 158798 w 1176551"/>
                <a:gd name="connsiteY5" fmla="*/ 393489 h 971089"/>
                <a:gd name="connsiteX6" fmla="*/ 595494 w 1176551"/>
                <a:gd name="connsiteY6" fmla="*/ 0 h 97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551" h="971089">
                  <a:moveTo>
                    <a:pt x="595494" y="0"/>
                  </a:moveTo>
                  <a:cubicBezTo>
                    <a:pt x="595494" y="0"/>
                    <a:pt x="595494" y="0"/>
                    <a:pt x="891436" y="160645"/>
                  </a:cubicBezTo>
                  <a:cubicBezTo>
                    <a:pt x="891436" y="160645"/>
                    <a:pt x="891436" y="160645"/>
                    <a:pt x="1176551" y="3610"/>
                  </a:cubicBezTo>
                  <a:cubicBezTo>
                    <a:pt x="1145874" y="541500"/>
                    <a:pt x="701961" y="967479"/>
                    <a:pt x="158798" y="971089"/>
                  </a:cubicBezTo>
                  <a:cubicBezTo>
                    <a:pt x="158798" y="971089"/>
                    <a:pt x="158798" y="971089"/>
                    <a:pt x="0" y="684095"/>
                  </a:cubicBezTo>
                  <a:cubicBezTo>
                    <a:pt x="0" y="684095"/>
                    <a:pt x="0" y="684095"/>
                    <a:pt x="158798" y="393489"/>
                  </a:cubicBezTo>
                  <a:cubicBezTo>
                    <a:pt x="384364" y="389879"/>
                    <a:pt x="568426" y="220210"/>
                    <a:pt x="595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60A3575-E0DD-476A-BC52-3341767D8A7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683747" y="2616186"/>
              <a:ext cx="1176551" cy="973133"/>
            </a:xfrm>
            <a:custGeom>
              <a:avLst/>
              <a:gdLst>
                <a:gd name="connsiteX0" fmla="*/ 1017753 w 1176551"/>
                <a:gd name="connsiteY0" fmla="*/ 0 h 973133"/>
                <a:gd name="connsiteX1" fmla="*/ 1176551 w 1176551"/>
                <a:gd name="connsiteY1" fmla="*/ 288871 h 973133"/>
                <a:gd name="connsiteX2" fmla="*/ 1017753 w 1176551"/>
                <a:gd name="connsiteY2" fmla="*/ 579547 h 973133"/>
                <a:gd name="connsiteX3" fmla="*/ 581058 w 1176551"/>
                <a:gd name="connsiteY3" fmla="*/ 973133 h 973133"/>
                <a:gd name="connsiteX4" fmla="*/ 286920 w 1176551"/>
                <a:gd name="connsiteY4" fmla="*/ 812449 h 973133"/>
                <a:gd name="connsiteX5" fmla="*/ 0 w 1176551"/>
                <a:gd name="connsiteY5" fmla="*/ 969522 h 973133"/>
                <a:gd name="connsiteX6" fmla="*/ 1017753 w 1176551"/>
                <a:gd name="connsiteY6" fmla="*/ 0 h 97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551" h="973133">
                  <a:moveTo>
                    <a:pt x="1017753" y="0"/>
                  </a:moveTo>
                  <a:cubicBezTo>
                    <a:pt x="1017753" y="0"/>
                    <a:pt x="1017753" y="0"/>
                    <a:pt x="1176551" y="288871"/>
                  </a:cubicBezTo>
                  <a:cubicBezTo>
                    <a:pt x="1176551" y="288871"/>
                    <a:pt x="1176551" y="288871"/>
                    <a:pt x="1017753" y="579547"/>
                  </a:cubicBezTo>
                  <a:cubicBezTo>
                    <a:pt x="792187" y="583158"/>
                    <a:pt x="608126" y="752869"/>
                    <a:pt x="581058" y="973133"/>
                  </a:cubicBezTo>
                  <a:lnTo>
                    <a:pt x="286920" y="812449"/>
                  </a:lnTo>
                  <a:cubicBezTo>
                    <a:pt x="286920" y="812449"/>
                    <a:pt x="286920" y="812449"/>
                    <a:pt x="0" y="969522"/>
                  </a:cubicBezTo>
                  <a:cubicBezTo>
                    <a:pt x="30677" y="431501"/>
                    <a:pt x="474590" y="5416"/>
                    <a:pt x="1017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402519-3E15-49EB-9833-839D6B8E2D5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683747" y="3494255"/>
              <a:ext cx="971089" cy="1176551"/>
            </a:xfrm>
            <a:custGeom>
              <a:avLst/>
              <a:gdLst>
                <a:gd name="connsiteX0" fmla="*/ 286995 w 971089"/>
                <a:gd name="connsiteY0" fmla="*/ 0 h 1176551"/>
                <a:gd name="connsiteX1" fmla="*/ 577600 w 971089"/>
                <a:gd name="connsiteY1" fmla="*/ 158798 h 1176551"/>
                <a:gd name="connsiteX2" fmla="*/ 971089 w 971089"/>
                <a:gd name="connsiteY2" fmla="*/ 595494 h 1176551"/>
                <a:gd name="connsiteX3" fmla="*/ 810444 w 971089"/>
                <a:gd name="connsiteY3" fmla="*/ 889632 h 1176551"/>
                <a:gd name="connsiteX4" fmla="*/ 967479 w 971089"/>
                <a:gd name="connsiteY4" fmla="*/ 1176551 h 1176551"/>
                <a:gd name="connsiteX5" fmla="*/ 0 w 971089"/>
                <a:gd name="connsiteY5" fmla="*/ 158798 h 1176551"/>
                <a:gd name="connsiteX6" fmla="*/ 286995 w 971089"/>
                <a:gd name="connsiteY6" fmla="*/ 0 h 117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1089" h="1176551">
                  <a:moveTo>
                    <a:pt x="286995" y="0"/>
                  </a:moveTo>
                  <a:cubicBezTo>
                    <a:pt x="286995" y="0"/>
                    <a:pt x="286995" y="0"/>
                    <a:pt x="577600" y="158798"/>
                  </a:cubicBezTo>
                  <a:cubicBezTo>
                    <a:pt x="581210" y="384364"/>
                    <a:pt x="750879" y="568426"/>
                    <a:pt x="971089" y="595494"/>
                  </a:cubicBezTo>
                  <a:lnTo>
                    <a:pt x="810444" y="889632"/>
                  </a:lnTo>
                  <a:cubicBezTo>
                    <a:pt x="810444" y="889632"/>
                    <a:pt x="810444" y="889632"/>
                    <a:pt x="967479" y="1176551"/>
                  </a:cubicBezTo>
                  <a:cubicBezTo>
                    <a:pt x="429589" y="1145874"/>
                    <a:pt x="3610" y="701961"/>
                    <a:pt x="0" y="158798"/>
                  </a:cubicBezTo>
                  <a:cubicBezTo>
                    <a:pt x="0" y="158798"/>
                    <a:pt x="0" y="158798"/>
                    <a:pt x="2869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A240A20-D8DF-480E-A65F-4F1C4B87BB5C}"/>
              </a:ext>
            </a:extLst>
          </p:cNvPr>
          <p:cNvGrpSpPr/>
          <p:nvPr/>
        </p:nvGrpSpPr>
        <p:grpSpPr>
          <a:xfrm>
            <a:off x="6454759" y="2305288"/>
            <a:ext cx="2054622" cy="2054623"/>
            <a:chOff x="6454759" y="2616184"/>
            <a:chExt cx="2054622" cy="205462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923286-EC3A-40F2-85CB-093E4E699F6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626489" y="2616184"/>
              <a:ext cx="1006867" cy="756428"/>
            </a:xfrm>
            <a:custGeom>
              <a:avLst/>
              <a:gdLst>
                <a:gd name="connsiteX0" fmla="*/ 848078 w 1006867"/>
                <a:gd name="connsiteY0" fmla="*/ 0 h 756428"/>
                <a:gd name="connsiteX1" fmla="*/ 1006867 w 1006867"/>
                <a:gd name="connsiteY1" fmla="*/ 287046 h 756428"/>
                <a:gd name="connsiteX2" fmla="*/ 848078 w 1006867"/>
                <a:gd name="connsiteY2" fmla="*/ 577702 h 756428"/>
                <a:gd name="connsiteX3" fmla="*/ 498020 w 1006867"/>
                <a:gd name="connsiteY3" fmla="*/ 756428 h 756428"/>
                <a:gd name="connsiteX4" fmla="*/ 321187 w 1006867"/>
                <a:gd name="connsiteY4" fmla="*/ 465772 h 756428"/>
                <a:gd name="connsiteX5" fmla="*/ 0 w 1006867"/>
                <a:gd name="connsiteY5" fmla="*/ 458551 h 756428"/>
                <a:gd name="connsiteX6" fmla="*/ 848078 w 1006867"/>
                <a:gd name="connsiteY6" fmla="*/ 0 h 75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867" h="756428">
                  <a:moveTo>
                    <a:pt x="848078" y="0"/>
                  </a:moveTo>
                  <a:cubicBezTo>
                    <a:pt x="848078" y="0"/>
                    <a:pt x="848078" y="0"/>
                    <a:pt x="1006867" y="287046"/>
                  </a:cubicBezTo>
                  <a:cubicBezTo>
                    <a:pt x="1006867" y="287046"/>
                    <a:pt x="1006867" y="287046"/>
                    <a:pt x="848078" y="577702"/>
                  </a:cubicBezTo>
                  <a:cubicBezTo>
                    <a:pt x="705529" y="579507"/>
                    <a:pt x="579219" y="649914"/>
                    <a:pt x="498020" y="756428"/>
                  </a:cubicBezTo>
                  <a:lnTo>
                    <a:pt x="321187" y="465772"/>
                  </a:lnTo>
                  <a:cubicBezTo>
                    <a:pt x="321187" y="465772"/>
                    <a:pt x="321187" y="465772"/>
                    <a:pt x="0" y="458551"/>
                  </a:cubicBezTo>
                  <a:cubicBezTo>
                    <a:pt x="182246" y="184142"/>
                    <a:pt x="494411" y="1805"/>
                    <a:pt x="8480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48F4820-5674-4054-8F3E-BE52B45BBD4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37269" y="2616185"/>
              <a:ext cx="830026" cy="800383"/>
            </a:xfrm>
            <a:custGeom>
              <a:avLst/>
              <a:gdLst>
                <a:gd name="connsiteX0" fmla="*/ 3609 w 830026"/>
                <a:gd name="connsiteY0" fmla="*/ 0 h 800383"/>
                <a:gd name="connsiteX1" fmla="*/ 830026 w 830026"/>
                <a:gd name="connsiteY1" fmla="*/ 505886 h 800383"/>
                <a:gd name="connsiteX2" fmla="*/ 658608 w 830026"/>
                <a:gd name="connsiteY2" fmla="*/ 791349 h 800383"/>
                <a:gd name="connsiteX3" fmla="*/ 332011 w 830026"/>
                <a:gd name="connsiteY3" fmla="*/ 800383 h 800383"/>
                <a:gd name="connsiteX4" fmla="*/ 0 w 830026"/>
                <a:gd name="connsiteY4" fmla="*/ 581768 h 800383"/>
                <a:gd name="connsiteX5" fmla="*/ 160592 w 830026"/>
                <a:gd name="connsiteY5" fmla="*/ 287271 h 800383"/>
                <a:gd name="connsiteX6" fmla="*/ 3609 w 830026"/>
                <a:gd name="connsiteY6" fmla="*/ 0 h 80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0026" h="800383">
                  <a:moveTo>
                    <a:pt x="3609" y="0"/>
                  </a:moveTo>
                  <a:cubicBezTo>
                    <a:pt x="355468" y="19874"/>
                    <a:pt x="662217" y="218615"/>
                    <a:pt x="830026" y="505886"/>
                  </a:cubicBezTo>
                  <a:cubicBezTo>
                    <a:pt x="830026" y="505886"/>
                    <a:pt x="830026" y="505886"/>
                    <a:pt x="658608" y="791349"/>
                  </a:cubicBezTo>
                  <a:cubicBezTo>
                    <a:pt x="658608" y="791349"/>
                    <a:pt x="658608" y="791349"/>
                    <a:pt x="332011" y="800383"/>
                  </a:cubicBezTo>
                  <a:cubicBezTo>
                    <a:pt x="263443" y="682945"/>
                    <a:pt x="142548" y="598029"/>
                    <a:pt x="0" y="581768"/>
                  </a:cubicBezTo>
                  <a:lnTo>
                    <a:pt x="160592" y="287271"/>
                  </a:lnTo>
                  <a:cubicBezTo>
                    <a:pt x="160592" y="287271"/>
                    <a:pt x="160592" y="287271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B9A750B-0C2E-44A1-A7C4-EA92570BC3A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869484" y="3179416"/>
              <a:ext cx="639897" cy="975178"/>
            </a:xfrm>
            <a:custGeom>
              <a:avLst/>
              <a:gdLst>
                <a:gd name="connsiteX0" fmla="*/ 529943 w 639897"/>
                <a:gd name="connsiteY0" fmla="*/ 0 h 975178"/>
                <a:gd name="connsiteX1" fmla="*/ 639897 w 639897"/>
                <a:gd name="connsiteY1" fmla="*/ 464113 h 975178"/>
                <a:gd name="connsiteX2" fmla="*/ 502905 w 639897"/>
                <a:gd name="connsiteY2" fmla="*/ 975178 h 975178"/>
                <a:gd name="connsiteX3" fmla="*/ 171240 w 639897"/>
                <a:gd name="connsiteY3" fmla="*/ 967955 h 975178"/>
                <a:gd name="connsiteX4" fmla="*/ 0 w 639897"/>
                <a:gd name="connsiteY4" fmla="*/ 688042 h 975178"/>
                <a:gd name="connsiteX5" fmla="*/ 61286 w 639897"/>
                <a:gd name="connsiteY5" fmla="*/ 464113 h 975178"/>
                <a:gd name="connsiteX6" fmla="*/ 27038 w 639897"/>
                <a:gd name="connsiteY6" fmla="*/ 292553 h 975178"/>
                <a:gd name="connsiteX7" fmla="*/ 358703 w 639897"/>
                <a:gd name="connsiteY7" fmla="*/ 283524 h 975178"/>
                <a:gd name="connsiteX8" fmla="*/ 529943 w 639897"/>
                <a:gd name="connsiteY8" fmla="*/ 0 h 97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897" h="975178">
                  <a:moveTo>
                    <a:pt x="529943" y="0"/>
                  </a:moveTo>
                  <a:cubicBezTo>
                    <a:pt x="600241" y="139053"/>
                    <a:pt x="639897" y="296165"/>
                    <a:pt x="639897" y="464113"/>
                  </a:cubicBezTo>
                  <a:cubicBezTo>
                    <a:pt x="639897" y="650119"/>
                    <a:pt x="589426" y="823484"/>
                    <a:pt x="502905" y="975178"/>
                  </a:cubicBezTo>
                  <a:cubicBezTo>
                    <a:pt x="502905" y="975178"/>
                    <a:pt x="502905" y="975178"/>
                    <a:pt x="171240" y="967955"/>
                  </a:cubicBezTo>
                  <a:cubicBezTo>
                    <a:pt x="171240" y="967955"/>
                    <a:pt x="171240" y="967955"/>
                    <a:pt x="0" y="688042"/>
                  </a:cubicBezTo>
                  <a:cubicBezTo>
                    <a:pt x="39655" y="623031"/>
                    <a:pt x="61286" y="545377"/>
                    <a:pt x="61286" y="464113"/>
                  </a:cubicBezTo>
                  <a:cubicBezTo>
                    <a:pt x="61286" y="402712"/>
                    <a:pt x="48668" y="344924"/>
                    <a:pt x="27038" y="292553"/>
                  </a:cubicBezTo>
                  <a:lnTo>
                    <a:pt x="358703" y="283524"/>
                  </a:lnTo>
                  <a:cubicBezTo>
                    <a:pt x="358703" y="283524"/>
                    <a:pt x="358703" y="283524"/>
                    <a:pt x="529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39004B7-7B13-47E8-9B99-6C5B6567BC7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22608" y="3919490"/>
              <a:ext cx="1016067" cy="751317"/>
            </a:xfrm>
            <a:custGeom>
              <a:avLst/>
              <a:gdLst>
                <a:gd name="connsiteX0" fmla="*/ 512546 w 1016067"/>
                <a:gd name="connsiteY0" fmla="*/ 0 h 751317"/>
                <a:gd name="connsiteX1" fmla="*/ 685800 w 1016067"/>
                <a:gd name="connsiteY1" fmla="*/ 283550 h 751317"/>
                <a:gd name="connsiteX2" fmla="*/ 1016067 w 1016067"/>
                <a:gd name="connsiteY2" fmla="*/ 290774 h 751317"/>
                <a:gd name="connsiteX3" fmla="*/ 158817 w 1016067"/>
                <a:gd name="connsiteY3" fmla="*/ 751317 h 751317"/>
                <a:gd name="connsiteX4" fmla="*/ 0 w 1016067"/>
                <a:gd name="connsiteY4" fmla="*/ 462349 h 751317"/>
                <a:gd name="connsiteX5" fmla="*/ 158817 w 1016067"/>
                <a:gd name="connsiteY5" fmla="*/ 171575 h 751317"/>
                <a:gd name="connsiteX6" fmla="*/ 512546 w 1016067"/>
                <a:gd name="connsiteY6" fmla="*/ 0 h 75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67" h="751317">
                  <a:moveTo>
                    <a:pt x="512546" y="0"/>
                  </a:moveTo>
                  <a:lnTo>
                    <a:pt x="685800" y="283550"/>
                  </a:lnTo>
                  <a:cubicBezTo>
                    <a:pt x="685800" y="283550"/>
                    <a:pt x="685800" y="283550"/>
                    <a:pt x="1016067" y="290774"/>
                  </a:cubicBezTo>
                  <a:cubicBezTo>
                    <a:pt x="831984" y="567100"/>
                    <a:pt x="517960" y="751317"/>
                    <a:pt x="158817" y="751317"/>
                  </a:cubicBezTo>
                  <a:cubicBezTo>
                    <a:pt x="158817" y="751317"/>
                    <a:pt x="158817" y="751317"/>
                    <a:pt x="0" y="462349"/>
                  </a:cubicBezTo>
                  <a:cubicBezTo>
                    <a:pt x="0" y="462349"/>
                    <a:pt x="0" y="462349"/>
                    <a:pt x="158817" y="171575"/>
                  </a:cubicBezTo>
                  <a:cubicBezTo>
                    <a:pt x="303196" y="171575"/>
                    <a:pt x="429528" y="104751"/>
                    <a:pt x="512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0665A4-FA62-47BA-A657-3DBFEAD740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591734" y="3869401"/>
              <a:ext cx="825938" cy="797316"/>
            </a:xfrm>
            <a:custGeom>
              <a:avLst/>
              <a:gdLst>
                <a:gd name="connsiteX0" fmla="*/ 503137 w 825938"/>
                <a:gd name="connsiteY0" fmla="*/ 0 h 797316"/>
                <a:gd name="connsiteX1" fmla="*/ 825938 w 825938"/>
                <a:gd name="connsiteY1" fmla="*/ 218270 h 797316"/>
                <a:gd name="connsiteX2" fmla="*/ 665439 w 825938"/>
                <a:gd name="connsiteY2" fmla="*/ 512303 h 797316"/>
                <a:gd name="connsiteX3" fmla="*/ 822332 w 825938"/>
                <a:gd name="connsiteY3" fmla="*/ 797316 h 797316"/>
                <a:gd name="connsiteX4" fmla="*/ 0 w 825938"/>
                <a:gd name="connsiteY4" fmla="*/ 285014 h 797316"/>
                <a:gd name="connsiteX5" fmla="*/ 167712 w 825938"/>
                <a:gd name="connsiteY5" fmla="*/ 9019 h 797316"/>
                <a:gd name="connsiteX6" fmla="*/ 503137 w 825938"/>
                <a:gd name="connsiteY6" fmla="*/ 0 h 79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38" h="797316">
                  <a:moveTo>
                    <a:pt x="503137" y="0"/>
                  </a:moveTo>
                  <a:cubicBezTo>
                    <a:pt x="569861" y="115448"/>
                    <a:pt x="688883" y="198427"/>
                    <a:pt x="825938" y="218270"/>
                  </a:cubicBezTo>
                  <a:lnTo>
                    <a:pt x="665439" y="512303"/>
                  </a:lnTo>
                  <a:cubicBezTo>
                    <a:pt x="665439" y="512303"/>
                    <a:pt x="665439" y="512303"/>
                    <a:pt x="822332" y="797316"/>
                  </a:cubicBezTo>
                  <a:cubicBezTo>
                    <a:pt x="470677" y="775670"/>
                    <a:pt x="167712" y="575439"/>
                    <a:pt x="0" y="285014"/>
                  </a:cubicBezTo>
                  <a:cubicBezTo>
                    <a:pt x="0" y="285014"/>
                    <a:pt x="0" y="285014"/>
                    <a:pt x="167712" y="9019"/>
                  </a:cubicBezTo>
                  <a:cubicBezTo>
                    <a:pt x="167712" y="9019"/>
                    <a:pt x="167712" y="9019"/>
                    <a:pt x="503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05B504C-89F3-4330-88B6-1AE0EEB1676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454759" y="3131373"/>
              <a:ext cx="634787" cy="964956"/>
            </a:xfrm>
            <a:custGeom>
              <a:avLst/>
              <a:gdLst>
                <a:gd name="connsiteX0" fmla="*/ 137056 w 634787"/>
                <a:gd name="connsiteY0" fmla="*/ 0 h 964956"/>
                <a:gd name="connsiteX1" fmla="*/ 459860 w 634787"/>
                <a:gd name="connsiteY1" fmla="*/ 7214 h 964956"/>
                <a:gd name="connsiteX2" fmla="*/ 634787 w 634787"/>
                <a:gd name="connsiteY2" fmla="*/ 293996 h 964956"/>
                <a:gd name="connsiteX3" fmla="*/ 578883 w 634787"/>
                <a:gd name="connsiteY3" fmla="*/ 512238 h 964956"/>
                <a:gd name="connsiteX4" fmla="*/ 611343 w 634787"/>
                <a:gd name="connsiteY4" fmla="*/ 681782 h 964956"/>
                <a:gd name="connsiteX5" fmla="*/ 272309 w 634787"/>
                <a:gd name="connsiteY5" fmla="*/ 690800 h 964956"/>
                <a:gd name="connsiteX6" fmla="*/ 106399 w 634787"/>
                <a:gd name="connsiteY6" fmla="*/ 964956 h 964956"/>
                <a:gd name="connsiteX7" fmla="*/ 0 w 634787"/>
                <a:gd name="connsiteY7" fmla="*/ 512238 h 964956"/>
                <a:gd name="connsiteX8" fmla="*/ 137056 w 634787"/>
                <a:gd name="connsiteY8" fmla="*/ 0 h 96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787" h="964956">
                  <a:moveTo>
                    <a:pt x="137056" y="0"/>
                  </a:moveTo>
                  <a:cubicBezTo>
                    <a:pt x="137056" y="0"/>
                    <a:pt x="137056" y="0"/>
                    <a:pt x="459860" y="7214"/>
                  </a:cubicBezTo>
                  <a:cubicBezTo>
                    <a:pt x="459860" y="7214"/>
                    <a:pt x="459860" y="7214"/>
                    <a:pt x="634787" y="293996"/>
                  </a:cubicBezTo>
                  <a:cubicBezTo>
                    <a:pt x="598720" y="358928"/>
                    <a:pt x="578883" y="432878"/>
                    <a:pt x="578883" y="512238"/>
                  </a:cubicBezTo>
                  <a:cubicBezTo>
                    <a:pt x="578883" y="571759"/>
                    <a:pt x="589703" y="629476"/>
                    <a:pt x="611343" y="681782"/>
                  </a:cubicBezTo>
                  <a:lnTo>
                    <a:pt x="272309" y="690800"/>
                  </a:lnTo>
                  <a:cubicBezTo>
                    <a:pt x="272309" y="690800"/>
                    <a:pt x="272309" y="690800"/>
                    <a:pt x="106399" y="964956"/>
                  </a:cubicBezTo>
                  <a:cubicBezTo>
                    <a:pt x="37871" y="827878"/>
                    <a:pt x="0" y="674568"/>
                    <a:pt x="0" y="512238"/>
                  </a:cubicBezTo>
                  <a:cubicBezTo>
                    <a:pt x="0" y="324658"/>
                    <a:pt x="50494" y="151507"/>
                    <a:pt x="13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394A5CD-4E2E-4190-AE9B-10253A3F9E4F}"/>
              </a:ext>
            </a:extLst>
          </p:cNvPr>
          <p:cNvGrpSpPr/>
          <p:nvPr/>
        </p:nvGrpSpPr>
        <p:grpSpPr>
          <a:xfrm>
            <a:off x="9226909" y="2305289"/>
            <a:ext cx="2054617" cy="2054621"/>
            <a:chOff x="9226909" y="2616185"/>
            <a:chExt cx="2054617" cy="205462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2CF9312-6514-4067-ABFB-2844A54443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90633" y="2616185"/>
              <a:ext cx="913847" cy="706340"/>
            </a:xfrm>
            <a:custGeom>
              <a:avLst/>
              <a:gdLst>
                <a:gd name="connsiteX0" fmla="*/ 755231 w 913847"/>
                <a:gd name="connsiteY0" fmla="*/ 0 h 706340"/>
                <a:gd name="connsiteX1" fmla="*/ 913847 w 913847"/>
                <a:gd name="connsiteY1" fmla="*/ 287233 h 706340"/>
                <a:gd name="connsiteX2" fmla="*/ 755231 w 913847"/>
                <a:gd name="connsiteY2" fmla="*/ 578079 h 706340"/>
                <a:gd name="connsiteX3" fmla="*/ 450615 w 913847"/>
                <a:gd name="connsiteY3" fmla="*/ 706340 h 706340"/>
                <a:gd name="connsiteX4" fmla="*/ 319035 w 913847"/>
                <a:gd name="connsiteY4" fmla="*/ 395623 h 706340"/>
                <a:gd name="connsiteX5" fmla="*/ 0 w 913847"/>
                <a:gd name="connsiteY5" fmla="*/ 341428 h 706340"/>
                <a:gd name="connsiteX6" fmla="*/ 755231 w 913847"/>
                <a:gd name="connsiteY6" fmla="*/ 0 h 70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3847" h="706340">
                  <a:moveTo>
                    <a:pt x="755231" y="0"/>
                  </a:moveTo>
                  <a:cubicBezTo>
                    <a:pt x="755231" y="0"/>
                    <a:pt x="755231" y="0"/>
                    <a:pt x="913847" y="287233"/>
                  </a:cubicBezTo>
                  <a:cubicBezTo>
                    <a:pt x="913847" y="287233"/>
                    <a:pt x="913847" y="287233"/>
                    <a:pt x="755231" y="578079"/>
                  </a:cubicBezTo>
                  <a:cubicBezTo>
                    <a:pt x="636268" y="579885"/>
                    <a:pt x="529923" y="628661"/>
                    <a:pt x="450615" y="706340"/>
                  </a:cubicBezTo>
                  <a:lnTo>
                    <a:pt x="319035" y="395623"/>
                  </a:lnTo>
                  <a:cubicBezTo>
                    <a:pt x="319035" y="395623"/>
                    <a:pt x="319035" y="395623"/>
                    <a:pt x="0" y="341428"/>
                  </a:cubicBezTo>
                  <a:cubicBezTo>
                    <a:pt x="185653" y="131874"/>
                    <a:pt x="456022" y="1806"/>
                    <a:pt x="755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2271D1-5A07-4CA0-A9C4-8416937877B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309413" y="2616185"/>
              <a:ext cx="743140" cy="742116"/>
            </a:xfrm>
            <a:custGeom>
              <a:avLst/>
              <a:gdLst>
                <a:gd name="connsiteX0" fmla="*/ 3607 w 743140"/>
                <a:gd name="connsiteY0" fmla="*/ 0 h 742116"/>
                <a:gd name="connsiteX1" fmla="*/ 743140 w 743140"/>
                <a:gd name="connsiteY1" fmla="*/ 379183 h 742116"/>
                <a:gd name="connsiteX2" fmla="*/ 616878 w 743140"/>
                <a:gd name="connsiteY2" fmla="*/ 684336 h 742116"/>
                <a:gd name="connsiteX3" fmla="*/ 292206 w 743140"/>
                <a:gd name="connsiteY3" fmla="*/ 742116 h 742116"/>
                <a:gd name="connsiteX4" fmla="*/ 0 w 743140"/>
                <a:gd name="connsiteY4" fmla="*/ 581415 h 742116"/>
                <a:gd name="connsiteX5" fmla="*/ 160533 w 743140"/>
                <a:gd name="connsiteY5" fmla="*/ 287096 h 742116"/>
                <a:gd name="connsiteX6" fmla="*/ 3607 w 743140"/>
                <a:gd name="connsiteY6" fmla="*/ 0 h 74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3140" h="742116">
                  <a:moveTo>
                    <a:pt x="3607" y="0"/>
                  </a:moveTo>
                  <a:cubicBezTo>
                    <a:pt x="301224" y="18056"/>
                    <a:pt x="566374" y="162507"/>
                    <a:pt x="743140" y="379183"/>
                  </a:cubicBezTo>
                  <a:cubicBezTo>
                    <a:pt x="743140" y="379183"/>
                    <a:pt x="743140" y="379183"/>
                    <a:pt x="616878" y="684336"/>
                  </a:cubicBezTo>
                  <a:cubicBezTo>
                    <a:pt x="616878" y="684336"/>
                    <a:pt x="616878" y="684336"/>
                    <a:pt x="292206" y="742116"/>
                  </a:cubicBezTo>
                  <a:cubicBezTo>
                    <a:pt x="220056" y="655446"/>
                    <a:pt x="117243" y="595860"/>
                    <a:pt x="0" y="581415"/>
                  </a:cubicBezTo>
                  <a:lnTo>
                    <a:pt x="160533" y="287096"/>
                  </a:lnTo>
                  <a:cubicBezTo>
                    <a:pt x="160533" y="287096"/>
                    <a:pt x="160533" y="287096"/>
                    <a:pt x="36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DDBADC-5A91-4AA5-9A18-8FFD378493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795247" y="4049309"/>
              <a:ext cx="849449" cy="621497"/>
            </a:xfrm>
            <a:custGeom>
              <a:avLst/>
              <a:gdLst>
                <a:gd name="connsiteX0" fmla="*/ 268722 w 849449"/>
                <a:gd name="connsiteY0" fmla="*/ 0 h 621497"/>
                <a:gd name="connsiteX1" fmla="*/ 459893 w 849449"/>
                <a:gd name="connsiteY1" fmla="*/ 41553 h 621497"/>
                <a:gd name="connsiteX2" fmla="*/ 600566 w 849449"/>
                <a:gd name="connsiteY2" fmla="*/ 19873 h 621497"/>
                <a:gd name="connsiteX3" fmla="*/ 584334 w 849449"/>
                <a:gd name="connsiteY3" fmla="*/ 354109 h 621497"/>
                <a:gd name="connsiteX4" fmla="*/ 849449 w 849449"/>
                <a:gd name="connsiteY4" fmla="*/ 543810 h 621497"/>
                <a:gd name="connsiteX5" fmla="*/ 459893 w 849449"/>
                <a:gd name="connsiteY5" fmla="*/ 621497 h 621497"/>
                <a:gd name="connsiteX6" fmla="*/ 18035 w 849449"/>
                <a:gd name="connsiteY6" fmla="*/ 522130 h 621497"/>
                <a:gd name="connsiteX7" fmla="*/ 0 w 849449"/>
                <a:gd name="connsiteY7" fmla="*/ 193315 h 621497"/>
                <a:gd name="connsiteX8" fmla="*/ 268722 w 849449"/>
                <a:gd name="connsiteY8" fmla="*/ 0 h 62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49" h="621497">
                  <a:moveTo>
                    <a:pt x="268722" y="0"/>
                  </a:moveTo>
                  <a:cubicBezTo>
                    <a:pt x="326434" y="27100"/>
                    <a:pt x="391360" y="41553"/>
                    <a:pt x="459893" y="41553"/>
                  </a:cubicBezTo>
                  <a:cubicBezTo>
                    <a:pt x="508587" y="41553"/>
                    <a:pt x="555478" y="34327"/>
                    <a:pt x="600566" y="19873"/>
                  </a:cubicBezTo>
                  <a:lnTo>
                    <a:pt x="584334" y="354109"/>
                  </a:lnTo>
                  <a:cubicBezTo>
                    <a:pt x="584334" y="354109"/>
                    <a:pt x="584334" y="354109"/>
                    <a:pt x="849449" y="543810"/>
                  </a:cubicBezTo>
                  <a:cubicBezTo>
                    <a:pt x="728614" y="592590"/>
                    <a:pt x="596959" y="621497"/>
                    <a:pt x="459893" y="621497"/>
                  </a:cubicBezTo>
                  <a:cubicBezTo>
                    <a:pt x="301185" y="621497"/>
                    <a:pt x="151494" y="585364"/>
                    <a:pt x="18035" y="522130"/>
                  </a:cubicBezTo>
                  <a:cubicBezTo>
                    <a:pt x="18035" y="522130"/>
                    <a:pt x="18035" y="522130"/>
                    <a:pt x="0" y="193315"/>
                  </a:cubicBezTo>
                  <a:cubicBezTo>
                    <a:pt x="0" y="193315"/>
                    <a:pt x="0" y="193315"/>
                    <a:pt x="268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342ACB-392A-4414-B479-DE5147A50FF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437189" y="3796824"/>
              <a:ext cx="803449" cy="769716"/>
            </a:xfrm>
            <a:custGeom>
              <a:avLst/>
              <a:gdLst>
                <a:gd name="connsiteX0" fmla="*/ 238326 w 803449"/>
                <a:gd name="connsiteY0" fmla="*/ 0 h 769716"/>
                <a:gd name="connsiteX1" fmla="*/ 489291 w 803449"/>
                <a:gd name="connsiteY1" fmla="*/ 222242 h 769716"/>
                <a:gd name="connsiteX2" fmla="*/ 803449 w 803449"/>
                <a:gd name="connsiteY2" fmla="*/ 131900 h 769716"/>
                <a:gd name="connsiteX3" fmla="*/ 267214 w 803449"/>
                <a:gd name="connsiteY3" fmla="*/ 769716 h 769716"/>
                <a:gd name="connsiteX4" fmla="*/ 0 w 803449"/>
                <a:gd name="connsiteY4" fmla="*/ 578191 h 769716"/>
                <a:gd name="connsiteX5" fmla="*/ 16250 w 803449"/>
                <a:gd name="connsiteY5" fmla="*/ 247538 h 769716"/>
                <a:gd name="connsiteX6" fmla="*/ 238326 w 803449"/>
                <a:gd name="connsiteY6" fmla="*/ 0 h 76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3449" h="769716">
                  <a:moveTo>
                    <a:pt x="238326" y="0"/>
                  </a:moveTo>
                  <a:cubicBezTo>
                    <a:pt x="238326" y="0"/>
                    <a:pt x="238326" y="0"/>
                    <a:pt x="489291" y="222242"/>
                  </a:cubicBezTo>
                  <a:cubicBezTo>
                    <a:pt x="489291" y="222242"/>
                    <a:pt x="489291" y="222242"/>
                    <a:pt x="803449" y="131900"/>
                  </a:cubicBezTo>
                  <a:cubicBezTo>
                    <a:pt x="722201" y="411961"/>
                    <a:pt x="525402" y="643237"/>
                    <a:pt x="267214" y="769716"/>
                  </a:cubicBezTo>
                  <a:cubicBezTo>
                    <a:pt x="267214" y="769716"/>
                    <a:pt x="267214" y="769716"/>
                    <a:pt x="0" y="578191"/>
                  </a:cubicBezTo>
                  <a:cubicBezTo>
                    <a:pt x="0" y="578191"/>
                    <a:pt x="0" y="578191"/>
                    <a:pt x="16250" y="247538"/>
                  </a:cubicBezTo>
                  <a:cubicBezTo>
                    <a:pt x="119163" y="196946"/>
                    <a:pt x="198605" y="108411"/>
                    <a:pt x="238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D3F8F73-CC43-4440-A11B-DD4D7F1BAEC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637540" y="3049596"/>
              <a:ext cx="643986" cy="904646"/>
            </a:xfrm>
            <a:custGeom>
              <a:avLst/>
              <a:gdLst>
                <a:gd name="connsiteX0" fmla="*/ 454578 w 643986"/>
                <a:gd name="connsiteY0" fmla="*/ 0 h 904646"/>
                <a:gd name="connsiteX1" fmla="*/ 643986 w 643986"/>
                <a:gd name="connsiteY1" fmla="*/ 594069 h 904646"/>
                <a:gd name="connsiteX2" fmla="*/ 618732 w 643986"/>
                <a:gd name="connsiteY2" fmla="*/ 816168 h 904646"/>
                <a:gd name="connsiteX3" fmla="*/ 303052 w 643986"/>
                <a:gd name="connsiteY3" fmla="*/ 904646 h 904646"/>
                <a:gd name="connsiteX4" fmla="*/ 55920 w 643986"/>
                <a:gd name="connsiteY4" fmla="*/ 687964 h 904646"/>
                <a:gd name="connsiteX5" fmla="*/ 64940 w 643986"/>
                <a:gd name="connsiteY5" fmla="*/ 594069 h 904646"/>
                <a:gd name="connsiteX6" fmla="*/ 0 w 643986"/>
                <a:gd name="connsiteY6" fmla="*/ 359330 h 904646"/>
                <a:gd name="connsiteX7" fmla="*/ 328307 w 643986"/>
                <a:gd name="connsiteY7" fmla="*/ 301549 h 904646"/>
                <a:gd name="connsiteX8" fmla="*/ 454578 w 643986"/>
                <a:gd name="connsiteY8" fmla="*/ 0 h 90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986" h="904646">
                  <a:moveTo>
                    <a:pt x="454578" y="0"/>
                  </a:moveTo>
                  <a:cubicBezTo>
                    <a:pt x="573635" y="166122"/>
                    <a:pt x="643986" y="371970"/>
                    <a:pt x="643986" y="594069"/>
                  </a:cubicBezTo>
                  <a:cubicBezTo>
                    <a:pt x="643986" y="669908"/>
                    <a:pt x="634967" y="743941"/>
                    <a:pt x="618732" y="816168"/>
                  </a:cubicBezTo>
                  <a:cubicBezTo>
                    <a:pt x="618732" y="816168"/>
                    <a:pt x="618732" y="816168"/>
                    <a:pt x="303052" y="904646"/>
                  </a:cubicBezTo>
                  <a:cubicBezTo>
                    <a:pt x="303052" y="904646"/>
                    <a:pt x="303052" y="904646"/>
                    <a:pt x="55920" y="687964"/>
                  </a:cubicBezTo>
                  <a:cubicBezTo>
                    <a:pt x="61332" y="657268"/>
                    <a:pt x="64940" y="624766"/>
                    <a:pt x="64940" y="594069"/>
                  </a:cubicBezTo>
                  <a:cubicBezTo>
                    <a:pt x="64940" y="507396"/>
                    <a:pt x="41489" y="427946"/>
                    <a:pt x="0" y="359330"/>
                  </a:cubicBezTo>
                  <a:lnTo>
                    <a:pt x="328307" y="301549"/>
                  </a:lnTo>
                  <a:cubicBezTo>
                    <a:pt x="328307" y="301549"/>
                    <a:pt x="328307" y="301549"/>
                    <a:pt x="4545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AF1725A-0C5C-4828-BACF-1F803816461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26909" y="3008709"/>
              <a:ext cx="671587" cy="802427"/>
            </a:xfrm>
            <a:custGeom>
              <a:avLst/>
              <a:gdLst>
                <a:gd name="connsiteX0" fmla="*/ 220251 w 671586"/>
                <a:gd name="connsiteY0" fmla="*/ 0 h 802427"/>
                <a:gd name="connsiteX1" fmla="*/ 543407 w 671586"/>
                <a:gd name="connsiteY1" fmla="*/ 54096 h 802427"/>
                <a:gd name="connsiteX2" fmla="*/ 671586 w 671586"/>
                <a:gd name="connsiteY2" fmla="*/ 360641 h 802427"/>
                <a:gd name="connsiteX3" fmla="*/ 579514 w 671586"/>
                <a:gd name="connsiteY3" fmla="*/ 634729 h 802427"/>
                <a:gd name="connsiteX4" fmla="*/ 581319 w 671586"/>
                <a:gd name="connsiteY4" fmla="*/ 678006 h 802427"/>
                <a:gd name="connsiteX5" fmla="*/ 256358 w 671586"/>
                <a:gd name="connsiteY5" fmla="*/ 587846 h 802427"/>
                <a:gd name="connsiteX6" fmla="*/ 14443 w 671586"/>
                <a:gd name="connsiteY6" fmla="*/ 802427 h 802427"/>
                <a:gd name="connsiteX7" fmla="*/ 0 w 671586"/>
                <a:gd name="connsiteY7" fmla="*/ 634729 h 802427"/>
                <a:gd name="connsiteX8" fmla="*/ 220251 w 671586"/>
                <a:gd name="connsiteY8" fmla="*/ 0 h 80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1586" h="802427">
                  <a:moveTo>
                    <a:pt x="220251" y="0"/>
                  </a:moveTo>
                  <a:cubicBezTo>
                    <a:pt x="220251" y="0"/>
                    <a:pt x="220251" y="0"/>
                    <a:pt x="543407" y="54096"/>
                  </a:cubicBezTo>
                  <a:cubicBezTo>
                    <a:pt x="543407" y="54096"/>
                    <a:pt x="543407" y="54096"/>
                    <a:pt x="671586" y="360641"/>
                  </a:cubicBezTo>
                  <a:cubicBezTo>
                    <a:pt x="613815" y="436376"/>
                    <a:pt x="579514" y="530143"/>
                    <a:pt x="579514" y="634729"/>
                  </a:cubicBezTo>
                  <a:cubicBezTo>
                    <a:pt x="579514" y="649155"/>
                    <a:pt x="579514" y="663580"/>
                    <a:pt x="581319" y="678006"/>
                  </a:cubicBezTo>
                  <a:lnTo>
                    <a:pt x="256358" y="587846"/>
                  </a:lnTo>
                  <a:cubicBezTo>
                    <a:pt x="256358" y="587846"/>
                    <a:pt x="256358" y="587846"/>
                    <a:pt x="14443" y="802427"/>
                  </a:cubicBezTo>
                  <a:cubicBezTo>
                    <a:pt x="5416" y="748331"/>
                    <a:pt x="0" y="690628"/>
                    <a:pt x="0" y="634729"/>
                  </a:cubicBezTo>
                  <a:cubicBezTo>
                    <a:pt x="0" y="394902"/>
                    <a:pt x="83046" y="173108"/>
                    <a:pt x="220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8019AD7-33B5-430D-86FF-BC6F2165AD8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53481" y="3659850"/>
              <a:ext cx="756428" cy="881136"/>
            </a:xfrm>
            <a:custGeom>
              <a:avLst/>
              <a:gdLst>
                <a:gd name="connsiteX0" fmla="*/ 245523 w 756428"/>
                <a:gd name="connsiteY0" fmla="*/ 0 h 881136"/>
                <a:gd name="connsiteX1" fmla="*/ 565064 w 756428"/>
                <a:gd name="connsiteY1" fmla="*/ 90280 h 881136"/>
                <a:gd name="connsiteX2" fmla="*/ 756428 w 756428"/>
                <a:gd name="connsiteY2" fmla="*/ 359316 h 881136"/>
                <a:gd name="connsiteX3" fmla="*/ 483825 w 756428"/>
                <a:gd name="connsiteY3" fmla="*/ 556127 h 881136"/>
                <a:gd name="connsiteX4" fmla="*/ 501878 w 756428"/>
                <a:gd name="connsiteY4" fmla="*/ 881136 h 881136"/>
                <a:gd name="connsiteX5" fmla="*/ 0 w 756428"/>
                <a:gd name="connsiteY5" fmla="*/ 216673 h 881136"/>
                <a:gd name="connsiteX6" fmla="*/ 245523 w 756428"/>
                <a:gd name="connsiteY6" fmla="*/ 0 h 88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428" h="881136">
                  <a:moveTo>
                    <a:pt x="245523" y="0"/>
                  </a:moveTo>
                  <a:cubicBezTo>
                    <a:pt x="245523" y="0"/>
                    <a:pt x="245523" y="0"/>
                    <a:pt x="565064" y="90280"/>
                  </a:cubicBezTo>
                  <a:cubicBezTo>
                    <a:pt x="592144" y="202228"/>
                    <a:pt x="662552" y="297925"/>
                    <a:pt x="756428" y="359316"/>
                  </a:cubicBezTo>
                  <a:lnTo>
                    <a:pt x="483825" y="556127"/>
                  </a:lnTo>
                  <a:cubicBezTo>
                    <a:pt x="483825" y="556127"/>
                    <a:pt x="483825" y="556127"/>
                    <a:pt x="501878" y="881136"/>
                  </a:cubicBezTo>
                  <a:cubicBezTo>
                    <a:pt x="252744" y="742105"/>
                    <a:pt x="66797" y="501959"/>
                    <a:pt x="0" y="216673"/>
                  </a:cubicBezTo>
                  <a:cubicBezTo>
                    <a:pt x="0" y="216673"/>
                    <a:pt x="0" y="216673"/>
                    <a:pt x="2455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Textplatzhalter 8">
            <a:extLst>
              <a:ext uri="{FF2B5EF4-FFF2-40B4-BE49-F238E27FC236}">
                <a16:creationId xmlns:a16="http://schemas.microsoft.com/office/drawing/2014/main" id="{A599D051-B908-44E9-B2A9-9EE13966A8CC}"/>
              </a:ext>
            </a:extLst>
          </p:cNvPr>
          <p:cNvSpPr txBox="1">
            <a:spLocks/>
          </p:cNvSpPr>
          <p:nvPr/>
        </p:nvSpPr>
        <p:spPr>
          <a:xfrm>
            <a:off x="747576" y="4545246"/>
            <a:ext cx="2369854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ct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4" name="Textplatzhalter 8">
            <a:extLst>
              <a:ext uri="{FF2B5EF4-FFF2-40B4-BE49-F238E27FC236}">
                <a16:creationId xmlns:a16="http://schemas.microsoft.com/office/drawing/2014/main" id="{498FC85E-CAF9-4567-A38A-E1D1418CDB9B}"/>
              </a:ext>
            </a:extLst>
          </p:cNvPr>
          <p:cNvSpPr txBox="1">
            <a:spLocks/>
          </p:cNvSpPr>
          <p:nvPr/>
        </p:nvSpPr>
        <p:spPr>
          <a:xfrm>
            <a:off x="3521481" y="4545246"/>
            <a:ext cx="2369854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ct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5" name="Textplatzhalter 8">
            <a:extLst>
              <a:ext uri="{FF2B5EF4-FFF2-40B4-BE49-F238E27FC236}">
                <a16:creationId xmlns:a16="http://schemas.microsoft.com/office/drawing/2014/main" id="{B8985C5A-DBA1-4BFF-B30D-004B614B472E}"/>
              </a:ext>
            </a:extLst>
          </p:cNvPr>
          <p:cNvSpPr txBox="1">
            <a:spLocks/>
          </p:cNvSpPr>
          <p:nvPr/>
        </p:nvSpPr>
        <p:spPr>
          <a:xfrm>
            <a:off x="6295386" y="4545246"/>
            <a:ext cx="2369854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ct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6" name="Textplatzhalter 8">
            <a:extLst>
              <a:ext uri="{FF2B5EF4-FFF2-40B4-BE49-F238E27FC236}">
                <a16:creationId xmlns:a16="http://schemas.microsoft.com/office/drawing/2014/main" id="{E29F004B-3DDE-4E96-80DF-CA6D25545527}"/>
              </a:ext>
            </a:extLst>
          </p:cNvPr>
          <p:cNvSpPr txBox="1">
            <a:spLocks/>
          </p:cNvSpPr>
          <p:nvPr/>
        </p:nvSpPr>
        <p:spPr>
          <a:xfrm>
            <a:off x="9069290" y="4545246"/>
            <a:ext cx="2369854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ct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35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D54AA757-7956-4810-B35B-E794D93A3F8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8281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75284E5-7973-4E1F-85AE-586A630E5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4F8AF-AE23-40BE-AD23-921B259E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4AC1-3C7D-4647-B7ED-1BD245FFEFC6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9FB2A-C4DB-4E69-94C2-4A6BF78B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3A74-3720-4066-9032-BC8037AD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27</a:t>
            </a:fld>
            <a:endParaRPr lang="en-GB" dirty="0"/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355C19C2-2504-436F-A4EC-3151D14EB6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DC0F77-7B95-40C4-8559-6BB4BF66415C}"/>
              </a:ext>
            </a:extLst>
          </p:cNvPr>
          <p:cNvSpPr txBox="1">
            <a:spLocks/>
          </p:cNvSpPr>
          <p:nvPr/>
        </p:nvSpPr>
        <p:spPr bwMode="gray">
          <a:xfrm>
            <a:off x="552944" y="4073209"/>
            <a:ext cx="11086605" cy="120621"/>
          </a:xfrm>
          <a:custGeom>
            <a:avLst/>
            <a:gdLst>
              <a:gd name="connsiteX0" fmla="*/ 0 w 1208197"/>
              <a:gd name="connsiteY0" fmla="*/ 0 h 120621"/>
              <a:gd name="connsiteX1" fmla="*/ 1208197 w 1208197"/>
              <a:gd name="connsiteY1" fmla="*/ 0 h 120621"/>
              <a:gd name="connsiteX2" fmla="*/ 1208197 w 1208197"/>
              <a:gd name="connsiteY2" fmla="*/ 120621 h 120621"/>
              <a:gd name="connsiteX3" fmla="*/ 0 w 1208197"/>
              <a:gd name="connsiteY3" fmla="*/ 120621 h 12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197" h="120621">
                <a:moveTo>
                  <a:pt x="0" y="0"/>
                </a:moveTo>
                <a:lnTo>
                  <a:pt x="1208197" y="0"/>
                </a:lnTo>
                <a:lnTo>
                  <a:pt x="1208197" y="120621"/>
                </a:lnTo>
                <a:lnTo>
                  <a:pt x="0" y="1206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Textplatzhalter 8">
            <a:extLst>
              <a:ext uri="{FF2B5EF4-FFF2-40B4-BE49-F238E27FC236}">
                <a16:creationId xmlns:a16="http://schemas.microsoft.com/office/drawing/2014/main" id="{A4BAF6AB-DCA5-419C-8FE9-FF1170500A81}"/>
              </a:ext>
            </a:extLst>
          </p:cNvPr>
          <p:cNvSpPr txBox="1">
            <a:spLocks/>
          </p:cNvSpPr>
          <p:nvPr/>
        </p:nvSpPr>
        <p:spPr>
          <a:xfrm>
            <a:off x="2906120" y="2559539"/>
            <a:ext cx="2074338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 </a:t>
            </a:r>
            <a:r>
              <a:rPr lang="de-DE" sz="1200" dirty="0" err="1"/>
              <a:t>invidunt</a:t>
            </a:r>
            <a:r>
              <a:rPr lang="de-DE" sz="1200" dirty="0"/>
              <a:t> </a:t>
            </a:r>
            <a:r>
              <a:rPr lang="de-DE" sz="1200" dirty="0" err="1"/>
              <a:t>ut</a:t>
            </a:r>
            <a:r>
              <a:rPr lang="de-DE" sz="1200" dirty="0"/>
              <a:t>.</a:t>
            </a:r>
          </a:p>
        </p:txBody>
      </p:sp>
      <p:sp>
        <p:nvSpPr>
          <p:cNvPr id="77" name="Textplatzhalter 8">
            <a:extLst>
              <a:ext uri="{FF2B5EF4-FFF2-40B4-BE49-F238E27FC236}">
                <a16:creationId xmlns:a16="http://schemas.microsoft.com/office/drawing/2014/main" id="{1A9049D5-07E6-4D58-8D9F-546D9CF8F310}"/>
              </a:ext>
            </a:extLst>
          </p:cNvPr>
          <p:cNvSpPr txBox="1">
            <a:spLocks/>
          </p:cNvSpPr>
          <p:nvPr/>
        </p:nvSpPr>
        <p:spPr>
          <a:xfrm>
            <a:off x="7181426" y="2559539"/>
            <a:ext cx="2074338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 </a:t>
            </a:r>
            <a:r>
              <a:rPr lang="de-DE" sz="1200" dirty="0" err="1"/>
              <a:t>invidunt</a:t>
            </a:r>
            <a:r>
              <a:rPr lang="de-DE" sz="1200" dirty="0"/>
              <a:t> </a:t>
            </a:r>
            <a:r>
              <a:rPr lang="de-DE" sz="1200" dirty="0" err="1"/>
              <a:t>ut</a:t>
            </a:r>
            <a:r>
              <a:rPr lang="de-DE" sz="1200" dirty="0"/>
              <a:t>.</a:t>
            </a:r>
          </a:p>
        </p:txBody>
      </p:sp>
      <p:sp>
        <p:nvSpPr>
          <p:cNvPr id="78" name="Textplatzhalter 8">
            <a:extLst>
              <a:ext uri="{FF2B5EF4-FFF2-40B4-BE49-F238E27FC236}">
                <a16:creationId xmlns:a16="http://schemas.microsoft.com/office/drawing/2014/main" id="{CA6C47BA-E190-4CDB-870B-88365B5D7598}"/>
              </a:ext>
            </a:extLst>
          </p:cNvPr>
          <p:cNvSpPr txBox="1">
            <a:spLocks/>
          </p:cNvSpPr>
          <p:nvPr/>
        </p:nvSpPr>
        <p:spPr>
          <a:xfrm>
            <a:off x="795458" y="4540414"/>
            <a:ext cx="2074338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 </a:t>
            </a:r>
            <a:r>
              <a:rPr lang="de-DE" sz="1200" dirty="0" err="1"/>
              <a:t>invidunt</a:t>
            </a:r>
            <a:r>
              <a:rPr lang="de-DE" sz="1200" dirty="0"/>
              <a:t> </a:t>
            </a:r>
            <a:r>
              <a:rPr lang="de-DE" sz="1200" dirty="0" err="1"/>
              <a:t>ut</a:t>
            </a:r>
            <a:r>
              <a:rPr lang="de-DE" sz="1200" dirty="0"/>
              <a:t>.</a:t>
            </a:r>
          </a:p>
        </p:txBody>
      </p:sp>
      <p:sp>
        <p:nvSpPr>
          <p:cNvPr id="79" name="Textplatzhalter 8">
            <a:extLst>
              <a:ext uri="{FF2B5EF4-FFF2-40B4-BE49-F238E27FC236}">
                <a16:creationId xmlns:a16="http://schemas.microsoft.com/office/drawing/2014/main" id="{1D4306F7-B251-42B1-9C2C-989B949FF410}"/>
              </a:ext>
            </a:extLst>
          </p:cNvPr>
          <p:cNvSpPr txBox="1">
            <a:spLocks/>
          </p:cNvSpPr>
          <p:nvPr/>
        </p:nvSpPr>
        <p:spPr>
          <a:xfrm>
            <a:off x="5070764" y="4540414"/>
            <a:ext cx="2074338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 </a:t>
            </a:r>
            <a:r>
              <a:rPr lang="de-DE" sz="1200" dirty="0" err="1"/>
              <a:t>invidunt</a:t>
            </a:r>
            <a:r>
              <a:rPr lang="de-DE" sz="1200" dirty="0"/>
              <a:t> </a:t>
            </a:r>
            <a:r>
              <a:rPr lang="de-DE" sz="1200" dirty="0" err="1"/>
              <a:t>ut</a:t>
            </a:r>
            <a:r>
              <a:rPr lang="de-DE" sz="1200" dirty="0"/>
              <a:t>.</a:t>
            </a:r>
          </a:p>
        </p:txBody>
      </p:sp>
      <p:sp>
        <p:nvSpPr>
          <p:cNvPr id="81" name="Textplatzhalter 8">
            <a:extLst>
              <a:ext uri="{FF2B5EF4-FFF2-40B4-BE49-F238E27FC236}">
                <a16:creationId xmlns:a16="http://schemas.microsoft.com/office/drawing/2014/main" id="{3B823529-6B43-4DD4-83BA-D6D0DD291D4F}"/>
              </a:ext>
            </a:extLst>
          </p:cNvPr>
          <p:cNvSpPr txBox="1">
            <a:spLocks/>
          </p:cNvSpPr>
          <p:nvPr/>
        </p:nvSpPr>
        <p:spPr>
          <a:xfrm>
            <a:off x="9299172" y="4540414"/>
            <a:ext cx="2074338" cy="1204383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 err="1"/>
              <a:t>Consetetur</a:t>
            </a:r>
            <a:r>
              <a:rPr lang="de-DE" sz="1200" dirty="0"/>
              <a:t> </a:t>
            </a:r>
            <a:r>
              <a:rPr lang="de-DE" sz="1200" dirty="0" err="1"/>
              <a:t>sadipscing</a:t>
            </a:r>
            <a:r>
              <a:rPr lang="de-DE" sz="1200" dirty="0"/>
              <a:t> </a:t>
            </a:r>
            <a:r>
              <a:rPr lang="de-DE" sz="1200" dirty="0" err="1"/>
              <a:t>elitr</a:t>
            </a:r>
            <a:r>
              <a:rPr lang="de-DE" sz="1200" dirty="0"/>
              <a:t>, sed </a:t>
            </a:r>
            <a:r>
              <a:rPr lang="de-DE" sz="1200" dirty="0" err="1"/>
              <a:t>diam</a:t>
            </a:r>
            <a:r>
              <a:rPr lang="de-DE" sz="1200" dirty="0"/>
              <a:t> </a:t>
            </a:r>
            <a:r>
              <a:rPr lang="de-DE" sz="1200" dirty="0" err="1"/>
              <a:t>nonumy</a:t>
            </a:r>
            <a:r>
              <a:rPr lang="de-DE" sz="1200" dirty="0"/>
              <a:t> </a:t>
            </a:r>
            <a:r>
              <a:rPr lang="de-DE" sz="1200" dirty="0" err="1"/>
              <a:t>eirmod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tempor</a:t>
            </a:r>
            <a:r>
              <a:rPr lang="de-DE" sz="1200" dirty="0"/>
              <a:t> </a:t>
            </a:r>
            <a:r>
              <a:rPr lang="de-DE" sz="1200" dirty="0" err="1"/>
              <a:t>invidunt</a:t>
            </a:r>
            <a:r>
              <a:rPr lang="de-DE" sz="1200" dirty="0"/>
              <a:t> </a:t>
            </a:r>
            <a:r>
              <a:rPr lang="de-DE" sz="1200" dirty="0" err="1"/>
              <a:t>ut</a:t>
            </a:r>
            <a:r>
              <a:rPr lang="de-DE" sz="1200" dirty="0"/>
              <a:t>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0C3932F-FAF1-4A9E-8671-95B6BDB8F540}"/>
              </a:ext>
            </a:extLst>
          </p:cNvPr>
          <p:cNvGrpSpPr/>
          <p:nvPr/>
        </p:nvGrpSpPr>
        <p:grpSpPr>
          <a:xfrm>
            <a:off x="1328043" y="2699080"/>
            <a:ext cx="889458" cy="1062958"/>
            <a:chOff x="1328043" y="2699080"/>
            <a:chExt cx="889458" cy="106295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FB8F3D5-C6C5-4693-A4E4-7A627E03CCEB}"/>
                </a:ext>
              </a:extLst>
            </p:cNvPr>
            <p:cNvGrpSpPr/>
            <p:nvPr/>
          </p:nvGrpSpPr>
          <p:grpSpPr>
            <a:xfrm>
              <a:off x="1328043" y="2699080"/>
              <a:ext cx="889458" cy="1062958"/>
              <a:chOff x="1328043" y="2726512"/>
              <a:chExt cx="889458" cy="106295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3F5666-84F9-49C3-9FFD-9722AF3E83D4}"/>
                  </a:ext>
                </a:extLst>
              </p:cNvPr>
              <p:cNvSpPr/>
              <p:nvPr/>
            </p:nvSpPr>
            <p:spPr bwMode="gray">
              <a:xfrm>
                <a:off x="1328043" y="2726512"/>
                <a:ext cx="889458" cy="8894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82E3D306-C94B-4A92-9DB2-F1D13FECF2D3}"/>
                  </a:ext>
                </a:extLst>
              </p:cNvPr>
              <p:cNvSpPr/>
              <p:nvPr/>
            </p:nvSpPr>
            <p:spPr bwMode="gray">
              <a:xfrm flipV="1">
                <a:off x="1643511" y="3615944"/>
                <a:ext cx="258522" cy="17352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9E390F0E-D669-42C8-A712-6FDF21FFAA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6075" y="2921444"/>
              <a:ext cx="273394" cy="374520"/>
            </a:xfrm>
            <a:custGeom>
              <a:avLst/>
              <a:gdLst>
                <a:gd name="T0" fmla="*/ 900 w 1800"/>
                <a:gd name="T1" fmla="*/ 2467 h 2467"/>
                <a:gd name="T2" fmla="*/ 822 w 1800"/>
                <a:gd name="T3" fmla="*/ 2432 h 2467"/>
                <a:gd name="T4" fmla="*/ 0 w 1800"/>
                <a:gd name="T5" fmla="*/ 901 h 2467"/>
                <a:gd name="T6" fmla="*/ 901 w 1800"/>
                <a:gd name="T7" fmla="*/ 0 h 2467"/>
                <a:gd name="T8" fmla="*/ 901 w 1800"/>
                <a:gd name="T9" fmla="*/ 0 h 2467"/>
                <a:gd name="T10" fmla="*/ 1800 w 1800"/>
                <a:gd name="T11" fmla="*/ 901 h 2467"/>
                <a:gd name="T12" fmla="*/ 979 w 1800"/>
                <a:gd name="T13" fmla="*/ 2431 h 2467"/>
                <a:gd name="T14" fmla="*/ 969 w 1800"/>
                <a:gd name="T15" fmla="*/ 2440 h 2467"/>
                <a:gd name="T16" fmla="*/ 900 w 1800"/>
                <a:gd name="T17" fmla="*/ 2467 h 2467"/>
                <a:gd name="T18" fmla="*/ 901 w 1800"/>
                <a:gd name="T19" fmla="*/ 52 h 2467"/>
                <a:gd name="T20" fmla="*/ 51 w 1800"/>
                <a:gd name="T21" fmla="*/ 901 h 2467"/>
                <a:gd name="T22" fmla="*/ 861 w 1800"/>
                <a:gd name="T23" fmla="*/ 2397 h 2467"/>
                <a:gd name="T24" fmla="*/ 935 w 1800"/>
                <a:gd name="T25" fmla="*/ 2402 h 2467"/>
                <a:gd name="T26" fmla="*/ 939 w 1800"/>
                <a:gd name="T27" fmla="*/ 2397 h 2467"/>
                <a:gd name="T28" fmla="*/ 1748 w 1800"/>
                <a:gd name="T29" fmla="*/ 901 h 2467"/>
                <a:gd name="T30" fmla="*/ 901 w 1800"/>
                <a:gd name="T31" fmla="*/ 52 h 2467"/>
                <a:gd name="T32" fmla="*/ 901 w 1800"/>
                <a:gd name="T33" fmla="*/ 1366 h 2467"/>
                <a:gd name="T34" fmla="*/ 901 w 1800"/>
                <a:gd name="T35" fmla="*/ 1366 h 2467"/>
                <a:gd name="T36" fmla="*/ 435 w 1800"/>
                <a:gd name="T37" fmla="*/ 900 h 2467"/>
                <a:gd name="T38" fmla="*/ 901 w 1800"/>
                <a:gd name="T39" fmla="*/ 434 h 2467"/>
                <a:gd name="T40" fmla="*/ 1367 w 1800"/>
                <a:gd name="T41" fmla="*/ 900 h 2467"/>
                <a:gd name="T42" fmla="*/ 901 w 1800"/>
                <a:gd name="T43" fmla="*/ 1366 h 2467"/>
                <a:gd name="T44" fmla="*/ 901 w 1800"/>
                <a:gd name="T45" fmla="*/ 486 h 2467"/>
                <a:gd name="T46" fmla="*/ 487 w 1800"/>
                <a:gd name="T47" fmla="*/ 900 h 2467"/>
                <a:gd name="T48" fmla="*/ 901 w 1800"/>
                <a:gd name="T49" fmla="*/ 1314 h 2467"/>
                <a:gd name="T50" fmla="*/ 1315 w 1800"/>
                <a:gd name="T51" fmla="*/ 900 h 2467"/>
                <a:gd name="T52" fmla="*/ 901 w 1800"/>
                <a:gd name="T53" fmla="*/ 486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0" h="2467">
                  <a:moveTo>
                    <a:pt x="900" y="2467"/>
                  </a:moveTo>
                  <a:cubicBezTo>
                    <a:pt x="871" y="2467"/>
                    <a:pt x="842" y="2455"/>
                    <a:pt x="822" y="2432"/>
                  </a:cubicBezTo>
                  <a:cubicBezTo>
                    <a:pt x="788" y="2395"/>
                    <a:pt x="0" y="1512"/>
                    <a:pt x="0" y="901"/>
                  </a:cubicBezTo>
                  <a:cubicBezTo>
                    <a:pt x="0" y="404"/>
                    <a:pt x="404" y="0"/>
                    <a:pt x="901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1396" y="1"/>
                    <a:pt x="1800" y="406"/>
                    <a:pt x="1800" y="901"/>
                  </a:cubicBezTo>
                  <a:cubicBezTo>
                    <a:pt x="1800" y="1489"/>
                    <a:pt x="1063" y="2336"/>
                    <a:pt x="979" y="2431"/>
                  </a:cubicBezTo>
                  <a:cubicBezTo>
                    <a:pt x="975" y="2435"/>
                    <a:pt x="972" y="2438"/>
                    <a:pt x="969" y="2440"/>
                  </a:cubicBezTo>
                  <a:cubicBezTo>
                    <a:pt x="949" y="2458"/>
                    <a:pt x="925" y="2467"/>
                    <a:pt x="900" y="2467"/>
                  </a:cubicBezTo>
                  <a:close/>
                  <a:moveTo>
                    <a:pt x="901" y="52"/>
                  </a:moveTo>
                  <a:cubicBezTo>
                    <a:pt x="432" y="52"/>
                    <a:pt x="51" y="433"/>
                    <a:pt x="51" y="901"/>
                  </a:cubicBezTo>
                  <a:cubicBezTo>
                    <a:pt x="51" y="1492"/>
                    <a:pt x="827" y="2361"/>
                    <a:pt x="861" y="2397"/>
                  </a:cubicBezTo>
                  <a:cubicBezTo>
                    <a:pt x="880" y="2419"/>
                    <a:pt x="913" y="2421"/>
                    <a:pt x="935" y="2402"/>
                  </a:cubicBezTo>
                  <a:cubicBezTo>
                    <a:pt x="936" y="2400"/>
                    <a:pt x="938" y="2399"/>
                    <a:pt x="939" y="2397"/>
                  </a:cubicBezTo>
                  <a:cubicBezTo>
                    <a:pt x="1022" y="2303"/>
                    <a:pt x="1748" y="1470"/>
                    <a:pt x="1748" y="901"/>
                  </a:cubicBezTo>
                  <a:cubicBezTo>
                    <a:pt x="1748" y="434"/>
                    <a:pt x="1368" y="53"/>
                    <a:pt x="901" y="52"/>
                  </a:cubicBezTo>
                  <a:close/>
                  <a:moveTo>
                    <a:pt x="901" y="1366"/>
                  </a:moveTo>
                  <a:cubicBezTo>
                    <a:pt x="901" y="1366"/>
                    <a:pt x="901" y="1366"/>
                    <a:pt x="901" y="1366"/>
                  </a:cubicBezTo>
                  <a:cubicBezTo>
                    <a:pt x="644" y="1366"/>
                    <a:pt x="435" y="1157"/>
                    <a:pt x="435" y="900"/>
                  </a:cubicBezTo>
                  <a:cubicBezTo>
                    <a:pt x="435" y="643"/>
                    <a:pt x="644" y="434"/>
                    <a:pt x="901" y="434"/>
                  </a:cubicBezTo>
                  <a:cubicBezTo>
                    <a:pt x="1158" y="434"/>
                    <a:pt x="1367" y="643"/>
                    <a:pt x="1367" y="900"/>
                  </a:cubicBezTo>
                  <a:cubicBezTo>
                    <a:pt x="1366" y="1157"/>
                    <a:pt x="1157" y="1366"/>
                    <a:pt x="901" y="1366"/>
                  </a:cubicBezTo>
                  <a:close/>
                  <a:moveTo>
                    <a:pt x="901" y="486"/>
                  </a:moveTo>
                  <a:cubicBezTo>
                    <a:pt x="672" y="486"/>
                    <a:pt x="487" y="672"/>
                    <a:pt x="487" y="900"/>
                  </a:cubicBezTo>
                  <a:cubicBezTo>
                    <a:pt x="487" y="1128"/>
                    <a:pt x="672" y="1314"/>
                    <a:pt x="901" y="1314"/>
                  </a:cubicBezTo>
                  <a:cubicBezTo>
                    <a:pt x="1129" y="1314"/>
                    <a:pt x="1314" y="1128"/>
                    <a:pt x="1315" y="900"/>
                  </a:cubicBezTo>
                  <a:cubicBezTo>
                    <a:pt x="1315" y="672"/>
                    <a:pt x="1129" y="486"/>
                    <a:pt x="90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F316D4C-B7FC-45BE-A90B-98CE99B38949}"/>
              </a:ext>
            </a:extLst>
          </p:cNvPr>
          <p:cNvGrpSpPr/>
          <p:nvPr/>
        </p:nvGrpSpPr>
        <p:grpSpPr>
          <a:xfrm>
            <a:off x="5653100" y="2699080"/>
            <a:ext cx="889458" cy="1062958"/>
            <a:chOff x="5653100" y="2699080"/>
            <a:chExt cx="889458" cy="1062958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02B70D0-E24E-4F47-8732-CAEA1FCD9C4A}"/>
                </a:ext>
              </a:extLst>
            </p:cNvPr>
            <p:cNvGrpSpPr/>
            <p:nvPr/>
          </p:nvGrpSpPr>
          <p:grpSpPr>
            <a:xfrm>
              <a:off x="5653100" y="2699080"/>
              <a:ext cx="889458" cy="1062958"/>
              <a:chOff x="1328043" y="2726512"/>
              <a:chExt cx="889458" cy="106295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F338B88-B8A3-4489-BB52-9446375FA351}"/>
                  </a:ext>
                </a:extLst>
              </p:cNvPr>
              <p:cNvSpPr/>
              <p:nvPr/>
            </p:nvSpPr>
            <p:spPr bwMode="gray">
              <a:xfrm>
                <a:off x="1328043" y="2726512"/>
                <a:ext cx="889458" cy="8894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2EECD521-606D-4D7A-8C27-480409E27D5A}"/>
                  </a:ext>
                </a:extLst>
              </p:cNvPr>
              <p:cNvSpPr/>
              <p:nvPr/>
            </p:nvSpPr>
            <p:spPr bwMode="gray">
              <a:xfrm flipV="1">
                <a:off x="1643511" y="3615944"/>
                <a:ext cx="258522" cy="17352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Freeform 25">
              <a:extLst>
                <a:ext uri="{FF2B5EF4-FFF2-40B4-BE49-F238E27FC236}">
                  <a16:creationId xmlns:a16="http://schemas.microsoft.com/office/drawing/2014/main" id="{C4044FD8-FED4-44C5-BBF1-FE8ADA86C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132" y="2921444"/>
              <a:ext cx="273394" cy="374520"/>
            </a:xfrm>
            <a:custGeom>
              <a:avLst/>
              <a:gdLst>
                <a:gd name="T0" fmla="*/ 900 w 1800"/>
                <a:gd name="T1" fmla="*/ 2467 h 2467"/>
                <a:gd name="T2" fmla="*/ 822 w 1800"/>
                <a:gd name="T3" fmla="*/ 2432 h 2467"/>
                <a:gd name="T4" fmla="*/ 0 w 1800"/>
                <a:gd name="T5" fmla="*/ 901 h 2467"/>
                <a:gd name="T6" fmla="*/ 901 w 1800"/>
                <a:gd name="T7" fmla="*/ 0 h 2467"/>
                <a:gd name="T8" fmla="*/ 901 w 1800"/>
                <a:gd name="T9" fmla="*/ 0 h 2467"/>
                <a:gd name="T10" fmla="*/ 1800 w 1800"/>
                <a:gd name="T11" fmla="*/ 901 h 2467"/>
                <a:gd name="T12" fmla="*/ 979 w 1800"/>
                <a:gd name="T13" fmla="*/ 2431 h 2467"/>
                <a:gd name="T14" fmla="*/ 969 w 1800"/>
                <a:gd name="T15" fmla="*/ 2440 h 2467"/>
                <a:gd name="T16" fmla="*/ 900 w 1800"/>
                <a:gd name="T17" fmla="*/ 2467 h 2467"/>
                <a:gd name="T18" fmla="*/ 901 w 1800"/>
                <a:gd name="T19" fmla="*/ 52 h 2467"/>
                <a:gd name="T20" fmla="*/ 51 w 1800"/>
                <a:gd name="T21" fmla="*/ 901 h 2467"/>
                <a:gd name="T22" fmla="*/ 861 w 1800"/>
                <a:gd name="T23" fmla="*/ 2397 h 2467"/>
                <a:gd name="T24" fmla="*/ 935 w 1800"/>
                <a:gd name="T25" fmla="*/ 2402 h 2467"/>
                <a:gd name="T26" fmla="*/ 939 w 1800"/>
                <a:gd name="T27" fmla="*/ 2397 h 2467"/>
                <a:gd name="T28" fmla="*/ 1748 w 1800"/>
                <a:gd name="T29" fmla="*/ 901 h 2467"/>
                <a:gd name="T30" fmla="*/ 901 w 1800"/>
                <a:gd name="T31" fmla="*/ 52 h 2467"/>
                <a:gd name="T32" fmla="*/ 901 w 1800"/>
                <a:gd name="T33" fmla="*/ 1366 h 2467"/>
                <a:gd name="T34" fmla="*/ 901 w 1800"/>
                <a:gd name="T35" fmla="*/ 1366 h 2467"/>
                <a:gd name="T36" fmla="*/ 435 w 1800"/>
                <a:gd name="T37" fmla="*/ 900 h 2467"/>
                <a:gd name="T38" fmla="*/ 901 w 1800"/>
                <a:gd name="T39" fmla="*/ 434 h 2467"/>
                <a:gd name="T40" fmla="*/ 1367 w 1800"/>
                <a:gd name="T41" fmla="*/ 900 h 2467"/>
                <a:gd name="T42" fmla="*/ 901 w 1800"/>
                <a:gd name="T43" fmla="*/ 1366 h 2467"/>
                <a:gd name="T44" fmla="*/ 901 w 1800"/>
                <a:gd name="T45" fmla="*/ 486 h 2467"/>
                <a:gd name="T46" fmla="*/ 487 w 1800"/>
                <a:gd name="T47" fmla="*/ 900 h 2467"/>
                <a:gd name="T48" fmla="*/ 901 w 1800"/>
                <a:gd name="T49" fmla="*/ 1314 h 2467"/>
                <a:gd name="T50" fmla="*/ 1315 w 1800"/>
                <a:gd name="T51" fmla="*/ 900 h 2467"/>
                <a:gd name="T52" fmla="*/ 901 w 1800"/>
                <a:gd name="T53" fmla="*/ 486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0" h="2467">
                  <a:moveTo>
                    <a:pt x="900" y="2467"/>
                  </a:moveTo>
                  <a:cubicBezTo>
                    <a:pt x="871" y="2467"/>
                    <a:pt x="842" y="2455"/>
                    <a:pt x="822" y="2432"/>
                  </a:cubicBezTo>
                  <a:cubicBezTo>
                    <a:pt x="788" y="2395"/>
                    <a:pt x="0" y="1512"/>
                    <a:pt x="0" y="901"/>
                  </a:cubicBezTo>
                  <a:cubicBezTo>
                    <a:pt x="0" y="404"/>
                    <a:pt x="404" y="0"/>
                    <a:pt x="901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1396" y="1"/>
                    <a:pt x="1800" y="406"/>
                    <a:pt x="1800" y="901"/>
                  </a:cubicBezTo>
                  <a:cubicBezTo>
                    <a:pt x="1800" y="1489"/>
                    <a:pt x="1063" y="2336"/>
                    <a:pt x="979" y="2431"/>
                  </a:cubicBezTo>
                  <a:cubicBezTo>
                    <a:pt x="975" y="2435"/>
                    <a:pt x="972" y="2438"/>
                    <a:pt x="969" y="2440"/>
                  </a:cubicBezTo>
                  <a:cubicBezTo>
                    <a:pt x="949" y="2458"/>
                    <a:pt x="925" y="2467"/>
                    <a:pt x="900" y="2467"/>
                  </a:cubicBezTo>
                  <a:close/>
                  <a:moveTo>
                    <a:pt x="901" y="52"/>
                  </a:moveTo>
                  <a:cubicBezTo>
                    <a:pt x="432" y="52"/>
                    <a:pt x="51" y="433"/>
                    <a:pt x="51" y="901"/>
                  </a:cubicBezTo>
                  <a:cubicBezTo>
                    <a:pt x="51" y="1492"/>
                    <a:pt x="827" y="2361"/>
                    <a:pt x="861" y="2397"/>
                  </a:cubicBezTo>
                  <a:cubicBezTo>
                    <a:pt x="880" y="2419"/>
                    <a:pt x="913" y="2421"/>
                    <a:pt x="935" y="2402"/>
                  </a:cubicBezTo>
                  <a:cubicBezTo>
                    <a:pt x="936" y="2400"/>
                    <a:pt x="938" y="2399"/>
                    <a:pt x="939" y="2397"/>
                  </a:cubicBezTo>
                  <a:cubicBezTo>
                    <a:pt x="1022" y="2303"/>
                    <a:pt x="1748" y="1470"/>
                    <a:pt x="1748" y="901"/>
                  </a:cubicBezTo>
                  <a:cubicBezTo>
                    <a:pt x="1748" y="434"/>
                    <a:pt x="1368" y="53"/>
                    <a:pt x="901" y="52"/>
                  </a:cubicBezTo>
                  <a:close/>
                  <a:moveTo>
                    <a:pt x="901" y="1366"/>
                  </a:moveTo>
                  <a:cubicBezTo>
                    <a:pt x="901" y="1366"/>
                    <a:pt x="901" y="1366"/>
                    <a:pt x="901" y="1366"/>
                  </a:cubicBezTo>
                  <a:cubicBezTo>
                    <a:pt x="644" y="1366"/>
                    <a:pt x="435" y="1157"/>
                    <a:pt x="435" y="900"/>
                  </a:cubicBezTo>
                  <a:cubicBezTo>
                    <a:pt x="435" y="643"/>
                    <a:pt x="644" y="434"/>
                    <a:pt x="901" y="434"/>
                  </a:cubicBezTo>
                  <a:cubicBezTo>
                    <a:pt x="1158" y="434"/>
                    <a:pt x="1367" y="643"/>
                    <a:pt x="1367" y="900"/>
                  </a:cubicBezTo>
                  <a:cubicBezTo>
                    <a:pt x="1366" y="1157"/>
                    <a:pt x="1157" y="1366"/>
                    <a:pt x="901" y="1366"/>
                  </a:cubicBezTo>
                  <a:close/>
                  <a:moveTo>
                    <a:pt x="901" y="486"/>
                  </a:moveTo>
                  <a:cubicBezTo>
                    <a:pt x="672" y="486"/>
                    <a:pt x="487" y="672"/>
                    <a:pt x="487" y="900"/>
                  </a:cubicBezTo>
                  <a:cubicBezTo>
                    <a:pt x="487" y="1128"/>
                    <a:pt x="672" y="1314"/>
                    <a:pt x="901" y="1314"/>
                  </a:cubicBezTo>
                  <a:cubicBezTo>
                    <a:pt x="1129" y="1314"/>
                    <a:pt x="1314" y="1128"/>
                    <a:pt x="1315" y="900"/>
                  </a:cubicBezTo>
                  <a:cubicBezTo>
                    <a:pt x="1315" y="672"/>
                    <a:pt x="1129" y="486"/>
                    <a:pt x="90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06EDCC0-987D-4022-BD98-BD4379EB79C1}"/>
              </a:ext>
            </a:extLst>
          </p:cNvPr>
          <p:cNvGrpSpPr/>
          <p:nvPr/>
        </p:nvGrpSpPr>
        <p:grpSpPr>
          <a:xfrm>
            <a:off x="9891612" y="2699080"/>
            <a:ext cx="889458" cy="1062958"/>
            <a:chOff x="9891612" y="2699080"/>
            <a:chExt cx="889458" cy="106295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A6B0AC3-A5FF-4FA9-B0B9-75FC92442D6F}"/>
                </a:ext>
              </a:extLst>
            </p:cNvPr>
            <p:cNvGrpSpPr/>
            <p:nvPr/>
          </p:nvGrpSpPr>
          <p:grpSpPr>
            <a:xfrm>
              <a:off x="9891612" y="2699080"/>
              <a:ext cx="889458" cy="1062958"/>
              <a:chOff x="1328043" y="2726512"/>
              <a:chExt cx="889458" cy="106295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69C43D3-DA30-46ED-9B5A-7CB67AC94405}"/>
                  </a:ext>
                </a:extLst>
              </p:cNvPr>
              <p:cNvSpPr/>
              <p:nvPr/>
            </p:nvSpPr>
            <p:spPr bwMode="gray">
              <a:xfrm>
                <a:off x="1328043" y="2726512"/>
                <a:ext cx="889458" cy="8894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BB7C8606-A376-4ADC-9174-7ED9F7057D71}"/>
                  </a:ext>
                </a:extLst>
              </p:cNvPr>
              <p:cNvSpPr/>
              <p:nvPr/>
            </p:nvSpPr>
            <p:spPr bwMode="gray">
              <a:xfrm flipV="1">
                <a:off x="1643511" y="3615944"/>
                <a:ext cx="258522" cy="17352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EEB96F4C-7520-425E-8C31-54D206ED1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9644" y="2921444"/>
              <a:ext cx="273394" cy="374520"/>
            </a:xfrm>
            <a:custGeom>
              <a:avLst/>
              <a:gdLst>
                <a:gd name="T0" fmla="*/ 900 w 1800"/>
                <a:gd name="T1" fmla="*/ 2467 h 2467"/>
                <a:gd name="T2" fmla="*/ 822 w 1800"/>
                <a:gd name="T3" fmla="*/ 2432 h 2467"/>
                <a:gd name="T4" fmla="*/ 0 w 1800"/>
                <a:gd name="T5" fmla="*/ 901 h 2467"/>
                <a:gd name="T6" fmla="*/ 901 w 1800"/>
                <a:gd name="T7" fmla="*/ 0 h 2467"/>
                <a:gd name="T8" fmla="*/ 901 w 1800"/>
                <a:gd name="T9" fmla="*/ 0 h 2467"/>
                <a:gd name="T10" fmla="*/ 1800 w 1800"/>
                <a:gd name="T11" fmla="*/ 901 h 2467"/>
                <a:gd name="T12" fmla="*/ 979 w 1800"/>
                <a:gd name="T13" fmla="*/ 2431 h 2467"/>
                <a:gd name="T14" fmla="*/ 969 w 1800"/>
                <a:gd name="T15" fmla="*/ 2440 h 2467"/>
                <a:gd name="T16" fmla="*/ 900 w 1800"/>
                <a:gd name="T17" fmla="*/ 2467 h 2467"/>
                <a:gd name="T18" fmla="*/ 901 w 1800"/>
                <a:gd name="T19" fmla="*/ 52 h 2467"/>
                <a:gd name="T20" fmla="*/ 51 w 1800"/>
                <a:gd name="T21" fmla="*/ 901 h 2467"/>
                <a:gd name="T22" fmla="*/ 861 w 1800"/>
                <a:gd name="T23" fmla="*/ 2397 h 2467"/>
                <a:gd name="T24" fmla="*/ 935 w 1800"/>
                <a:gd name="T25" fmla="*/ 2402 h 2467"/>
                <a:gd name="T26" fmla="*/ 939 w 1800"/>
                <a:gd name="T27" fmla="*/ 2397 h 2467"/>
                <a:gd name="T28" fmla="*/ 1748 w 1800"/>
                <a:gd name="T29" fmla="*/ 901 h 2467"/>
                <a:gd name="T30" fmla="*/ 901 w 1800"/>
                <a:gd name="T31" fmla="*/ 52 h 2467"/>
                <a:gd name="T32" fmla="*/ 901 w 1800"/>
                <a:gd name="T33" fmla="*/ 1366 h 2467"/>
                <a:gd name="T34" fmla="*/ 901 w 1800"/>
                <a:gd name="T35" fmla="*/ 1366 h 2467"/>
                <a:gd name="T36" fmla="*/ 435 w 1800"/>
                <a:gd name="T37" fmla="*/ 900 h 2467"/>
                <a:gd name="T38" fmla="*/ 901 w 1800"/>
                <a:gd name="T39" fmla="*/ 434 h 2467"/>
                <a:gd name="T40" fmla="*/ 1367 w 1800"/>
                <a:gd name="T41" fmla="*/ 900 h 2467"/>
                <a:gd name="T42" fmla="*/ 901 w 1800"/>
                <a:gd name="T43" fmla="*/ 1366 h 2467"/>
                <a:gd name="T44" fmla="*/ 901 w 1800"/>
                <a:gd name="T45" fmla="*/ 486 h 2467"/>
                <a:gd name="T46" fmla="*/ 487 w 1800"/>
                <a:gd name="T47" fmla="*/ 900 h 2467"/>
                <a:gd name="T48" fmla="*/ 901 w 1800"/>
                <a:gd name="T49" fmla="*/ 1314 h 2467"/>
                <a:gd name="T50" fmla="*/ 1315 w 1800"/>
                <a:gd name="T51" fmla="*/ 900 h 2467"/>
                <a:gd name="T52" fmla="*/ 901 w 1800"/>
                <a:gd name="T53" fmla="*/ 486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0" h="2467">
                  <a:moveTo>
                    <a:pt x="900" y="2467"/>
                  </a:moveTo>
                  <a:cubicBezTo>
                    <a:pt x="871" y="2467"/>
                    <a:pt x="842" y="2455"/>
                    <a:pt x="822" y="2432"/>
                  </a:cubicBezTo>
                  <a:cubicBezTo>
                    <a:pt x="788" y="2395"/>
                    <a:pt x="0" y="1512"/>
                    <a:pt x="0" y="901"/>
                  </a:cubicBezTo>
                  <a:cubicBezTo>
                    <a:pt x="0" y="404"/>
                    <a:pt x="404" y="0"/>
                    <a:pt x="901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1396" y="1"/>
                    <a:pt x="1800" y="406"/>
                    <a:pt x="1800" y="901"/>
                  </a:cubicBezTo>
                  <a:cubicBezTo>
                    <a:pt x="1800" y="1489"/>
                    <a:pt x="1063" y="2336"/>
                    <a:pt x="979" y="2431"/>
                  </a:cubicBezTo>
                  <a:cubicBezTo>
                    <a:pt x="975" y="2435"/>
                    <a:pt x="972" y="2438"/>
                    <a:pt x="969" y="2440"/>
                  </a:cubicBezTo>
                  <a:cubicBezTo>
                    <a:pt x="949" y="2458"/>
                    <a:pt x="925" y="2467"/>
                    <a:pt x="900" y="2467"/>
                  </a:cubicBezTo>
                  <a:close/>
                  <a:moveTo>
                    <a:pt x="901" y="52"/>
                  </a:moveTo>
                  <a:cubicBezTo>
                    <a:pt x="432" y="52"/>
                    <a:pt x="51" y="433"/>
                    <a:pt x="51" y="901"/>
                  </a:cubicBezTo>
                  <a:cubicBezTo>
                    <a:pt x="51" y="1492"/>
                    <a:pt x="827" y="2361"/>
                    <a:pt x="861" y="2397"/>
                  </a:cubicBezTo>
                  <a:cubicBezTo>
                    <a:pt x="880" y="2419"/>
                    <a:pt x="913" y="2421"/>
                    <a:pt x="935" y="2402"/>
                  </a:cubicBezTo>
                  <a:cubicBezTo>
                    <a:pt x="936" y="2400"/>
                    <a:pt x="938" y="2399"/>
                    <a:pt x="939" y="2397"/>
                  </a:cubicBezTo>
                  <a:cubicBezTo>
                    <a:pt x="1022" y="2303"/>
                    <a:pt x="1748" y="1470"/>
                    <a:pt x="1748" y="901"/>
                  </a:cubicBezTo>
                  <a:cubicBezTo>
                    <a:pt x="1748" y="434"/>
                    <a:pt x="1368" y="53"/>
                    <a:pt x="901" y="52"/>
                  </a:cubicBezTo>
                  <a:close/>
                  <a:moveTo>
                    <a:pt x="901" y="1366"/>
                  </a:moveTo>
                  <a:cubicBezTo>
                    <a:pt x="901" y="1366"/>
                    <a:pt x="901" y="1366"/>
                    <a:pt x="901" y="1366"/>
                  </a:cubicBezTo>
                  <a:cubicBezTo>
                    <a:pt x="644" y="1366"/>
                    <a:pt x="435" y="1157"/>
                    <a:pt x="435" y="900"/>
                  </a:cubicBezTo>
                  <a:cubicBezTo>
                    <a:pt x="435" y="643"/>
                    <a:pt x="644" y="434"/>
                    <a:pt x="901" y="434"/>
                  </a:cubicBezTo>
                  <a:cubicBezTo>
                    <a:pt x="1158" y="434"/>
                    <a:pt x="1367" y="643"/>
                    <a:pt x="1367" y="900"/>
                  </a:cubicBezTo>
                  <a:cubicBezTo>
                    <a:pt x="1366" y="1157"/>
                    <a:pt x="1157" y="1366"/>
                    <a:pt x="901" y="1366"/>
                  </a:cubicBezTo>
                  <a:close/>
                  <a:moveTo>
                    <a:pt x="901" y="486"/>
                  </a:moveTo>
                  <a:cubicBezTo>
                    <a:pt x="672" y="486"/>
                    <a:pt x="487" y="672"/>
                    <a:pt x="487" y="900"/>
                  </a:cubicBezTo>
                  <a:cubicBezTo>
                    <a:pt x="487" y="1128"/>
                    <a:pt x="672" y="1314"/>
                    <a:pt x="901" y="1314"/>
                  </a:cubicBezTo>
                  <a:cubicBezTo>
                    <a:pt x="1129" y="1314"/>
                    <a:pt x="1314" y="1128"/>
                    <a:pt x="1315" y="900"/>
                  </a:cubicBezTo>
                  <a:cubicBezTo>
                    <a:pt x="1315" y="672"/>
                    <a:pt x="1129" y="486"/>
                    <a:pt x="90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50834A4-8919-4815-861C-1BC9F802348C}"/>
              </a:ext>
            </a:extLst>
          </p:cNvPr>
          <p:cNvGrpSpPr/>
          <p:nvPr/>
        </p:nvGrpSpPr>
        <p:grpSpPr>
          <a:xfrm>
            <a:off x="3485909" y="4505000"/>
            <a:ext cx="889458" cy="1062958"/>
            <a:chOff x="3485909" y="4505000"/>
            <a:chExt cx="889458" cy="106295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529A3D5-F938-4BFD-AEA0-123B96A5885A}"/>
                </a:ext>
              </a:extLst>
            </p:cNvPr>
            <p:cNvGrpSpPr/>
            <p:nvPr/>
          </p:nvGrpSpPr>
          <p:grpSpPr>
            <a:xfrm flipV="1">
              <a:off x="3485909" y="4505000"/>
              <a:ext cx="889458" cy="1062958"/>
              <a:chOff x="1328043" y="2726512"/>
              <a:chExt cx="889458" cy="106295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170B93B-00C6-438A-AFEA-E521F263C838}"/>
                  </a:ext>
                </a:extLst>
              </p:cNvPr>
              <p:cNvSpPr/>
              <p:nvPr/>
            </p:nvSpPr>
            <p:spPr bwMode="gray">
              <a:xfrm>
                <a:off x="1328043" y="2726512"/>
                <a:ext cx="889458" cy="8894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9744488E-8E04-4251-BE47-7AD4BE93D008}"/>
                  </a:ext>
                </a:extLst>
              </p:cNvPr>
              <p:cNvSpPr/>
              <p:nvPr/>
            </p:nvSpPr>
            <p:spPr bwMode="gray">
              <a:xfrm flipV="1">
                <a:off x="1643511" y="3615944"/>
                <a:ext cx="258522" cy="17352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17D8F520-CA32-4B6E-96B8-E8C310046A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3941" y="4934918"/>
              <a:ext cx="273394" cy="374520"/>
            </a:xfrm>
            <a:custGeom>
              <a:avLst/>
              <a:gdLst>
                <a:gd name="T0" fmla="*/ 900 w 1800"/>
                <a:gd name="T1" fmla="*/ 2467 h 2467"/>
                <a:gd name="T2" fmla="*/ 822 w 1800"/>
                <a:gd name="T3" fmla="*/ 2432 h 2467"/>
                <a:gd name="T4" fmla="*/ 0 w 1800"/>
                <a:gd name="T5" fmla="*/ 901 h 2467"/>
                <a:gd name="T6" fmla="*/ 901 w 1800"/>
                <a:gd name="T7" fmla="*/ 0 h 2467"/>
                <a:gd name="T8" fmla="*/ 901 w 1800"/>
                <a:gd name="T9" fmla="*/ 0 h 2467"/>
                <a:gd name="T10" fmla="*/ 1800 w 1800"/>
                <a:gd name="T11" fmla="*/ 901 h 2467"/>
                <a:gd name="T12" fmla="*/ 979 w 1800"/>
                <a:gd name="T13" fmla="*/ 2431 h 2467"/>
                <a:gd name="T14" fmla="*/ 969 w 1800"/>
                <a:gd name="T15" fmla="*/ 2440 h 2467"/>
                <a:gd name="T16" fmla="*/ 900 w 1800"/>
                <a:gd name="T17" fmla="*/ 2467 h 2467"/>
                <a:gd name="T18" fmla="*/ 901 w 1800"/>
                <a:gd name="T19" fmla="*/ 52 h 2467"/>
                <a:gd name="T20" fmla="*/ 51 w 1800"/>
                <a:gd name="T21" fmla="*/ 901 h 2467"/>
                <a:gd name="T22" fmla="*/ 861 w 1800"/>
                <a:gd name="T23" fmla="*/ 2397 h 2467"/>
                <a:gd name="T24" fmla="*/ 935 w 1800"/>
                <a:gd name="T25" fmla="*/ 2402 h 2467"/>
                <a:gd name="T26" fmla="*/ 939 w 1800"/>
                <a:gd name="T27" fmla="*/ 2397 h 2467"/>
                <a:gd name="T28" fmla="*/ 1748 w 1800"/>
                <a:gd name="T29" fmla="*/ 901 h 2467"/>
                <a:gd name="T30" fmla="*/ 901 w 1800"/>
                <a:gd name="T31" fmla="*/ 52 h 2467"/>
                <a:gd name="T32" fmla="*/ 901 w 1800"/>
                <a:gd name="T33" fmla="*/ 1366 h 2467"/>
                <a:gd name="T34" fmla="*/ 901 w 1800"/>
                <a:gd name="T35" fmla="*/ 1366 h 2467"/>
                <a:gd name="T36" fmla="*/ 435 w 1800"/>
                <a:gd name="T37" fmla="*/ 900 h 2467"/>
                <a:gd name="T38" fmla="*/ 901 w 1800"/>
                <a:gd name="T39" fmla="*/ 434 h 2467"/>
                <a:gd name="T40" fmla="*/ 1367 w 1800"/>
                <a:gd name="T41" fmla="*/ 900 h 2467"/>
                <a:gd name="T42" fmla="*/ 901 w 1800"/>
                <a:gd name="T43" fmla="*/ 1366 h 2467"/>
                <a:gd name="T44" fmla="*/ 901 w 1800"/>
                <a:gd name="T45" fmla="*/ 486 h 2467"/>
                <a:gd name="T46" fmla="*/ 487 w 1800"/>
                <a:gd name="T47" fmla="*/ 900 h 2467"/>
                <a:gd name="T48" fmla="*/ 901 w 1800"/>
                <a:gd name="T49" fmla="*/ 1314 h 2467"/>
                <a:gd name="T50" fmla="*/ 1315 w 1800"/>
                <a:gd name="T51" fmla="*/ 900 h 2467"/>
                <a:gd name="T52" fmla="*/ 901 w 1800"/>
                <a:gd name="T53" fmla="*/ 486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0" h="2467">
                  <a:moveTo>
                    <a:pt x="900" y="2467"/>
                  </a:moveTo>
                  <a:cubicBezTo>
                    <a:pt x="871" y="2467"/>
                    <a:pt x="842" y="2455"/>
                    <a:pt x="822" y="2432"/>
                  </a:cubicBezTo>
                  <a:cubicBezTo>
                    <a:pt x="788" y="2395"/>
                    <a:pt x="0" y="1512"/>
                    <a:pt x="0" y="901"/>
                  </a:cubicBezTo>
                  <a:cubicBezTo>
                    <a:pt x="0" y="404"/>
                    <a:pt x="404" y="0"/>
                    <a:pt x="901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1396" y="1"/>
                    <a:pt x="1800" y="406"/>
                    <a:pt x="1800" y="901"/>
                  </a:cubicBezTo>
                  <a:cubicBezTo>
                    <a:pt x="1800" y="1489"/>
                    <a:pt x="1063" y="2336"/>
                    <a:pt x="979" y="2431"/>
                  </a:cubicBezTo>
                  <a:cubicBezTo>
                    <a:pt x="975" y="2435"/>
                    <a:pt x="972" y="2438"/>
                    <a:pt x="969" y="2440"/>
                  </a:cubicBezTo>
                  <a:cubicBezTo>
                    <a:pt x="949" y="2458"/>
                    <a:pt x="925" y="2467"/>
                    <a:pt x="900" y="2467"/>
                  </a:cubicBezTo>
                  <a:close/>
                  <a:moveTo>
                    <a:pt x="901" y="52"/>
                  </a:moveTo>
                  <a:cubicBezTo>
                    <a:pt x="432" y="52"/>
                    <a:pt x="51" y="433"/>
                    <a:pt x="51" y="901"/>
                  </a:cubicBezTo>
                  <a:cubicBezTo>
                    <a:pt x="51" y="1492"/>
                    <a:pt x="827" y="2361"/>
                    <a:pt x="861" y="2397"/>
                  </a:cubicBezTo>
                  <a:cubicBezTo>
                    <a:pt x="880" y="2419"/>
                    <a:pt x="913" y="2421"/>
                    <a:pt x="935" y="2402"/>
                  </a:cubicBezTo>
                  <a:cubicBezTo>
                    <a:pt x="936" y="2400"/>
                    <a:pt x="938" y="2399"/>
                    <a:pt x="939" y="2397"/>
                  </a:cubicBezTo>
                  <a:cubicBezTo>
                    <a:pt x="1022" y="2303"/>
                    <a:pt x="1748" y="1470"/>
                    <a:pt x="1748" y="901"/>
                  </a:cubicBezTo>
                  <a:cubicBezTo>
                    <a:pt x="1748" y="434"/>
                    <a:pt x="1368" y="53"/>
                    <a:pt x="901" y="52"/>
                  </a:cubicBezTo>
                  <a:close/>
                  <a:moveTo>
                    <a:pt x="901" y="1366"/>
                  </a:moveTo>
                  <a:cubicBezTo>
                    <a:pt x="901" y="1366"/>
                    <a:pt x="901" y="1366"/>
                    <a:pt x="901" y="1366"/>
                  </a:cubicBezTo>
                  <a:cubicBezTo>
                    <a:pt x="644" y="1366"/>
                    <a:pt x="435" y="1157"/>
                    <a:pt x="435" y="900"/>
                  </a:cubicBezTo>
                  <a:cubicBezTo>
                    <a:pt x="435" y="643"/>
                    <a:pt x="644" y="434"/>
                    <a:pt x="901" y="434"/>
                  </a:cubicBezTo>
                  <a:cubicBezTo>
                    <a:pt x="1158" y="434"/>
                    <a:pt x="1367" y="643"/>
                    <a:pt x="1367" y="900"/>
                  </a:cubicBezTo>
                  <a:cubicBezTo>
                    <a:pt x="1366" y="1157"/>
                    <a:pt x="1157" y="1366"/>
                    <a:pt x="901" y="1366"/>
                  </a:cubicBezTo>
                  <a:close/>
                  <a:moveTo>
                    <a:pt x="901" y="486"/>
                  </a:moveTo>
                  <a:cubicBezTo>
                    <a:pt x="672" y="486"/>
                    <a:pt x="487" y="672"/>
                    <a:pt x="487" y="900"/>
                  </a:cubicBezTo>
                  <a:cubicBezTo>
                    <a:pt x="487" y="1128"/>
                    <a:pt x="672" y="1314"/>
                    <a:pt x="901" y="1314"/>
                  </a:cubicBezTo>
                  <a:cubicBezTo>
                    <a:pt x="1129" y="1314"/>
                    <a:pt x="1314" y="1128"/>
                    <a:pt x="1315" y="900"/>
                  </a:cubicBezTo>
                  <a:cubicBezTo>
                    <a:pt x="1315" y="672"/>
                    <a:pt x="1129" y="486"/>
                    <a:pt x="90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8CE1C7F-AC82-4C48-86E8-F224F9CEFFF5}"/>
              </a:ext>
            </a:extLst>
          </p:cNvPr>
          <p:cNvGrpSpPr/>
          <p:nvPr/>
        </p:nvGrpSpPr>
        <p:grpSpPr>
          <a:xfrm>
            <a:off x="7810966" y="4505000"/>
            <a:ext cx="889458" cy="1062958"/>
            <a:chOff x="7810966" y="4505000"/>
            <a:chExt cx="889458" cy="106295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B12B915-61D8-4FF2-BF2E-E88B6EA50708}"/>
                </a:ext>
              </a:extLst>
            </p:cNvPr>
            <p:cNvGrpSpPr/>
            <p:nvPr/>
          </p:nvGrpSpPr>
          <p:grpSpPr>
            <a:xfrm flipV="1">
              <a:off x="7810966" y="4505000"/>
              <a:ext cx="889458" cy="1062958"/>
              <a:chOff x="1328043" y="2726512"/>
              <a:chExt cx="889458" cy="106295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93CCEAD-7D22-4BC5-895D-DB3C589ADF0B}"/>
                  </a:ext>
                </a:extLst>
              </p:cNvPr>
              <p:cNvSpPr/>
              <p:nvPr/>
            </p:nvSpPr>
            <p:spPr bwMode="gray">
              <a:xfrm>
                <a:off x="1328043" y="2726512"/>
                <a:ext cx="889458" cy="8894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533053FF-1DD6-476D-9144-5DF773B29D56}"/>
                  </a:ext>
                </a:extLst>
              </p:cNvPr>
              <p:cNvSpPr/>
              <p:nvPr/>
            </p:nvSpPr>
            <p:spPr bwMode="gray">
              <a:xfrm flipV="1">
                <a:off x="1643511" y="3615944"/>
                <a:ext cx="258522" cy="17352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CE2CDA3A-FDD8-4836-B79D-7B9561B48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8998" y="4934918"/>
              <a:ext cx="273394" cy="374520"/>
            </a:xfrm>
            <a:custGeom>
              <a:avLst/>
              <a:gdLst>
                <a:gd name="T0" fmla="*/ 900 w 1800"/>
                <a:gd name="T1" fmla="*/ 2467 h 2467"/>
                <a:gd name="T2" fmla="*/ 822 w 1800"/>
                <a:gd name="T3" fmla="*/ 2432 h 2467"/>
                <a:gd name="T4" fmla="*/ 0 w 1800"/>
                <a:gd name="T5" fmla="*/ 901 h 2467"/>
                <a:gd name="T6" fmla="*/ 901 w 1800"/>
                <a:gd name="T7" fmla="*/ 0 h 2467"/>
                <a:gd name="T8" fmla="*/ 901 w 1800"/>
                <a:gd name="T9" fmla="*/ 0 h 2467"/>
                <a:gd name="T10" fmla="*/ 1800 w 1800"/>
                <a:gd name="T11" fmla="*/ 901 h 2467"/>
                <a:gd name="T12" fmla="*/ 979 w 1800"/>
                <a:gd name="T13" fmla="*/ 2431 h 2467"/>
                <a:gd name="T14" fmla="*/ 969 w 1800"/>
                <a:gd name="T15" fmla="*/ 2440 h 2467"/>
                <a:gd name="T16" fmla="*/ 900 w 1800"/>
                <a:gd name="T17" fmla="*/ 2467 h 2467"/>
                <a:gd name="T18" fmla="*/ 901 w 1800"/>
                <a:gd name="T19" fmla="*/ 52 h 2467"/>
                <a:gd name="T20" fmla="*/ 51 w 1800"/>
                <a:gd name="T21" fmla="*/ 901 h 2467"/>
                <a:gd name="T22" fmla="*/ 861 w 1800"/>
                <a:gd name="T23" fmla="*/ 2397 h 2467"/>
                <a:gd name="T24" fmla="*/ 935 w 1800"/>
                <a:gd name="T25" fmla="*/ 2402 h 2467"/>
                <a:gd name="T26" fmla="*/ 939 w 1800"/>
                <a:gd name="T27" fmla="*/ 2397 h 2467"/>
                <a:gd name="T28" fmla="*/ 1748 w 1800"/>
                <a:gd name="T29" fmla="*/ 901 h 2467"/>
                <a:gd name="T30" fmla="*/ 901 w 1800"/>
                <a:gd name="T31" fmla="*/ 52 h 2467"/>
                <a:gd name="T32" fmla="*/ 901 w 1800"/>
                <a:gd name="T33" fmla="*/ 1366 h 2467"/>
                <a:gd name="T34" fmla="*/ 901 w 1800"/>
                <a:gd name="T35" fmla="*/ 1366 h 2467"/>
                <a:gd name="T36" fmla="*/ 435 w 1800"/>
                <a:gd name="T37" fmla="*/ 900 h 2467"/>
                <a:gd name="T38" fmla="*/ 901 w 1800"/>
                <a:gd name="T39" fmla="*/ 434 h 2467"/>
                <a:gd name="T40" fmla="*/ 1367 w 1800"/>
                <a:gd name="T41" fmla="*/ 900 h 2467"/>
                <a:gd name="T42" fmla="*/ 901 w 1800"/>
                <a:gd name="T43" fmla="*/ 1366 h 2467"/>
                <a:gd name="T44" fmla="*/ 901 w 1800"/>
                <a:gd name="T45" fmla="*/ 486 h 2467"/>
                <a:gd name="T46" fmla="*/ 487 w 1800"/>
                <a:gd name="T47" fmla="*/ 900 h 2467"/>
                <a:gd name="T48" fmla="*/ 901 w 1800"/>
                <a:gd name="T49" fmla="*/ 1314 h 2467"/>
                <a:gd name="T50" fmla="*/ 1315 w 1800"/>
                <a:gd name="T51" fmla="*/ 900 h 2467"/>
                <a:gd name="T52" fmla="*/ 901 w 1800"/>
                <a:gd name="T53" fmla="*/ 486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0" h="2467">
                  <a:moveTo>
                    <a:pt x="900" y="2467"/>
                  </a:moveTo>
                  <a:cubicBezTo>
                    <a:pt x="871" y="2467"/>
                    <a:pt x="842" y="2455"/>
                    <a:pt x="822" y="2432"/>
                  </a:cubicBezTo>
                  <a:cubicBezTo>
                    <a:pt x="788" y="2395"/>
                    <a:pt x="0" y="1512"/>
                    <a:pt x="0" y="901"/>
                  </a:cubicBezTo>
                  <a:cubicBezTo>
                    <a:pt x="0" y="404"/>
                    <a:pt x="404" y="0"/>
                    <a:pt x="901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1396" y="1"/>
                    <a:pt x="1800" y="406"/>
                    <a:pt x="1800" y="901"/>
                  </a:cubicBezTo>
                  <a:cubicBezTo>
                    <a:pt x="1800" y="1489"/>
                    <a:pt x="1063" y="2336"/>
                    <a:pt x="979" y="2431"/>
                  </a:cubicBezTo>
                  <a:cubicBezTo>
                    <a:pt x="975" y="2435"/>
                    <a:pt x="972" y="2438"/>
                    <a:pt x="969" y="2440"/>
                  </a:cubicBezTo>
                  <a:cubicBezTo>
                    <a:pt x="949" y="2458"/>
                    <a:pt x="925" y="2467"/>
                    <a:pt x="900" y="2467"/>
                  </a:cubicBezTo>
                  <a:close/>
                  <a:moveTo>
                    <a:pt x="901" y="52"/>
                  </a:moveTo>
                  <a:cubicBezTo>
                    <a:pt x="432" y="52"/>
                    <a:pt x="51" y="433"/>
                    <a:pt x="51" y="901"/>
                  </a:cubicBezTo>
                  <a:cubicBezTo>
                    <a:pt x="51" y="1492"/>
                    <a:pt x="827" y="2361"/>
                    <a:pt x="861" y="2397"/>
                  </a:cubicBezTo>
                  <a:cubicBezTo>
                    <a:pt x="880" y="2419"/>
                    <a:pt x="913" y="2421"/>
                    <a:pt x="935" y="2402"/>
                  </a:cubicBezTo>
                  <a:cubicBezTo>
                    <a:pt x="936" y="2400"/>
                    <a:pt x="938" y="2399"/>
                    <a:pt x="939" y="2397"/>
                  </a:cubicBezTo>
                  <a:cubicBezTo>
                    <a:pt x="1022" y="2303"/>
                    <a:pt x="1748" y="1470"/>
                    <a:pt x="1748" y="901"/>
                  </a:cubicBezTo>
                  <a:cubicBezTo>
                    <a:pt x="1748" y="434"/>
                    <a:pt x="1368" y="53"/>
                    <a:pt x="901" y="52"/>
                  </a:cubicBezTo>
                  <a:close/>
                  <a:moveTo>
                    <a:pt x="901" y="1366"/>
                  </a:moveTo>
                  <a:cubicBezTo>
                    <a:pt x="901" y="1366"/>
                    <a:pt x="901" y="1366"/>
                    <a:pt x="901" y="1366"/>
                  </a:cubicBezTo>
                  <a:cubicBezTo>
                    <a:pt x="644" y="1366"/>
                    <a:pt x="435" y="1157"/>
                    <a:pt x="435" y="900"/>
                  </a:cubicBezTo>
                  <a:cubicBezTo>
                    <a:pt x="435" y="643"/>
                    <a:pt x="644" y="434"/>
                    <a:pt x="901" y="434"/>
                  </a:cubicBezTo>
                  <a:cubicBezTo>
                    <a:pt x="1158" y="434"/>
                    <a:pt x="1367" y="643"/>
                    <a:pt x="1367" y="900"/>
                  </a:cubicBezTo>
                  <a:cubicBezTo>
                    <a:pt x="1366" y="1157"/>
                    <a:pt x="1157" y="1366"/>
                    <a:pt x="901" y="1366"/>
                  </a:cubicBezTo>
                  <a:close/>
                  <a:moveTo>
                    <a:pt x="901" y="486"/>
                  </a:moveTo>
                  <a:cubicBezTo>
                    <a:pt x="672" y="486"/>
                    <a:pt x="487" y="672"/>
                    <a:pt x="487" y="900"/>
                  </a:cubicBezTo>
                  <a:cubicBezTo>
                    <a:pt x="487" y="1128"/>
                    <a:pt x="672" y="1314"/>
                    <a:pt x="901" y="1314"/>
                  </a:cubicBezTo>
                  <a:cubicBezTo>
                    <a:pt x="1129" y="1314"/>
                    <a:pt x="1314" y="1128"/>
                    <a:pt x="1315" y="900"/>
                  </a:cubicBezTo>
                  <a:cubicBezTo>
                    <a:pt x="1315" y="672"/>
                    <a:pt x="1129" y="486"/>
                    <a:pt x="90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522A3D71-D32A-48B5-8CAC-A6B596F94860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1584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4A284C24-A482-43C3-B4B7-430FE46454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87" r="587"/>
          <a:stretch>
            <a:fillRect/>
          </a:stretch>
        </p:blipFill>
        <p:spPr/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B5A0DC31-ED87-43EA-836F-26E40B98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212155-20F3-4C1F-95E5-1387E9A7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8077A9C-A28E-406B-8BE0-918791A6314D}" type="datetime1">
              <a:rPr lang="en-US"/>
              <a:pPr/>
              <a:t>2/19/2025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1F6255-2F01-430A-AAC9-A66E4E1D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476039-75BD-43D9-97E6-A1DC8999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4A5E4BEA-775B-4BAE-8D64-4B70B4915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DCF8E-FC8D-4ACF-83A1-AB69C65355C6}"/>
              </a:ext>
            </a:extLst>
          </p:cNvPr>
          <p:cNvSpPr/>
          <p:nvPr/>
        </p:nvSpPr>
        <p:spPr bwMode="gray">
          <a:xfrm>
            <a:off x="5131577" y="1979035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01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454496A-BD45-48E1-8204-F498DCE5568D}"/>
              </a:ext>
            </a:extLst>
          </p:cNvPr>
          <p:cNvSpPr/>
          <p:nvPr/>
        </p:nvSpPr>
        <p:spPr bwMode="gray">
          <a:xfrm>
            <a:off x="5131577" y="2687130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02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54D1652-CEE0-49F2-B367-C757E75C7BB9}"/>
              </a:ext>
            </a:extLst>
          </p:cNvPr>
          <p:cNvSpPr/>
          <p:nvPr/>
        </p:nvSpPr>
        <p:spPr bwMode="gray">
          <a:xfrm>
            <a:off x="5131577" y="3395225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03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4EE1D01-2DD2-4384-AFC9-F2F13E773352}"/>
              </a:ext>
            </a:extLst>
          </p:cNvPr>
          <p:cNvSpPr/>
          <p:nvPr/>
        </p:nvSpPr>
        <p:spPr bwMode="gray">
          <a:xfrm>
            <a:off x="5131577" y="4103320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04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FF4CEB7-A695-401F-B382-FF002758AB76}"/>
              </a:ext>
            </a:extLst>
          </p:cNvPr>
          <p:cNvSpPr/>
          <p:nvPr/>
        </p:nvSpPr>
        <p:spPr bwMode="gray">
          <a:xfrm>
            <a:off x="5131577" y="4811415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05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1F287E1-CAAA-4030-9DB9-6000FEFD8648}"/>
              </a:ext>
            </a:extLst>
          </p:cNvPr>
          <p:cNvSpPr/>
          <p:nvPr/>
        </p:nvSpPr>
        <p:spPr bwMode="gray">
          <a:xfrm>
            <a:off x="5131577" y="5519511"/>
            <a:ext cx="382969" cy="3829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indent="-3656868"/>
            <a:r>
              <a:rPr lang="de-DE" sz="2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06</a:t>
            </a:r>
            <a:endParaRPr lang="en-GB" sz="2000" dirty="0" err="1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3" name="Textplatzhalter 15">
            <a:extLst>
              <a:ext uri="{FF2B5EF4-FFF2-40B4-BE49-F238E27FC236}">
                <a16:creationId xmlns:a16="http://schemas.microsoft.com/office/drawing/2014/main" id="{4F6A6351-22D3-46C1-A442-29EF4DB7B0DB}"/>
              </a:ext>
            </a:extLst>
          </p:cNvPr>
          <p:cNvSpPr txBox="1">
            <a:spLocks/>
          </p:cNvSpPr>
          <p:nvPr/>
        </p:nvSpPr>
        <p:spPr bwMode="gray">
          <a:xfrm>
            <a:off x="5721998" y="5539613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</p:txBody>
      </p:sp>
      <p:sp>
        <p:nvSpPr>
          <p:cNvPr id="85" name="Textplatzhalter 14">
            <a:extLst>
              <a:ext uri="{FF2B5EF4-FFF2-40B4-BE49-F238E27FC236}">
                <a16:creationId xmlns:a16="http://schemas.microsoft.com/office/drawing/2014/main" id="{B2A132DE-0292-4ADB-9E47-AF86D6560A01}"/>
              </a:ext>
            </a:extLst>
          </p:cNvPr>
          <p:cNvSpPr txBox="1">
            <a:spLocks/>
          </p:cNvSpPr>
          <p:nvPr/>
        </p:nvSpPr>
        <p:spPr bwMode="gray">
          <a:xfrm>
            <a:off x="5721998" y="4831517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endParaRPr lang="de-DE" dirty="0"/>
          </a:p>
        </p:txBody>
      </p:sp>
      <p:sp>
        <p:nvSpPr>
          <p:cNvPr id="87" name="Textplatzhalter 13">
            <a:extLst>
              <a:ext uri="{FF2B5EF4-FFF2-40B4-BE49-F238E27FC236}">
                <a16:creationId xmlns:a16="http://schemas.microsoft.com/office/drawing/2014/main" id="{57F73CCF-2C57-4C2D-B94C-C1D553F4A697}"/>
              </a:ext>
            </a:extLst>
          </p:cNvPr>
          <p:cNvSpPr txBox="1">
            <a:spLocks/>
          </p:cNvSpPr>
          <p:nvPr/>
        </p:nvSpPr>
        <p:spPr bwMode="gray">
          <a:xfrm>
            <a:off x="5721998" y="4123422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Elitr sed diam nonumy eirmod </a:t>
            </a:r>
          </a:p>
        </p:txBody>
      </p:sp>
      <p:sp>
        <p:nvSpPr>
          <p:cNvPr id="89" name="Textplatzhalter 12">
            <a:extLst>
              <a:ext uri="{FF2B5EF4-FFF2-40B4-BE49-F238E27FC236}">
                <a16:creationId xmlns:a16="http://schemas.microsoft.com/office/drawing/2014/main" id="{FEFC1AA2-1DF1-4FAA-8B1F-E01DDC2BE9D5}"/>
              </a:ext>
            </a:extLst>
          </p:cNvPr>
          <p:cNvSpPr txBox="1">
            <a:spLocks/>
          </p:cNvSpPr>
          <p:nvPr/>
        </p:nvSpPr>
        <p:spPr bwMode="gray">
          <a:xfrm>
            <a:off x="5721998" y="3415327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</p:txBody>
      </p:sp>
      <p:sp>
        <p:nvSpPr>
          <p:cNvPr id="91" name="Textplatzhalter 11">
            <a:extLst>
              <a:ext uri="{FF2B5EF4-FFF2-40B4-BE49-F238E27FC236}">
                <a16:creationId xmlns:a16="http://schemas.microsoft.com/office/drawing/2014/main" id="{1F9BD71B-62EB-44C2-8243-B1E35D37B4D6}"/>
              </a:ext>
            </a:extLst>
          </p:cNvPr>
          <p:cNvSpPr txBox="1">
            <a:spLocks/>
          </p:cNvSpPr>
          <p:nvPr/>
        </p:nvSpPr>
        <p:spPr bwMode="gray">
          <a:xfrm>
            <a:off x="5721998" y="2707232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endParaRPr lang="de-DE" dirty="0"/>
          </a:p>
        </p:txBody>
      </p:sp>
      <p:sp>
        <p:nvSpPr>
          <p:cNvPr id="93" name="Textplatzhalter 9">
            <a:extLst>
              <a:ext uri="{FF2B5EF4-FFF2-40B4-BE49-F238E27FC236}">
                <a16:creationId xmlns:a16="http://schemas.microsoft.com/office/drawing/2014/main" id="{41625BEA-0B5D-4C69-9705-348001A050BC}"/>
              </a:ext>
            </a:extLst>
          </p:cNvPr>
          <p:cNvSpPr txBox="1">
            <a:spLocks/>
          </p:cNvSpPr>
          <p:nvPr/>
        </p:nvSpPr>
        <p:spPr bwMode="gray">
          <a:xfrm>
            <a:off x="5721998" y="1999137"/>
            <a:ext cx="5918200" cy="4259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Elitr sed diam nonumy eirmod </a:t>
            </a:r>
          </a:p>
        </p:txBody>
      </p:sp>
      <p:sp>
        <p:nvSpPr>
          <p:cNvPr id="34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6756BEC8-EF81-4EB7-9F61-6BB16665395A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0001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66604E3-59F4-4B42-AC72-94B8559072F5}"/>
              </a:ext>
            </a:extLst>
          </p:cNvPr>
          <p:cNvGrpSpPr/>
          <p:nvPr/>
        </p:nvGrpSpPr>
        <p:grpSpPr>
          <a:xfrm>
            <a:off x="552563" y="1811712"/>
            <a:ext cx="11086499" cy="4239213"/>
            <a:chOff x="697935" y="2102760"/>
            <a:chExt cx="10798739" cy="4129180"/>
          </a:xfrm>
          <a:gradFill>
            <a:gsLst>
              <a:gs pos="0">
                <a:schemeClr val="accent3">
                  <a:alpha val="34000"/>
                </a:schemeClr>
              </a:gs>
              <a:gs pos="100000">
                <a:schemeClr val="accent6">
                  <a:alpha val="30000"/>
                </a:schemeClr>
              </a:gs>
              <a:gs pos="52000">
                <a:srgbClr val="FF6161">
                  <a:alpha val="38000"/>
                </a:srgbClr>
              </a:gs>
            </a:gsLst>
            <a:lin ang="18900000" scaled="1"/>
          </a:gra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468F7C-ACD6-4AD2-9880-FCF12C1AA41E}"/>
                </a:ext>
              </a:extLst>
            </p:cNvPr>
            <p:cNvSpPr/>
            <p:nvPr/>
          </p:nvSpPr>
          <p:spPr>
            <a:xfrm>
              <a:off x="697935" y="2102760"/>
              <a:ext cx="5295345" cy="1958954"/>
            </a:xfrm>
            <a:custGeom>
              <a:avLst/>
              <a:gdLst>
                <a:gd name="connsiteX0" fmla="*/ 0 w 101236849"/>
                <a:gd name="connsiteY0" fmla="*/ 0 h 37451449"/>
                <a:gd name="connsiteX1" fmla="*/ 101236849 w 101236849"/>
                <a:gd name="connsiteY1" fmla="*/ 0 h 37451449"/>
                <a:gd name="connsiteX2" fmla="*/ 101236849 w 101236849"/>
                <a:gd name="connsiteY2" fmla="*/ 14425516 h 37451449"/>
                <a:gd name="connsiteX3" fmla="*/ 100656848 w 101236849"/>
                <a:gd name="connsiteY3" fmla="*/ 14477020 h 37451449"/>
                <a:gd name="connsiteX4" fmla="*/ 78231618 w 101236849"/>
                <a:gd name="connsiteY4" fmla="*/ 36902244 h 37451449"/>
                <a:gd name="connsiteX5" fmla="*/ 78182848 w 101236849"/>
                <a:gd name="connsiteY5" fmla="*/ 37451449 h 37451449"/>
                <a:gd name="connsiteX6" fmla="*/ 0 w 101236849"/>
                <a:gd name="connsiteY6" fmla="*/ 37451449 h 3745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36849" h="37451449">
                  <a:moveTo>
                    <a:pt x="0" y="0"/>
                  </a:moveTo>
                  <a:lnTo>
                    <a:pt x="101236849" y="0"/>
                  </a:lnTo>
                  <a:lnTo>
                    <a:pt x="101236849" y="14425516"/>
                  </a:lnTo>
                  <a:lnTo>
                    <a:pt x="100656848" y="14477020"/>
                  </a:lnTo>
                  <a:cubicBezTo>
                    <a:pt x="88832659" y="15677832"/>
                    <a:pt x="79432430" y="25078058"/>
                    <a:pt x="78231618" y="36902244"/>
                  </a:cubicBezTo>
                  <a:lnTo>
                    <a:pt x="78182848" y="37451449"/>
                  </a:lnTo>
                  <a:lnTo>
                    <a:pt x="0" y="3745144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95C3AC8-5E07-4853-970F-6332A103742D}"/>
                </a:ext>
              </a:extLst>
            </p:cNvPr>
            <p:cNvSpPr/>
            <p:nvPr/>
          </p:nvSpPr>
          <p:spPr>
            <a:xfrm>
              <a:off x="697935" y="4271252"/>
              <a:ext cx="5295345" cy="1958954"/>
            </a:xfrm>
            <a:custGeom>
              <a:avLst/>
              <a:gdLst>
                <a:gd name="connsiteX0" fmla="*/ 0 w 101236849"/>
                <a:gd name="connsiteY0" fmla="*/ 0 h 37451446"/>
                <a:gd name="connsiteX1" fmla="*/ 78182850 w 101236849"/>
                <a:gd name="connsiteY1" fmla="*/ 0 h 37451446"/>
                <a:gd name="connsiteX2" fmla="*/ 78231618 w 101236849"/>
                <a:gd name="connsiteY2" fmla="*/ 549185 h 37451446"/>
                <a:gd name="connsiteX3" fmla="*/ 100656848 w 101236849"/>
                <a:gd name="connsiteY3" fmla="*/ 22974408 h 37451446"/>
                <a:gd name="connsiteX4" fmla="*/ 101236849 w 101236849"/>
                <a:gd name="connsiteY4" fmla="*/ 23025910 h 37451446"/>
                <a:gd name="connsiteX5" fmla="*/ 101236849 w 101236849"/>
                <a:gd name="connsiteY5" fmla="*/ 37451446 h 37451446"/>
                <a:gd name="connsiteX6" fmla="*/ 0 w 101236849"/>
                <a:gd name="connsiteY6" fmla="*/ 37451446 h 374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36849" h="37451446">
                  <a:moveTo>
                    <a:pt x="0" y="0"/>
                  </a:moveTo>
                  <a:lnTo>
                    <a:pt x="78182850" y="0"/>
                  </a:lnTo>
                  <a:lnTo>
                    <a:pt x="78231618" y="549185"/>
                  </a:lnTo>
                  <a:cubicBezTo>
                    <a:pt x="79432430" y="12373370"/>
                    <a:pt x="88832659" y="21773596"/>
                    <a:pt x="100656848" y="22974408"/>
                  </a:cubicBezTo>
                  <a:lnTo>
                    <a:pt x="101236849" y="23025910"/>
                  </a:lnTo>
                  <a:lnTo>
                    <a:pt x="101236849" y="37451446"/>
                  </a:lnTo>
                  <a:lnTo>
                    <a:pt x="0" y="3745144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6F595F-8A01-4901-85F6-086F1A00546A}"/>
                </a:ext>
              </a:extLst>
            </p:cNvPr>
            <p:cNvSpPr/>
            <p:nvPr/>
          </p:nvSpPr>
          <p:spPr>
            <a:xfrm>
              <a:off x="6201329" y="2102760"/>
              <a:ext cx="5295345" cy="1958954"/>
            </a:xfrm>
            <a:custGeom>
              <a:avLst/>
              <a:gdLst>
                <a:gd name="connsiteX0" fmla="*/ 0 w 101236842"/>
                <a:gd name="connsiteY0" fmla="*/ 0 h 37451449"/>
                <a:gd name="connsiteX1" fmla="*/ 101236842 w 101236842"/>
                <a:gd name="connsiteY1" fmla="*/ 0 h 37451449"/>
                <a:gd name="connsiteX2" fmla="*/ 101236842 w 101236842"/>
                <a:gd name="connsiteY2" fmla="*/ 37451449 h 37451449"/>
                <a:gd name="connsiteX3" fmla="*/ 23053994 w 101236842"/>
                <a:gd name="connsiteY3" fmla="*/ 37451449 h 37451449"/>
                <a:gd name="connsiteX4" fmla="*/ 23005224 w 101236842"/>
                <a:gd name="connsiteY4" fmla="*/ 36902244 h 37451449"/>
                <a:gd name="connsiteX5" fmla="*/ 579995 w 101236842"/>
                <a:gd name="connsiteY5" fmla="*/ 14477020 h 37451449"/>
                <a:gd name="connsiteX6" fmla="*/ 0 w 101236842"/>
                <a:gd name="connsiteY6" fmla="*/ 14425516 h 3745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36842" h="37451449">
                  <a:moveTo>
                    <a:pt x="0" y="0"/>
                  </a:moveTo>
                  <a:lnTo>
                    <a:pt x="101236842" y="0"/>
                  </a:lnTo>
                  <a:lnTo>
                    <a:pt x="101236842" y="37451449"/>
                  </a:lnTo>
                  <a:lnTo>
                    <a:pt x="23053994" y="37451449"/>
                  </a:lnTo>
                  <a:lnTo>
                    <a:pt x="23005224" y="36902244"/>
                  </a:lnTo>
                  <a:cubicBezTo>
                    <a:pt x="21804412" y="25078058"/>
                    <a:pt x="12404182" y="15677832"/>
                    <a:pt x="579995" y="14477020"/>
                  </a:cubicBezTo>
                  <a:lnTo>
                    <a:pt x="0" y="1442551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BDE5CC4-7949-426C-8FEF-76D82C763493}"/>
                </a:ext>
              </a:extLst>
            </p:cNvPr>
            <p:cNvSpPr/>
            <p:nvPr/>
          </p:nvSpPr>
          <p:spPr>
            <a:xfrm>
              <a:off x="6201329" y="4272986"/>
              <a:ext cx="5295345" cy="1958954"/>
            </a:xfrm>
            <a:custGeom>
              <a:avLst/>
              <a:gdLst>
                <a:gd name="connsiteX0" fmla="*/ 23053992 w 101236842"/>
                <a:gd name="connsiteY0" fmla="*/ 0 h 37451446"/>
                <a:gd name="connsiteX1" fmla="*/ 101236842 w 101236842"/>
                <a:gd name="connsiteY1" fmla="*/ 0 h 37451446"/>
                <a:gd name="connsiteX2" fmla="*/ 101236842 w 101236842"/>
                <a:gd name="connsiteY2" fmla="*/ 37451446 h 37451446"/>
                <a:gd name="connsiteX3" fmla="*/ 0 w 101236842"/>
                <a:gd name="connsiteY3" fmla="*/ 37451446 h 37451446"/>
                <a:gd name="connsiteX4" fmla="*/ 0 w 101236842"/>
                <a:gd name="connsiteY4" fmla="*/ 23025910 h 37451446"/>
                <a:gd name="connsiteX5" fmla="*/ 579995 w 101236842"/>
                <a:gd name="connsiteY5" fmla="*/ 22974408 h 37451446"/>
                <a:gd name="connsiteX6" fmla="*/ 23005224 w 101236842"/>
                <a:gd name="connsiteY6" fmla="*/ 549185 h 374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36842" h="37451446">
                  <a:moveTo>
                    <a:pt x="23053992" y="0"/>
                  </a:moveTo>
                  <a:lnTo>
                    <a:pt x="101236842" y="0"/>
                  </a:lnTo>
                  <a:lnTo>
                    <a:pt x="101236842" y="37451446"/>
                  </a:lnTo>
                  <a:lnTo>
                    <a:pt x="0" y="37451446"/>
                  </a:lnTo>
                  <a:lnTo>
                    <a:pt x="0" y="23025910"/>
                  </a:lnTo>
                  <a:lnTo>
                    <a:pt x="579995" y="22974408"/>
                  </a:lnTo>
                  <a:cubicBezTo>
                    <a:pt x="12404182" y="21773596"/>
                    <a:pt x="21804412" y="12373370"/>
                    <a:pt x="23005224" y="54918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558F2AA-0653-4F52-9671-A16581A44955}"/>
                </a:ext>
              </a:extLst>
            </p:cNvPr>
            <p:cNvSpPr/>
            <p:nvPr/>
          </p:nvSpPr>
          <p:spPr>
            <a:xfrm>
              <a:off x="5005104" y="3075150"/>
              <a:ext cx="2184400" cy="218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05168E9-299B-4FB2-A8DE-2900379D940E}"/>
                </a:ext>
              </a:extLst>
            </p:cNvPr>
            <p:cNvSpPr/>
            <p:nvPr/>
          </p:nvSpPr>
          <p:spPr>
            <a:xfrm>
              <a:off x="5045580" y="3115626"/>
              <a:ext cx="2103448" cy="21034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Titel 1">
            <a:extLst>
              <a:ext uri="{FF2B5EF4-FFF2-40B4-BE49-F238E27FC236}">
                <a16:creationId xmlns:a16="http://schemas.microsoft.com/office/drawing/2014/main" id="{0AE83AF6-C169-4545-A7D4-1C815ACF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88" name="Datumsplatzhalter 2">
            <a:extLst>
              <a:ext uri="{FF2B5EF4-FFF2-40B4-BE49-F238E27FC236}">
                <a16:creationId xmlns:a16="http://schemas.microsoft.com/office/drawing/2014/main" id="{EAB5B238-C5D4-4EB7-9964-2B2EE206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0" name="Fußzeilenplatzhalter 3">
            <a:extLst>
              <a:ext uri="{FF2B5EF4-FFF2-40B4-BE49-F238E27FC236}">
                <a16:creationId xmlns:a16="http://schemas.microsoft.com/office/drawing/2014/main" id="{64E3851E-BBF7-4E60-A783-9D014B22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1" name="Foliennummernplatzhalter 4">
            <a:extLst>
              <a:ext uri="{FF2B5EF4-FFF2-40B4-BE49-F238E27FC236}">
                <a16:creationId xmlns:a16="http://schemas.microsoft.com/office/drawing/2014/main" id="{9FE7BC7A-E5B4-41B5-83D5-7492203C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29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5" name="Untertitel 5">
            <a:extLst>
              <a:ext uri="{FF2B5EF4-FFF2-40B4-BE49-F238E27FC236}">
                <a16:creationId xmlns:a16="http://schemas.microsoft.com/office/drawing/2014/main" id="{444CE74E-F2A8-469E-867B-4DF400BFA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31DBD60B-CD6D-4968-904C-DB8931195F5B}"/>
              </a:ext>
            </a:extLst>
          </p:cNvPr>
          <p:cNvSpPr txBox="1">
            <a:spLocks/>
          </p:cNvSpPr>
          <p:nvPr/>
        </p:nvSpPr>
        <p:spPr>
          <a:xfrm>
            <a:off x="552562" y="1811713"/>
            <a:ext cx="3787200" cy="2012400"/>
          </a:xfrm>
          <a:prstGeom prst="rect">
            <a:avLst/>
          </a:prstGeom>
        </p:spPr>
        <p:txBody>
          <a:bodyPr lIns="252000" tIns="144000" rIns="144000" bIns="180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41A303D9-2804-485A-BBF8-2FD6F7BC7936}"/>
              </a:ext>
            </a:extLst>
          </p:cNvPr>
          <p:cNvSpPr txBox="1">
            <a:spLocks/>
          </p:cNvSpPr>
          <p:nvPr/>
        </p:nvSpPr>
        <p:spPr>
          <a:xfrm>
            <a:off x="552562" y="4038525"/>
            <a:ext cx="3787200" cy="2012400"/>
          </a:xfrm>
          <a:prstGeom prst="rect">
            <a:avLst/>
          </a:prstGeom>
        </p:spPr>
        <p:txBody>
          <a:bodyPr lIns="252000" tIns="144000" rIns="144000" bIns="180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AEA4C2E4-6776-4824-BE88-C942F25C006D}"/>
              </a:ext>
            </a:extLst>
          </p:cNvPr>
          <p:cNvSpPr txBox="1">
            <a:spLocks/>
          </p:cNvSpPr>
          <p:nvPr/>
        </p:nvSpPr>
        <p:spPr>
          <a:xfrm>
            <a:off x="7438556" y="1811713"/>
            <a:ext cx="3787200" cy="2012400"/>
          </a:xfrm>
          <a:prstGeom prst="rect">
            <a:avLst/>
          </a:prstGeom>
        </p:spPr>
        <p:txBody>
          <a:bodyPr lIns="252000" tIns="144000" rIns="144000" bIns="180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44" name="Textplatzhalter 7">
            <a:extLst>
              <a:ext uri="{FF2B5EF4-FFF2-40B4-BE49-F238E27FC236}">
                <a16:creationId xmlns:a16="http://schemas.microsoft.com/office/drawing/2014/main" id="{8FB6A74E-77D4-4763-B558-9D050D7B4B17}"/>
              </a:ext>
            </a:extLst>
          </p:cNvPr>
          <p:cNvSpPr txBox="1">
            <a:spLocks/>
          </p:cNvSpPr>
          <p:nvPr/>
        </p:nvSpPr>
        <p:spPr>
          <a:xfrm>
            <a:off x="7438556" y="4038525"/>
            <a:ext cx="3787200" cy="2012400"/>
          </a:xfrm>
          <a:prstGeom prst="rect">
            <a:avLst/>
          </a:prstGeom>
        </p:spPr>
        <p:txBody>
          <a:bodyPr lIns="252000" tIns="144000" rIns="144000" bIns="180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45" name="Textplatzhalter 8">
            <a:extLst>
              <a:ext uri="{FF2B5EF4-FFF2-40B4-BE49-F238E27FC236}">
                <a16:creationId xmlns:a16="http://schemas.microsoft.com/office/drawing/2014/main" id="{4924D8ED-D254-4EC4-8EA7-849163C52E4A}"/>
              </a:ext>
            </a:extLst>
          </p:cNvPr>
          <p:cNvSpPr txBox="1">
            <a:spLocks/>
          </p:cNvSpPr>
          <p:nvPr/>
        </p:nvSpPr>
        <p:spPr>
          <a:xfrm>
            <a:off x="5117596" y="3553289"/>
            <a:ext cx="1958400" cy="756000"/>
          </a:xfrm>
          <a:prstGeom prst="rect">
            <a:avLst/>
          </a:prstGeom>
          <a:noFill/>
        </p:spPr>
        <p:txBody>
          <a:bodyPr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 err="1">
                <a:solidFill>
                  <a:schemeClr val="bg1"/>
                </a:solidFill>
              </a:rPr>
              <a:t>Lorem</a:t>
            </a:r>
            <a:r>
              <a:rPr lang="de-DE" sz="2000" dirty="0">
                <a:solidFill>
                  <a:schemeClr val="bg1"/>
                </a:solidFill>
              </a:rPr>
              <a:t> Ipsum</a:t>
            </a:r>
          </a:p>
        </p:txBody>
      </p:sp>
      <p:sp>
        <p:nvSpPr>
          <p:cNvPr id="33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64247DB6-0D6B-46F4-BCA0-21F0A2DF3F7D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6391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447DF9-0059-4763-AB03-E076F39A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6BAE878-4933-4311-B838-C46DF7DB0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59" y="2962277"/>
            <a:ext cx="4775429" cy="1008000"/>
          </a:xfrm>
        </p:spPr>
        <p:txBody>
          <a:bodyPr/>
          <a:lstStyle/>
          <a:p>
            <a:r>
              <a:rPr lang="de-DE" dirty="0"/>
              <a:t>LOREM IPSUM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5820D8F-FE2A-4009-8DF1-4D7426440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468" y="4196189"/>
            <a:ext cx="4763520" cy="252000"/>
          </a:xfrm>
        </p:spPr>
        <p:txBody>
          <a:bodyPr/>
          <a:lstStyle/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Amet</a:t>
            </a:r>
          </a:p>
        </p:txBody>
      </p:sp>
      <p:sp>
        <p:nvSpPr>
          <p:cNvPr id="5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878D01F5-1F01-44DB-B0B4-4ACFA519C32D}"/>
              </a:ext>
            </a:extLst>
          </p:cNvPr>
          <p:cNvSpPr txBox="1">
            <a:spLocks/>
          </p:cNvSpPr>
          <p:nvPr/>
        </p:nvSpPr>
        <p:spPr>
          <a:xfrm>
            <a:off x="6212541" y="869576"/>
            <a:ext cx="2689412" cy="94017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8944A6-88AA-420C-B104-35F2BB44D418}"/>
              </a:ext>
            </a:extLst>
          </p:cNvPr>
          <p:cNvGrpSpPr/>
          <p:nvPr/>
        </p:nvGrpSpPr>
        <p:grpSpPr>
          <a:xfrm>
            <a:off x="8684327" y="5975075"/>
            <a:ext cx="3507673" cy="263526"/>
            <a:chOff x="8684327" y="5975075"/>
            <a:chExt cx="3507673" cy="263526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C15B720A-9EFA-42F5-8F15-2D35CCFCA9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684327" y="5975076"/>
              <a:ext cx="3507673" cy="2635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wrap="none" lIns="108000" tIns="36000" rIns="540000" bIns="3600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1200" dirty="0"/>
                <a:t>Vertraulichkeitsstufe /Confidentiality level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66CE85-E706-4C61-B032-2BD72AE66DA9}"/>
                </a:ext>
              </a:extLst>
            </p:cNvPr>
            <p:cNvSpPr/>
            <p:nvPr/>
          </p:nvSpPr>
          <p:spPr bwMode="gray">
            <a:xfrm>
              <a:off x="12156000" y="5975075"/>
              <a:ext cx="36000" cy="263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9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1">
            <a:extLst>
              <a:ext uri="{FF2B5EF4-FFF2-40B4-BE49-F238E27FC236}">
                <a16:creationId xmlns:a16="http://schemas.microsoft.com/office/drawing/2014/main" id="{6D2A3E9E-720D-4747-84F0-50BF62B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204" name="Datumsplatzhalter 2">
            <a:extLst>
              <a:ext uri="{FF2B5EF4-FFF2-40B4-BE49-F238E27FC236}">
                <a16:creationId xmlns:a16="http://schemas.microsoft.com/office/drawing/2014/main" id="{792AA90D-C124-4C19-BCC0-40475E30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5" name="Fußzeilenplatzhalter 3">
            <a:extLst>
              <a:ext uri="{FF2B5EF4-FFF2-40B4-BE49-F238E27FC236}">
                <a16:creationId xmlns:a16="http://schemas.microsoft.com/office/drawing/2014/main" id="{49DCCA96-DB6B-45CA-AFDF-7B0491EC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6" name="Foliennummernplatzhalter 4">
            <a:extLst>
              <a:ext uri="{FF2B5EF4-FFF2-40B4-BE49-F238E27FC236}">
                <a16:creationId xmlns:a16="http://schemas.microsoft.com/office/drawing/2014/main" id="{BF0C09AF-E546-47C8-B776-5B4F4862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30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Untertitel 5">
            <a:extLst>
              <a:ext uri="{FF2B5EF4-FFF2-40B4-BE49-F238E27FC236}">
                <a16:creationId xmlns:a16="http://schemas.microsoft.com/office/drawing/2014/main" id="{A9B15D32-10FA-4CE8-BDDD-5D0C20CEC0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cxnSp>
        <p:nvCxnSpPr>
          <p:cNvPr id="122" name="Straight Connector 72">
            <a:extLst>
              <a:ext uri="{FF2B5EF4-FFF2-40B4-BE49-F238E27FC236}">
                <a16:creationId xmlns:a16="http://schemas.microsoft.com/office/drawing/2014/main" id="{F813A371-31EE-4B96-B72C-7928000132A9}"/>
              </a:ext>
            </a:extLst>
          </p:cNvPr>
          <p:cNvCxnSpPr>
            <a:cxnSpLocks/>
          </p:cNvCxnSpPr>
          <p:nvPr/>
        </p:nvCxnSpPr>
        <p:spPr>
          <a:xfrm>
            <a:off x="9558498" y="1809466"/>
            <a:ext cx="0" cy="4427965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72">
            <a:extLst>
              <a:ext uri="{FF2B5EF4-FFF2-40B4-BE49-F238E27FC236}">
                <a16:creationId xmlns:a16="http://schemas.microsoft.com/office/drawing/2014/main" id="{91E43CFC-61DC-4DED-AB42-E73232B6DFF5}"/>
              </a:ext>
            </a:extLst>
          </p:cNvPr>
          <p:cNvCxnSpPr>
            <a:cxnSpLocks/>
          </p:cNvCxnSpPr>
          <p:nvPr/>
        </p:nvCxnSpPr>
        <p:spPr>
          <a:xfrm>
            <a:off x="2631051" y="3183996"/>
            <a:ext cx="0" cy="3053435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72">
            <a:extLst>
              <a:ext uri="{FF2B5EF4-FFF2-40B4-BE49-F238E27FC236}">
                <a16:creationId xmlns:a16="http://schemas.microsoft.com/office/drawing/2014/main" id="{8996688F-EF2B-42CD-8889-AD195FAF0DA9}"/>
              </a:ext>
            </a:extLst>
          </p:cNvPr>
          <p:cNvCxnSpPr>
            <a:cxnSpLocks/>
          </p:cNvCxnSpPr>
          <p:nvPr/>
        </p:nvCxnSpPr>
        <p:spPr>
          <a:xfrm>
            <a:off x="4940200" y="2711029"/>
            <a:ext cx="0" cy="3526403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72">
            <a:extLst>
              <a:ext uri="{FF2B5EF4-FFF2-40B4-BE49-F238E27FC236}">
                <a16:creationId xmlns:a16="http://schemas.microsoft.com/office/drawing/2014/main" id="{6470CD26-3F18-490C-AE70-9475A142F5CE}"/>
              </a:ext>
            </a:extLst>
          </p:cNvPr>
          <p:cNvCxnSpPr>
            <a:cxnSpLocks/>
          </p:cNvCxnSpPr>
          <p:nvPr/>
        </p:nvCxnSpPr>
        <p:spPr>
          <a:xfrm>
            <a:off x="7249349" y="2252853"/>
            <a:ext cx="0" cy="3984579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C2B4156E-2FA1-41D3-911E-918F3BAEB381}"/>
              </a:ext>
            </a:extLst>
          </p:cNvPr>
          <p:cNvSpPr txBox="1">
            <a:spLocks/>
          </p:cNvSpPr>
          <p:nvPr/>
        </p:nvSpPr>
        <p:spPr bwMode="gray">
          <a:xfrm>
            <a:off x="5170298" y="3169206"/>
            <a:ext cx="1814400" cy="1548000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4F32028-0F81-4D4C-BC3F-D414C3EA04F7}"/>
              </a:ext>
            </a:extLst>
          </p:cNvPr>
          <p:cNvSpPr txBox="1">
            <a:spLocks/>
          </p:cNvSpPr>
          <p:nvPr/>
        </p:nvSpPr>
        <p:spPr bwMode="gray">
          <a:xfrm>
            <a:off x="5172310" y="2741195"/>
            <a:ext cx="1846800" cy="442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4721ACF-A2B6-403E-B38D-E87CE6EC7090}"/>
              </a:ext>
            </a:extLst>
          </p:cNvPr>
          <p:cNvSpPr txBox="1">
            <a:spLocks/>
          </p:cNvSpPr>
          <p:nvPr/>
        </p:nvSpPr>
        <p:spPr bwMode="gray">
          <a:xfrm>
            <a:off x="2862658" y="3184582"/>
            <a:ext cx="1846800" cy="442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3B454B1F-4615-41B9-8D33-A029CC85D966}"/>
              </a:ext>
            </a:extLst>
          </p:cNvPr>
          <p:cNvSpPr txBox="1">
            <a:spLocks/>
          </p:cNvSpPr>
          <p:nvPr/>
        </p:nvSpPr>
        <p:spPr bwMode="gray">
          <a:xfrm>
            <a:off x="553006" y="3642757"/>
            <a:ext cx="1846800" cy="442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D9ABB5D5-7933-4EBD-B799-8D10210C4650}"/>
              </a:ext>
            </a:extLst>
          </p:cNvPr>
          <p:cNvSpPr txBox="1">
            <a:spLocks/>
          </p:cNvSpPr>
          <p:nvPr/>
        </p:nvSpPr>
        <p:spPr bwMode="gray">
          <a:xfrm>
            <a:off x="7482607" y="2267642"/>
            <a:ext cx="1846800" cy="442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79636A2A-A4E1-4C02-9707-1757A9D31A3E}"/>
              </a:ext>
            </a:extLst>
          </p:cNvPr>
          <p:cNvSpPr txBox="1">
            <a:spLocks/>
          </p:cNvSpPr>
          <p:nvPr/>
        </p:nvSpPr>
        <p:spPr bwMode="gray">
          <a:xfrm>
            <a:off x="9792260" y="1809466"/>
            <a:ext cx="1846800" cy="442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91FCD2DC-39AB-4FD2-88E0-F56043ADC341}"/>
              </a:ext>
            </a:extLst>
          </p:cNvPr>
          <p:cNvSpPr txBox="1">
            <a:spLocks/>
          </p:cNvSpPr>
          <p:nvPr/>
        </p:nvSpPr>
        <p:spPr bwMode="gray">
          <a:xfrm>
            <a:off x="7478944" y="2711029"/>
            <a:ext cx="1814400" cy="1548000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446EA0FC-962E-420C-8F1E-40181761FFCB}"/>
              </a:ext>
            </a:extLst>
          </p:cNvPr>
          <p:cNvSpPr txBox="1">
            <a:spLocks/>
          </p:cNvSpPr>
          <p:nvPr/>
        </p:nvSpPr>
        <p:spPr bwMode="gray">
          <a:xfrm>
            <a:off x="9787590" y="2252852"/>
            <a:ext cx="1814400" cy="1548000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F137125C-348F-4D36-AEBB-251D30D1F196}"/>
              </a:ext>
            </a:extLst>
          </p:cNvPr>
          <p:cNvSpPr txBox="1">
            <a:spLocks/>
          </p:cNvSpPr>
          <p:nvPr/>
        </p:nvSpPr>
        <p:spPr bwMode="gray">
          <a:xfrm>
            <a:off x="2861652" y="3627382"/>
            <a:ext cx="1814400" cy="1548000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6E66679F-09E9-4320-8C1B-A0DAA56DB763}"/>
              </a:ext>
            </a:extLst>
          </p:cNvPr>
          <p:cNvSpPr txBox="1">
            <a:spLocks/>
          </p:cNvSpPr>
          <p:nvPr/>
        </p:nvSpPr>
        <p:spPr bwMode="gray">
          <a:xfrm>
            <a:off x="553006" y="4085557"/>
            <a:ext cx="1814400" cy="1548000"/>
          </a:xfrm>
          <a:prstGeom prst="rect">
            <a:avLst/>
          </a:prstGeom>
        </p:spPr>
        <p:txBody>
          <a:bodyPr vert="horz" lIns="0" tIns="180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93040DD9-AEC9-4310-B701-0047B8646161}"/>
              </a:ext>
            </a:extLst>
          </p:cNvPr>
          <p:cNvSpPr txBox="1">
            <a:spLocks/>
          </p:cNvSpPr>
          <p:nvPr/>
        </p:nvSpPr>
        <p:spPr bwMode="gray">
          <a:xfrm>
            <a:off x="553005" y="5885874"/>
            <a:ext cx="1846800" cy="442800"/>
          </a:xfrm>
          <a:prstGeom prst="rect">
            <a:avLst/>
          </a:prstGeom>
        </p:spPr>
        <p:txBody>
          <a:bodyPr vert="horz" lIns="0" tIns="18000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CC3ECC38-3308-43B6-86DB-65F58B5B144D}"/>
              </a:ext>
            </a:extLst>
          </p:cNvPr>
          <p:cNvSpPr txBox="1">
            <a:spLocks/>
          </p:cNvSpPr>
          <p:nvPr/>
        </p:nvSpPr>
        <p:spPr bwMode="gray">
          <a:xfrm>
            <a:off x="2862819" y="5885874"/>
            <a:ext cx="1846800" cy="442800"/>
          </a:xfrm>
          <a:prstGeom prst="rect">
            <a:avLst/>
          </a:prstGeom>
        </p:spPr>
        <p:txBody>
          <a:bodyPr vert="horz" lIns="0" tIns="18000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8478993-DDBC-40C5-9D94-3863CB839823}"/>
              </a:ext>
            </a:extLst>
          </p:cNvPr>
          <p:cNvSpPr txBox="1">
            <a:spLocks/>
          </p:cNvSpPr>
          <p:nvPr/>
        </p:nvSpPr>
        <p:spPr bwMode="gray">
          <a:xfrm>
            <a:off x="5172633" y="5885874"/>
            <a:ext cx="1846800" cy="442800"/>
          </a:xfrm>
          <a:prstGeom prst="rect">
            <a:avLst/>
          </a:prstGeom>
        </p:spPr>
        <p:txBody>
          <a:bodyPr vert="horz" lIns="0" tIns="18000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A85414AA-E4FD-45C8-B2C8-40FE469D2B66}"/>
              </a:ext>
            </a:extLst>
          </p:cNvPr>
          <p:cNvSpPr txBox="1">
            <a:spLocks/>
          </p:cNvSpPr>
          <p:nvPr/>
        </p:nvSpPr>
        <p:spPr bwMode="gray">
          <a:xfrm>
            <a:off x="7482447" y="5885874"/>
            <a:ext cx="1846800" cy="442800"/>
          </a:xfrm>
          <a:prstGeom prst="rect">
            <a:avLst/>
          </a:prstGeom>
        </p:spPr>
        <p:txBody>
          <a:bodyPr vert="horz" lIns="0" tIns="18000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43BD37B8-D3B9-4592-B051-E36F18B08D44}"/>
              </a:ext>
            </a:extLst>
          </p:cNvPr>
          <p:cNvSpPr txBox="1">
            <a:spLocks/>
          </p:cNvSpPr>
          <p:nvPr/>
        </p:nvSpPr>
        <p:spPr bwMode="gray">
          <a:xfrm>
            <a:off x="9792260" y="5885874"/>
            <a:ext cx="1846800" cy="442800"/>
          </a:xfrm>
          <a:prstGeom prst="rect">
            <a:avLst/>
          </a:prstGeom>
        </p:spPr>
        <p:txBody>
          <a:bodyPr vert="horz" lIns="0" tIns="18000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B0EE0071-2DF0-4D96-B027-D3AAECBE356B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2378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el 1">
            <a:extLst>
              <a:ext uri="{FF2B5EF4-FFF2-40B4-BE49-F238E27FC236}">
                <a16:creationId xmlns:a16="http://schemas.microsoft.com/office/drawing/2014/main" id="{099F8905-4DB4-46E2-8DA4-CCA2F86A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204" name="Datumsplatzhalter 2">
            <a:extLst>
              <a:ext uri="{FF2B5EF4-FFF2-40B4-BE49-F238E27FC236}">
                <a16:creationId xmlns:a16="http://schemas.microsoft.com/office/drawing/2014/main" id="{792AA90D-C124-4C19-BCC0-40475E30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5" name="Fußzeilenplatzhalter 3">
            <a:extLst>
              <a:ext uri="{FF2B5EF4-FFF2-40B4-BE49-F238E27FC236}">
                <a16:creationId xmlns:a16="http://schemas.microsoft.com/office/drawing/2014/main" id="{49DCCA96-DB6B-45CA-AFDF-7B0491EC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6" name="Foliennummernplatzhalter 4">
            <a:extLst>
              <a:ext uri="{FF2B5EF4-FFF2-40B4-BE49-F238E27FC236}">
                <a16:creationId xmlns:a16="http://schemas.microsoft.com/office/drawing/2014/main" id="{BF0C09AF-E546-47C8-B776-5B4F4862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31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1" name="Untertitel 5">
            <a:extLst>
              <a:ext uri="{FF2B5EF4-FFF2-40B4-BE49-F238E27FC236}">
                <a16:creationId xmlns:a16="http://schemas.microsoft.com/office/drawing/2014/main" id="{E760EC6C-AA03-4772-8905-A1A55F6A2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C8F234-44BE-4F2F-972F-3BCC1CA31FF3}"/>
              </a:ext>
            </a:extLst>
          </p:cNvPr>
          <p:cNvSpPr/>
          <p:nvPr/>
        </p:nvSpPr>
        <p:spPr>
          <a:xfrm>
            <a:off x="3302424" y="1813828"/>
            <a:ext cx="8193787" cy="27425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45" name="Table 2">
            <a:extLst>
              <a:ext uri="{FF2B5EF4-FFF2-40B4-BE49-F238E27FC236}">
                <a16:creationId xmlns:a16="http://schemas.microsoft.com/office/drawing/2014/main" id="{92201E25-9ECA-4D87-BEA0-E19D5B87ED6D}"/>
              </a:ext>
            </a:extLst>
          </p:cNvPr>
          <p:cNvGraphicFramePr>
            <a:graphicFrameLocks noGrp="1"/>
          </p:cNvGraphicFramePr>
          <p:nvPr/>
        </p:nvGraphicFramePr>
        <p:xfrm>
          <a:off x="3302424" y="1813827"/>
          <a:ext cx="8193780" cy="27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35">
                  <a:extLst>
                    <a:ext uri="{9D8B030D-6E8A-4147-A177-3AD203B41FA5}">
                      <a16:colId xmlns:a16="http://schemas.microsoft.com/office/drawing/2014/main" val="3352387011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618452071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499532972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1977979208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516339864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496181476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616875976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1474455608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685785572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649311338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877596816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822466646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441709100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657768929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132031444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844413279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981055093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162265272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4187448523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478886621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1522668367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087561111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033434482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461569509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2943190348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3060180655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592197058"/>
                    </a:ext>
                  </a:extLst>
                </a:gridCol>
                <a:gridCol w="292635">
                  <a:extLst>
                    <a:ext uri="{9D8B030D-6E8A-4147-A177-3AD203B41FA5}">
                      <a16:colId xmlns:a16="http://schemas.microsoft.com/office/drawing/2014/main" val="855233308"/>
                    </a:ext>
                  </a:extLst>
                </a:gridCol>
              </a:tblGrid>
              <a:tr h="27425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1F1F1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</a:t>
                      </a:r>
                      <a:endParaRPr lang="en-GB" sz="1200" b="0" dirty="0">
                        <a:solidFill>
                          <a:srgbClr val="1F1F1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19" marR="91419" marT="45709" marB="4570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86266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D5AB320-4E23-45AC-AB97-E303D1B3B5EE}"/>
              </a:ext>
            </a:extLst>
          </p:cNvPr>
          <p:cNvGrpSpPr/>
          <p:nvPr/>
        </p:nvGrpSpPr>
        <p:grpSpPr>
          <a:xfrm>
            <a:off x="552943" y="2685473"/>
            <a:ext cx="11086112" cy="2566311"/>
            <a:chOff x="695325" y="2686094"/>
            <a:chExt cx="10801350" cy="256690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F825B3-5F03-44A3-B931-2CACBF916DF6}"/>
                </a:ext>
              </a:extLst>
            </p:cNvPr>
            <p:cNvCxnSpPr/>
            <p:nvPr/>
          </p:nvCxnSpPr>
          <p:spPr>
            <a:xfrm flipH="1">
              <a:off x="695325" y="2686094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4F83A0-B475-4602-A395-A061F5BFE9CC}"/>
                </a:ext>
              </a:extLst>
            </p:cNvPr>
            <p:cNvCxnSpPr/>
            <p:nvPr/>
          </p:nvCxnSpPr>
          <p:spPr>
            <a:xfrm flipH="1">
              <a:off x="695325" y="3199475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A6B1B33-89AD-4A81-8696-ED1D8E9CDF1B}"/>
                </a:ext>
              </a:extLst>
            </p:cNvPr>
            <p:cNvCxnSpPr/>
            <p:nvPr/>
          </p:nvCxnSpPr>
          <p:spPr>
            <a:xfrm flipH="1">
              <a:off x="695325" y="3712856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A59A0CA-3AAF-478D-BF54-2F3C49E26152}"/>
                </a:ext>
              </a:extLst>
            </p:cNvPr>
            <p:cNvCxnSpPr/>
            <p:nvPr/>
          </p:nvCxnSpPr>
          <p:spPr>
            <a:xfrm flipH="1">
              <a:off x="695325" y="4226237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F41A1B2-4364-47B9-87F6-BED5B34577DF}"/>
                </a:ext>
              </a:extLst>
            </p:cNvPr>
            <p:cNvCxnSpPr/>
            <p:nvPr/>
          </p:nvCxnSpPr>
          <p:spPr>
            <a:xfrm flipH="1">
              <a:off x="695325" y="4739618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84559B0-47A5-40D2-954A-FB372FCF373B}"/>
                </a:ext>
              </a:extLst>
            </p:cNvPr>
            <p:cNvCxnSpPr/>
            <p:nvPr/>
          </p:nvCxnSpPr>
          <p:spPr>
            <a:xfrm flipH="1">
              <a:off x="695325" y="5252999"/>
              <a:ext cx="10801350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D6864F-0108-4395-9521-E4488A24F301}"/>
              </a:ext>
            </a:extLst>
          </p:cNvPr>
          <p:cNvCxnSpPr>
            <a:cxnSpLocks/>
          </p:cNvCxnSpPr>
          <p:nvPr/>
        </p:nvCxnSpPr>
        <p:spPr>
          <a:xfrm>
            <a:off x="5350206" y="2317254"/>
            <a:ext cx="0" cy="736436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00F1A9-3B91-4DE6-A6F8-465D865E393D}"/>
              </a:ext>
            </a:extLst>
          </p:cNvPr>
          <p:cNvCxnSpPr>
            <a:cxnSpLocks/>
          </p:cNvCxnSpPr>
          <p:nvPr/>
        </p:nvCxnSpPr>
        <p:spPr>
          <a:xfrm>
            <a:off x="6496457" y="3857041"/>
            <a:ext cx="0" cy="1249697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AC3571CF-E5E4-4324-B2A4-C8CF418BD727}"/>
              </a:ext>
            </a:extLst>
          </p:cNvPr>
          <p:cNvSpPr txBox="1">
            <a:spLocks/>
          </p:cNvSpPr>
          <p:nvPr/>
        </p:nvSpPr>
        <p:spPr bwMode="gray">
          <a:xfrm>
            <a:off x="1084952" y="2292371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F545E48C-8356-4929-A6A2-1C858E6863E4}"/>
              </a:ext>
            </a:extLst>
          </p:cNvPr>
          <p:cNvSpPr txBox="1">
            <a:spLocks/>
          </p:cNvSpPr>
          <p:nvPr/>
        </p:nvSpPr>
        <p:spPr bwMode="gray">
          <a:xfrm>
            <a:off x="1084952" y="2805632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C8E55A7D-DCA0-491D-A71A-15816727FEBD}"/>
              </a:ext>
            </a:extLst>
          </p:cNvPr>
          <p:cNvSpPr txBox="1">
            <a:spLocks/>
          </p:cNvSpPr>
          <p:nvPr/>
        </p:nvSpPr>
        <p:spPr bwMode="gray">
          <a:xfrm>
            <a:off x="1084952" y="3318893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0088F572-08BB-4264-806C-ED991465EC42}"/>
              </a:ext>
            </a:extLst>
          </p:cNvPr>
          <p:cNvSpPr txBox="1">
            <a:spLocks/>
          </p:cNvSpPr>
          <p:nvPr/>
        </p:nvSpPr>
        <p:spPr bwMode="gray">
          <a:xfrm>
            <a:off x="1084952" y="3832154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4344A12E-9297-4218-8B44-726D9C3D5CD8}"/>
              </a:ext>
            </a:extLst>
          </p:cNvPr>
          <p:cNvSpPr txBox="1">
            <a:spLocks/>
          </p:cNvSpPr>
          <p:nvPr/>
        </p:nvSpPr>
        <p:spPr bwMode="gray">
          <a:xfrm>
            <a:off x="1084952" y="4345415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71B021DA-E6F4-46B0-B61D-FA22503E24E9}"/>
              </a:ext>
            </a:extLst>
          </p:cNvPr>
          <p:cNvSpPr txBox="1">
            <a:spLocks/>
          </p:cNvSpPr>
          <p:nvPr/>
        </p:nvSpPr>
        <p:spPr bwMode="gray">
          <a:xfrm>
            <a:off x="1084952" y="4858676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83A5329E-1FC2-4A99-8ADD-85CA029F3211}"/>
              </a:ext>
            </a:extLst>
          </p:cNvPr>
          <p:cNvSpPr txBox="1">
            <a:spLocks/>
          </p:cNvSpPr>
          <p:nvPr/>
        </p:nvSpPr>
        <p:spPr bwMode="gray">
          <a:xfrm>
            <a:off x="1084952" y="5371940"/>
            <a:ext cx="19692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23A4DD93-1615-4094-A08D-43CF1121551A}"/>
              </a:ext>
            </a:extLst>
          </p:cNvPr>
          <p:cNvSpPr txBox="1">
            <a:spLocks/>
          </p:cNvSpPr>
          <p:nvPr/>
        </p:nvSpPr>
        <p:spPr bwMode="gray">
          <a:xfrm>
            <a:off x="542153" y="2292371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22B364D4-1848-4760-9013-9F19865614AC}"/>
              </a:ext>
            </a:extLst>
          </p:cNvPr>
          <p:cNvSpPr txBox="1">
            <a:spLocks/>
          </p:cNvSpPr>
          <p:nvPr/>
        </p:nvSpPr>
        <p:spPr bwMode="gray">
          <a:xfrm>
            <a:off x="542153" y="2805632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C6400203-2F59-42CE-A8B2-D5641B3EFFBC}"/>
              </a:ext>
            </a:extLst>
          </p:cNvPr>
          <p:cNvSpPr txBox="1">
            <a:spLocks/>
          </p:cNvSpPr>
          <p:nvPr/>
        </p:nvSpPr>
        <p:spPr bwMode="gray">
          <a:xfrm>
            <a:off x="542153" y="3318893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8FEF5F80-2064-4D18-9D27-518259EEDE01}"/>
              </a:ext>
            </a:extLst>
          </p:cNvPr>
          <p:cNvSpPr txBox="1">
            <a:spLocks/>
          </p:cNvSpPr>
          <p:nvPr/>
        </p:nvSpPr>
        <p:spPr bwMode="gray">
          <a:xfrm>
            <a:off x="542153" y="3832154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9C553EBE-5A7C-4720-8423-1A718BC22B83}"/>
              </a:ext>
            </a:extLst>
          </p:cNvPr>
          <p:cNvSpPr txBox="1">
            <a:spLocks/>
          </p:cNvSpPr>
          <p:nvPr/>
        </p:nvSpPr>
        <p:spPr bwMode="gray">
          <a:xfrm>
            <a:off x="542153" y="4345415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29ECA2B0-3196-4E78-B97A-AB353FB16462}"/>
              </a:ext>
            </a:extLst>
          </p:cNvPr>
          <p:cNvSpPr txBox="1">
            <a:spLocks/>
          </p:cNvSpPr>
          <p:nvPr/>
        </p:nvSpPr>
        <p:spPr bwMode="gray">
          <a:xfrm>
            <a:off x="542153" y="4858676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B545CE49-73E9-4C4D-8B69-881248D04134}"/>
              </a:ext>
            </a:extLst>
          </p:cNvPr>
          <p:cNvSpPr txBox="1">
            <a:spLocks/>
          </p:cNvSpPr>
          <p:nvPr/>
        </p:nvSpPr>
        <p:spPr bwMode="gray">
          <a:xfrm>
            <a:off x="542153" y="5371940"/>
            <a:ext cx="370800" cy="27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endParaRPr lang="de-DE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2C3068B-336D-4D88-9839-7F1C86D2E2CD}"/>
              </a:ext>
            </a:extLst>
          </p:cNvPr>
          <p:cNvSpPr txBox="1">
            <a:spLocks/>
          </p:cNvSpPr>
          <p:nvPr/>
        </p:nvSpPr>
        <p:spPr bwMode="gray">
          <a:xfrm>
            <a:off x="3302424" y="2317253"/>
            <a:ext cx="2047783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DF8A6A1-DA7A-4D09-A643-057788387A4D}"/>
              </a:ext>
            </a:extLst>
          </p:cNvPr>
          <p:cNvSpPr txBox="1">
            <a:spLocks/>
          </p:cNvSpPr>
          <p:nvPr/>
        </p:nvSpPr>
        <p:spPr bwMode="gray">
          <a:xfrm>
            <a:off x="552942" y="6014561"/>
            <a:ext cx="114272" cy="114272"/>
          </a:xfrm>
          <a:custGeom>
            <a:avLst/>
            <a:gdLst>
              <a:gd name="connsiteX0" fmla="*/ 0 w 114272"/>
              <a:gd name="connsiteY0" fmla="*/ 0 h 114272"/>
              <a:gd name="connsiteX1" fmla="*/ 114272 w 114272"/>
              <a:gd name="connsiteY1" fmla="*/ 0 h 114272"/>
              <a:gd name="connsiteX2" fmla="*/ 114272 w 114272"/>
              <a:gd name="connsiteY2" fmla="*/ 114272 h 114272"/>
              <a:gd name="connsiteX3" fmla="*/ 0 w 114272"/>
              <a:gd name="connsiteY3" fmla="*/ 114272 h 11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72" h="114272">
                <a:moveTo>
                  <a:pt x="0" y="0"/>
                </a:moveTo>
                <a:lnTo>
                  <a:pt x="114272" y="0"/>
                </a:lnTo>
                <a:lnTo>
                  <a:pt x="114272" y="114272"/>
                </a:lnTo>
                <a:lnTo>
                  <a:pt x="0" y="11427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none" lIns="21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</a:t>
            </a:r>
            <a:r>
              <a:rPr lang="de-DE" sz="10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de-DE" sz="10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consetetur</a:t>
            </a:r>
            <a:r>
              <a:rPr lang="de-DE" sz="10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GB" sz="10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2C41422-09CB-4CDC-B4A9-F70CA075920C}"/>
              </a:ext>
            </a:extLst>
          </p:cNvPr>
          <p:cNvSpPr txBox="1">
            <a:spLocks/>
          </p:cNvSpPr>
          <p:nvPr/>
        </p:nvSpPr>
        <p:spPr bwMode="gray">
          <a:xfrm>
            <a:off x="5984043" y="3343778"/>
            <a:ext cx="1967498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4CDF105-8F99-4068-86C9-DF1FE235522B}"/>
              </a:ext>
            </a:extLst>
          </p:cNvPr>
          <p:cNvSpPr txBox="1">
            <a:spLocks/>
          </p:cNvSpPr>
          <p:nvPr/>
        </p:nvSpPr>
        <p:spPr bwMode="gray">
          <a:xfrm>
            <a:off x="2080555" y="6014561"/>
            <a:ext cx="114272" cy="114272"/>
          </a:xfrm>
          <a:custGeom>
            <a:avLst/>
            <a:gdLst>
              <a:gd name="connsiteX0" fmla="*/ 0 w 114272"/>
              <a:gd name="connsiteY0" fmla="*/ 0 h 114272"/>
              <a:gd name="connsiteX1" fmla="*/ 114272 w 114272"/>
              <a:gd name="connsiteY1" fmla="*/ 0 h 114272"/>
              <a:gd name="connsiteX2" fmla="*/ 114272 w 114272"/>
              <a:gd name="connsiteY2" fmla="*/ 114272 h 114272"/>
              <a:gd name="connsiteX3" fmla="*/ 0 w 114272"/>
              <a:gd name="connsiteY3" fmla="*/ 114272 h 11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72" h="114272">
                <a:moveTo>
                  <a:pt x="0" y="0"/>
                </a:moveTo>
                <a:lnTo>
                  <a:pt x="114272" y="0"/>
                </a:lnTo>
                <a:lnTo>
                  <a:pt x="114272" y="114272"/>
                </a:lnTo>
                <a:lnTo>
                  <a:pt x="0" y="1142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none" lIns="21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Vero </a:t>
            </a:r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eos</a:t>
            </a:r>
            <a:endParaRPr lang="en-GB" sz="10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EF72DE9-3D93-457E-B66C-9DA4107B31DD}"/>
              </a:ext>
            </a:extLst>
          </p:cNvPr>
          <p:cNvSpPr txBox="1">
            <a:spLocks/>
          </p:cNvSpPr>
          <p:nvPr/>
        </p:nvSpPr>
        <p:spPr bwMode="gray">
          <a:xfrm>
            <a:off x="5350205" y="2830516"/>
            <a:ext cx="2901913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594546-0B4B-4789-BF48-4BEDDF198628}"/>
              </a:ext>
            </a:extLst>
          </p:cNvPr>
          <p:cNvSpPr txBox="1">
            <a:spLocks/>
          </p:cNvSpPr>
          <p:nvPr/>
        </p:nvSpPr>
        <p:spPr bwMode="gray">
          <a:xfrm>
            <a:off x="3302424" y="5371282"/>
            <a:ext cx="6064391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6196D32-003E-4DFC-BC9A-4881A3F0739D}"/>
              </a:ext>
            </a:extLst>
          </p:cNvPr>
          <p:cNvSpPr txBox="1">
            <a:spLocks/>
          </p:cNvSpPr>
          <p:nvPr/>
        </p:nvSpPr>
        <p:spPr bwMode="gray">
          <a:xfrm>
            <a:off x="3001343" y="6014561"/>
            <a:ext cx="114272" cy="114272"/>
          </a:xfrm>
          <a:custGeom>
            <a:avLst/>
            <a:gdLst>
              <a:gd name="connsiteX0" fmla="*/ 0 w 114272"/>
              <a:gd name="connsiteY0" fmla="*/ 0 h 114272"/>
              <a:gd name="connsiteX1" fmla="*/ 114272 w 114272"/>
              <a:gd name="connsiteY1" fmla="*/ 0 h 114272"/>
              <a:gd name="connsiteX2" fmla="*/ 114272 w 114272"/>
              <a:gd name="connsiteY2" fmla="*/ 114272 h 114272"/>
              <a:gd name="connsiteX3" fmla="*/ 0 w 114272"/>
              <a:gd name="connsiteY3" fmla="*/ 114272 h 11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72" h="114272">
                <a:moveTo>
                  <a:pt x="0" y="0"/>
                </a:moveTo>
                <a:lnTo>
                  <a:pt x="114272" y="0"/>
                </a:lnTo>
                <a:lnTo>
                  <a:pt x="114272" y="114272"/>
                </a:lnTo>
                <a:lnTo>
                  <a:pt x="0" y="1142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none" lIns="21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Accusam</a:t>
            </a:r>
            <a:r>
              <a:rPr lang="de-DE" sz="10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</a:t>
            </a:r>
            <a:r>
              <a:rPr lang="de-DE" sz="10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justo</a:t>
            </a:r>
            <a:endParaRPr lang="en-GB" sz="10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5720DD2-96A4-4C52-851A-8F853A8FEA31}"/>
              </a:ext>
            </a:extLst>
          </p:cNvPr>
          <p:cNvSpPr txBox="1">
            <a:spLocks/>
          </p:cNvSpPr>
          <p:nvPr/>
        </p:nvSpPr>
        <p:spPr bwMode="gray">
          <a:xfrm>
            <a:off x="4528960" y="3857041"/>
            <a:ext cx="1967498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FC63E45-4602-4489-A1E2-1565B084847E}"/>
              </a:ext>
            </a:extLst>
          </p:cNvPr>
          <p:cNvSpPr txBox="1">
            <a:spLocks/>
          </p:cNvSpPr>
          <p:nvPr/>
        </p:nvSpPr>
        <p:spPr bwMode="gray">
          <a:xfrm>
            <a:off x="4528960" y="4883564"/>
            <a:ext cx="1967498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6ABB841-6F9E-4477-8E27-C205C5A779EB}"/>
              </a:ext>
            </a:extLst>
          </p:cNvPr>
          <p:cNvSpPr txBox="1">
            <a:spLocks/>
          </p:cNvSpPr>
          <p:nvPr/>
        </p:nvSpPr>
        <p:spPr bwMode="gray">
          <a:xfrm>
            <a:off x="7399317" y="4370302"/>
            <a:ext cx="2956071" cy="223174"/>
          </a:xfrm>
          <a:custGeom>
            <a:avLst/>
            <a:gdLst>
              <a:gd name="connsiteX0" fmla="*/ 0 w 2047783"/>
              <a:gd name="connsiteY0" fmla="*/ 0 h 223174"/>
              <a:gd name="connsiteX1" fmla="*/ 2047783 w 2047783"/>
              <a:gd name="connsiteY1" fmla="*/ 0 h 223174"/>
              <a:gd name="connsiteX2" fmla="*/ 2047783 w 2047783"/>
              <a:gd name="connsiteY2" fmla="*/ 223174 h 223174"/>
              <a:gd name="connsiteX3" fmla="*/ 0 w 2047783"/>
              <a:gd name="connsiteY3" fmla="*/ 223174 h 22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783" h="223174">
                <a:moveTo>
                  <a:pt x="0" y="0"/>
                </a:moveTo>
                <a:lnTo>
                  <a:pt x="2047783" y="0"/>
                </a:lnTo>
                <a:lnTo>
                  <a:pt x="2047783" y="223174"/>
                </a:lnTo>
                <a:lnTo>
                  <a:pt x="0" y="22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00" dirty="0"/>
              <a:t>At </a:t>
            </a:r>
            <a:r>
              <a:rPr lang="en-US" sz="1000" dirty="0" err="1"/>
              <a:t>vero</a:t>
            </a:r>
            <a:r>
              <a:rPr lang="en-US" sz="1000" dirty="0"/>
              <a:t> </a:t>
            </a:r>
            <a:r>
              <a:rPr lang="en-US" sz="1000" dirty="0" err="1"/>
              <a:t>eos</a:t>
            </a:r>
            <a:r>
              <a:rPr lang="en-US" sz="1000" dirty="0"/>
              <a:t> et </a:t>
            </a:r>
            <a:r>
              <a:rPr lang="en-US" sz="1000" dirty="0" err="1"/>
              <a:t>accusam</a:t>
            </a:r>
            <a:endParaRPr lang="en-US" sz="1000" dirty="0"/>
          </a:p>
        </p:txBody>
      </p:sp>
      <p:sp>
        <p:nvSpPr>
          <p:cNvPr id="56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F0CB474D-F70C-453F-91DA-7369E69B392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990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platzhalter 8">
            <a:extLst>
              <a:ext uri="{FF2B5EF4-FFF2-40B4-BE49-F238E27FC236}">
                <a16:creationId xmlns:a16="http://schemas.microsoft.com/office/drawing/2014/main" id="{86B4C210-823F-4774-97DF-8859EBAC3172}"/>
              </a:ext>
            </a:extLst>
          </p:cNvPr>
          <p:cNvSpPr txBox="1">
            <a:spLocks/>
          </p:cNvSpPr>
          <p:nvPr/>
        </p:nvSpPr>
        <p:spPr>
          <a:xfrm>
            <a:off x="4936172" y="2865292"/>
            <a:ext cx="2361600" cy="23606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>
                <a:solidFill>
                  <a:schemeClr val="accent1"/>
                </a:solidFill>
              </a:rPr>
              <a:t>Lorem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ipsum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dolor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62BAC-879C-421D-B4A5-46F6B3D3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A007B5-20BE-4813-BC03-08410207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4AC1-3C7D-4647-B7ED-1BD245FFEFC6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91B66D-3A41-4D01-A066-28F89020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1B74BC-CBFF-47D5-9B76-74E0970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B54245E-0743-477D-A779-51D04C3CFD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A28C094-6C45-43AE-9D9E-458E5639F1D0}"/>
              </a:ext>
            </a:extLst>
          </p:cNvPr>
          <p:cNvGrpSpPr/>
          <p:nvPr/>
        </p:nvGrpSpPr>
        <p:grpSpPr>
          <a:xfrm flipH="1">
            <a:off x="6879431" y="2075544"/>
            <a:ext cx="4760119" cy="772159"/>
            <a:chOff x="586580" y="2190585"/>
            <a:chExt cx="4731157" cy="872555"/>
          </a:xfrm>
        </p:grpSpPr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638F01E-E6EC-4383-AE08-8C1D374EC858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445510" y="2190914"/>
              <a:ext cx="872227" cy="872226"/>
            </a:xfrm>
            <a:prstGeom prst="line">
              <a:avLst/>
            </a:prstGeom>
            <a:ln w="3175">
              <a:solidFill>
                <a:schemeClr val="accent1"/>
              </a:solidFill>
              <a:headEnd type="triangle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BEF57CAC-BAA8-4B8B-814E-F6B487B612D6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586580" y="2190585"/>
              <a:ext cx="3861311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EC2EC0D2-3E93-430A-A403-14951AE99ACA}"/>
              </a:ext>
            </a:extLst>
          </p:cNvPr>
          <p:cNvCxnSpPr>
            <a:cxnSpLocks/>
          </p:cNvCxnSpPr>
          <p:nvPr/>
        </p:nvCxnSpPr>
        <p:spPr bwMode="gray">
          <a:xfrm>
            <a:off x="7503310" y="4030676"/>
            <a:ext cx="946800" cy="0"/>
          </a:xfrm>
          <a:prstGeom prst="line">
            <a:avLst/>
          </a:prstGeom>
          <a:ln w="3175">
            <a:solidFill>
              <a:schemeClr val="accent1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7964672D-C921-4E3A-BC75-73594CF93AF8}"/>
              </a:ext>
            </a:extLst>
          </p:cNvPr>
          <p:cNvCxnSpPr>
            <a:cxnSpLocks/>
          </p:cNvCxnSpPr>
          <p:nvPr/>
        </p:nvCxnSpPr>
        <p:spPr bwMode="gray">
          <a:xfrm flipH="1">
            <a:off x="3742685" y="4030676"/>
            <a:ext cx="945158" cy="0"/>
          </a:xfrm>
          <a:prstGeom prst="line">
            <a:avLst/>
          </a:prstGeom>
          <a:ln w="3175">
            <a:solidFill>
              <a:schemeClr val="accent1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76E90EB-E874-4E37-9213-954C85780D5C}"/>
              </a:ext>
            </a:extLst>
          </p:cNvPr>
          <p:cNvGrpSpPr/>
          <p:nvPr/>
        </p:nvGrpSpPr>
        <p:grpSpPr>
          <a:xfrm>
            <a:off x="550863" y="2075544"/>
            <a:ext cx="4760119" cy="772159"/>
            <a:chOff x="586580" y="2190585"/>
            <a:chExt cx="4731157" cy="872555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013DFFF-AFB1-478F-A9C6-95490C44D93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445510" y="2190914"/>
              <a:ext cx="872227" cy="872226"/>
            </a:xfrm>
            <a:prstGeom prst="line">
              <a:avLst/>
            </a:prstGeom>
            <a:ln w="3175">
              <a:solidFill>
                <a:schemeClr val="accent1"/>
              </a:solidFill>
              <a:headEnd type="triangle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EB174B58-D7E2-4A33-AF7B-B50A8E316D79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586580" y="2190585"/>
              <a:ext cx="3861311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8DB59531-B1E0-4243-994E-E90159DB08D8}"/>
              </a:ext>
            </a:extLst>
          </p:cNvPr>
          <p:cNvGrpSpPr/>
          <p:nvPr/>
        </p:nvGrpSpPr>
        <p:grpSpPr>
          <a:xfrm>
            <a:off x="6879430" y="5200844"/>
            <a:ext cx="4760120" cy="771972"/>
            <a:chOff x="6879429" y="5361974"/>
            <a:chExt cx="4760120" cy="877685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D692643F-A099-4848-8CCF-8BBE5A71CC4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79429" y="5361974"/>
              <a:ext cx="877566" cy="877566"/>
            </a:xfrm>
            <a:prstGeom prst="line">
              <a:avLst/>
            </a:prstGeom>
            <a:ln w="3175">
              <a:solidFill>
                <a:schemeClr val="accent1"/>
              </a:solidFill>
              <a:headEnd type="triangle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9F205613-58F8-4C09-A3D6-A4158BD91B4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754601" y="6239659"/>
              <a:ext cx="3884948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E3DB855F-B0C2-4B75-99AE-CDB295F1B935}"/>
              </a:ext>
            </a:extLst>
          </p:cNvPr>
          <p:cNvGrpSpPr/>
          <p:nvPr/>
        </p:nvGrpSpPr>
        <p:grpSpPr>
          <a:xfrm>
            <a:off x="550863" y="5200844"/>
            <a:ext cx="4760120" cy="771972"/>
            <a:chOff x="550863" y="5361974"/>
            <a:chExt cx="4760120" cy="877685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13868681-F815-44B2-9D30-32FF65B46C06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433417" y="5361974"/>
              <a:ext cx="877566" cy="877566"/>
            </a:xfrm>
            <a:prstGeom prst="line">
              <a:avLst/>
            </a:prstGeom>
            <a:ln w="3175">
              <a:solidFill>
                <a:schemeClr val="accent1"/>
              </a:solidFill>
              <a:headEnd type="triangle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71499E40-FD86-42ED-AD48-BBD592C6238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550863" y="6239659"/>
              <a:ext cx="3884948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platzhalter 8">
            <a:extLst>
              <a:ext uri="{FF2B5EF4-FFF2-40B4-BE49-F238E27FC236}">
                <a16:creationId xmlns:a16="http://schemas.microsoft.com/office/drawing/2014/main" id="{D9CEA056-6628-4C79-8630-098BAD55176F}"/>
              </a:ext>
            </a:extLst>
          </p:cNvPr>
          <p:cNvSpPr txBox="1">
            <a:spLocks/>
          </p:cNvSpPr>
          <p:nvPr/>
        </p:nvSpPr>
        <p:spPr>
          <a:xfrm>
            <a:off x="553245" y="2075545"/>
            <a:ext cx="3189440" cy="895150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5" name="Textplatzhalter 8">
            <a:extLst>
              <a:ext uri="{FF2B5EF4-FFF2-40B4-BE49-F238E27FC236}">
                <a16:creationId xmlns:a16="http://schemas.microsoft.com/office/drawing/2014/main" id="{C997C5E9-B4F6-4B53-BF1B-0014D0AA04E8}"/>
              </a:ext>
            </a:extLst>
          </p:cNvPr>
          <p:cNvSpPr txBox="1">
            <a:spLocks/>
          </p:cNvSpPr>
          <p:nvPr/>
        </p:nvSpPr>
        <p:spPr>
          <a:xfrm>
            <a:off x="8450110" y="2075545"/>
            <a:ext cx="3189440" cy="895150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6" name="Textplatzhalter 8">
            <a:extLst>
              <a:ext uri="{FF2B5EF4-FFF2-40B4-BE49-F238E27FC236}">
                <a16:creationId xmlns:a16="http://schemas.microsoft.com/office/drawing/2014/main" id="{7F85AA84-34D5-4A78-AD9D-16577261C9B9}"/>
              </a:ext>
            </a:extLst>
          </p:cNvPr>
          <p:cNvSpPr txBox="1">
            <a:spLocks/>
          </p:cNvSpPr>
          <p:nvPr/>
        </p:nvSpPr>
        <p:spPr>
          <a:xfrm>
            <a:off x="553245" y="5077666"/>
            <a:ext cx="3189440" cy="895150"/>
          </a:xfrm>
          <a:prstGeom prst="rect">
            <a:avLst/>
          </a:prstGeom>
        </p:spPr>
        <p:txBody>
          <a:bodyPr lIns="0" tIns="72000" rIns="0" bIns="7200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7" name="Textplatzhalter 8">
            <a:extLst>
              <a:ext uri="{FF2B5EF4-FFF2-40B4-BE49-F238E27FC236}">
                <a16:creationId xmlns:a16="http://schemas.microsoft.com/office/drawing/2014/main" id="{989E6C81-DA84-4AE4-A61D-FECCDD7372C5}"/>
              </a:ext>
            </a:extLst>
          </p:cNvPr>
          <p:cNvSpPr txBox="1">
            <a:spLocks/>
          </p:cNvSpPr>
          <p:nvPr/>
        </p:nvSpPr>
        <p:spPr>
          <a:xfrm>
            <a:off x="8450110" y="5077666"/>
            <a:ext cx="3189440" cy="895150"/>
          </a:xfrm>
          <a:prstGeom prst="rect">
            <a:avLst/>
          </a:prstGeom>
        </p:spPr>
        <p:txBody>
          <a:bodyPr lIns="0" tIns="72000" rIns="0" bIns="7200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3" name="Textplatzhalter 8">
            <a:extLst>
              <a:ext uri="{FF2B5EF4-FFF2-40B4-BE49-F238E27FC236}">
                <a16:creationId xmlns:a16="http://schemas.microsoft.com/office/drawing/2014/main" id="{CCF98A46-0B63-411B-B965-0087C471E343}"/>
              </a:ext>
            </a:extLst>
          </p:cNvPr>
          <p:cNvSpPr txBox="1">
            <a:spLocks/>
          </p:cNvSpPr>
          <p:nvPr/>
        </p:nvSpPr>
        <p:spPr>
          <a:xfrm>
            <a:off x="8450110" y="3577781"/>
            <a:ext cx="3189440" cy="895150"/>
          </a:xfrm>
          <a:prstGeom prst="rect">
            <a:avLst/>
          </a:prstGeom>
        </p:spPr>
        <p:txBody>
          <a:bodyPr lIns="0" tIns="72000" rIns="0" bIns="72000"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4" name="Textplatzhalter 8">
            <a:extLst>
              <a:ext uri="{FF2B5EF4-FFF2-40B4-BE49-F238E27FC236}">
                <a16:creationId xmlns:a16="http://schemas.microsoft.com/office/drawing/2014/main" id="{05B9CBA5-3EC6-423B-853B-4C18EA968C39}"/>
              </a:ext>
            </a:extLst>
          </p:cNvPr>
          <p:cNvSpPr txBox="1">
            <a:spLocks/>
          </p:cNvSpPr>
          <p:nvPr/>
        </p:nvSpPr>
        <p:spPr>
          <a:xfrm>
            <a:off x="553245" y="3577781"/>
            <a:ext cx="3189440" cy="895150"/>
          </a:xfrm>
          <a:prstGeom prst="rect">
            <a:avLst/>
          </a:prstGeom>
        </p:spPr>
        <p:txBody>
          <a:bodyPr lIns="0" tIns="72000" rIns="0" bIns="72000"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28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A1D2F0E7-E056-49A6-BE4C-6451F4BAAB7F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3085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platzhalter 8">
            <a:extLst>
              <a:ext uri="{FF2B5EF4-FFF2-40B4-BE49-F238E27FC236}">
                <a16:creationId xmlns:a16="http://schemas.microsoft.com/office/drawing/2014/main" id="{86B4C210-823F-4774-97DF-8859EBAC3172}"/>
              </a:ext>
            </a:extLst>
          </p:cNvPr>
          <p:cNvSpPr txBox="1">
            <a:spLocks/>
          </p:cNvSpPr>
          <p:nvPr/>
        </p:nvSpPr>
        <p:spPr>
          <a:xfrm>
            <a:off x="4936172" y="2865292"/>
            <a:ext cx="2361600" cy="2360613"/>
          </a:xfrm>
          <a:prstGeom prst="ellipse">
            <a:avLst/>
          </a:prstGeom>
          <a:noFill/>
        </p:spPr>
        <p:txBody>
          <a:bodyPr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>
                <a:solidFill>
                  <a:schemeClr val="accent1"/>
                </a:solidFill>
              </a:rPr>
              <a:t>Lorem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ipsum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62BAC-879C-421D-B4A5-46F6B3D3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A007B5-20BE-4813-BC03-08410207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4AC1-3C7D-4647-B7ED-1BD245FFEFC6}" type="datetime1">
              <a:rPr lang="en-GB" smtClean="0"/>
              <a:t>19/02/2025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91B66D-3A41-4D01-A066-28F89020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Lorem ipsum dolor sit amet 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1B74BC-CBFF-47D5-9B76-74E0970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GB" smtClean="0"/>
              <a:t>33</a:t>
            </a:fld>
            <a:endParaRPr lang="en-GB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B54245E-0743-477D-A779-51D04C3CFD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A28C094-6C45-43AE-9D9E-458E5639F1D0}"/>
              </a:ext>
            </a:extLst>
          </p:cNvPr>
          <p:cNvGrpSpPr/>
          <p:nvPr/>
        </p:nvGrpSpPr>
        <p:grpSpPr>
          <a:xfrm flipH="1">
            <a:off x="6879431" y="2075544"/>
            <a:ext cx="4760119" cy="772159"/>
            <a:chOff x="586580" y="2190585"/>
            <a:chExt cx="4731157" cy="872555"/>
          </a:xfrm>
        </p:grpSpPr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638F01E-E6EC-4383-AE08-8C1D374EC858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445510" y="2190914"/>
              <a:ext cx="872227" cy="872226"/>
            </a:xfrm>
            <a:prstGeom prst="line">
              <a:avLst/>
            </a:prstGeom>
            <a:ln w="3175">
              <a:solidFill>
                <a:schemeClr val="accent5"/>
              </a:solidFill>
              <a:headEnd type="diamond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BEF57CAC-BAA8-4B8B-814E-F6B487B612D6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586580" y="2190585"/>
              <a:ext cx="3861311" cy="0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EC2EC0D2-3E93-430A-A403-14951AE99ACA}"/>
              </a:ext>
            </a:extLst>
          </p:cNvPr>
          <p:cNvCxnSpPr>
            <a:cxnSpLocks/>
          </p:cNvCxnSpPr>
          <p:nvPr/>
        </p:nvCxnSpPr>
        <p:spPr bwMode="gray">
          <a:xfrm>
            <a:off x="7503310" y="4030676"/>
            <a:ext cx="946800" cy="0"/>
          </a:xfrm>
          <a:prstGeom prst="line">
            <a:avLst/>
          </a:prstGeom>
          <a:ln w="3175">
            <a:solidFill>
              <a:schemeClr val="accent5"/>
            </a:solidFill>
            <a:headEnd type="diamond" w="med" len="med"/>
            <a:tailEnd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7964672D-C921-4E3A-BC75-73594CF93AF8}"/>
              </a:ext>
            </a:extLst>
          </p:cNvPr>
          <p:cNvCxnSpPr>
            <a:cxnSpLocks/>
          </p:cNvCxnSpPr>
          <p:nvPr/>
        </p:nvCxnSpPr>
        <p:spPr bwMode="gray">
          <a:xfrm flipH="1">
            <a:off x="3742685" y="4030676"/>
            <a:ext cx="945158" cy="0"/>
          </a:xfrm>
          <a:prstGeom prst="line">
            <a:avLst/>
          </a:prstGeom>
          <a:ln w="3175">
            <a:solidFill>
              <a:schemeClr val="accent5"/>
            </a:solidFill>
            <a:headEnd type="diamond" w="med" len="med"/>
            <a:tailEnd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76E90EB-E874-4E37-9213-954C85780D5C}"/>
              </a:ext>
            </a:extLst>
          </p:cNvPr>
          <p:cNvGrpSpPr/>
          <p:nvPr/>
        </p:nvGrpSpPr>
        <p:grpSpPr>
          <a:xfrm>
            <a:off x="550863" y="2075544"/>
            <a:ext cx="4760119" cy="772159"/>
            <a:chOff x="586580" y="2190585"/>
            <a:chExt cx="4731157" cy="872555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013DFFF-AFB1-478F-A9C6-95490C44D93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445510" y="2190914"/>
              <a:ext cx="872227" cy="872226"/>
            </a:xfrm>
            <a:prstGeom prst="line">
              <a:avLst/>
            </a:prstGeom>
            <a:ln w="3175">
              <a:solidFill>
                <a:schemeClr val="accent5"/>
              </a:solidFill>
              <a:headEnd type="diamond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EB174B58-D7E2-4A33-AF7B-B50A8E316D79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586580" y="2190585"/>
              <a:ext cx="3861311" cy="0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8DB59531-B1E0-4243-994E-E90159DB08D8}"/>
              </a:ext>
            </a:extLst>
          </p:cNvPr>
          <p:cNvGrpSpPr/>
          <p:nvPr/>
        </p:nvGrpSpPr>
        <p:grpSpPr>
          <a:xfrm>
            <a:off x="6879430" y="5200844"/>
            <a:ext cx="4760120" cy="771972"/>
            <a:chOff x="6879429" y="5361974"/>
            <a:chExt cx="4760120" cy="877685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D692643F-A099-4848-8CCF-8BBE5A71CC4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79429" y="5361974"/>
              <a:ext cx="877566" cy="877566"/>
            </a:xfrm>
            <a:prstGeom prst="line">
              <a:avLst/>
            </a:prstGeom>
            <a:ln w="3175">
              <a:solidFill>
                <a:schemeClr val="accent5"/>
              </a:solidFill>
              <a:headEnd type="diamond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9F205613-58F8-4C09-A3D6-A4158BD91B4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754601" y="6239659"/>
              <a:ext cx="3884948" cy="0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E3DB855F-B0C2-4B75-99AE-CDB295F1B935}"/>
              </a:ext>
            </a:extLst>
          </p:cNvPr>
          <p:cNvGrpSpPr/>
          <p:nvPr/>
        </p:nvGrpSpPr>
        <p:grpSpPr>
          <a:xfrm>
            <a:off x="550863" y="5200844"/>
            <a:ext cx="4760120" cy="771972"/>
            <a:chOff x="550863" y="5361974"/>
            <a:chExt cx="4760120" cy="877685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13868681-F815-44B2-9D30-32FF65B46C06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433417" y="5361974"/>
              <a:ext cx="877566" cy="877566"/>
            </a:xfrm>
            <a:prstGeom prst="line">
              <a:avLst/>
            </a:prstGeom>
            <a:ln w="3175">
              <a:solidFill>
                <a:schemeClr val="accent5"/>
              </a:solidFill>
              <a:headEnd type="diamond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71499E40-FD86-42ED-AD48-BBD592C6238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550863" y="6239659"/>
              <a:ext cx="3884948" cy="0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platzhalter 8">
            <a:extLst>
              <a:ext uri="{FF2B5EF4-FFF2-40B4-BE49-F238E27FC236}">
                <a16:creationId xmlns:a16="http://schemas.microsoft.com/office/drawing/2014/main" id="{D9CEA056-6628-4C79-8630-098BAD55176F}"/>
              </a:ext>
            </a:extLst>
          </p:cNvPr>
          <p:cNvSpPr txBox="1">
            <a:spLocks/>
          </p:cNvSpPr>
          <p:nvPr/>
        </p:nvSpPr>
        <p:spPr>
          <a:xfrm>
            <a:off x="553245" y="2075545"/>
            <a:ext cx="3189440" cy="895150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5" name="Textplatzhalter 8">
            <a:extLst>
              <a:ext uri="{FF2B5EF4-FFF2-40B4-BE49-F238E27FC236}">
                <a16:creationId xmlns:a16="http://schemas.microsoft.com/office/drawing/2014/main" id="{C997C5E9-B4F6-4B53-BF1B-0014D0AA04E8}"/>
              </a:ext>
            </a:extLst>
          </p:cNvPr>
          <p:cNvSpPr txBox="1">
            <a:spLocks/>
          </p:cNvSpPr>
          <p:nvPr/>
        </p:nvSpPr>
        <p:spPr>
          <a:xfrm>
            <a:off x="8450110" y="2075545"/>
            <a:ext cx="3189440" cy="895150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6" name="Textplatzhalter 8">
            <a:extLst>
              <a:ext uri="{FF2B5EF4-FFF2-40B4-BE49-F238E27FC236}">
                <a16:creationId xmlns:a16="http://schemas.microsoft.com/office/drawing/2014/main" id="{7F85AA84-34D5-4A78-AD9D-16577261C9B9}"/>
              </a:ext>
            </a:extLst>
          </p:cNvPr>
          <p:cNvSpPr txBox="1">
            <a:spLocks/>
          </p:cNvSpPr>
          <p:nvPr/>
        </p:nvSpPr>
        <p:spPr>
          <a:xfrm>
            <a:off x="553245" y="5077666"/>
            <a:ext cx="3189440" cy="895150"/>
          </a:xfrm>
          <a:prstGeom prst="rect">
            <a:avLst/>
          </a:prstGeom>
        </p:spPr>
        <p:txBody>
          <a:bodyPr lIns="0" tIns="72000" rIns="0" bIns="7200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77" name="Textplatzhalter 8">
            <a:extLst>
              <a:ext uri="{FF2B5EF4-FFF2-40B4-BE49-F238E27FC236}">
                <a16:creationId xmlns:a16="http://schemas.microsoft.com/office/drawing/2014/main" id="{989E6C81-DA84-4AE4-A61D-FECCDD7372C5}"/>
              </a:ext>
            </a:extLst>
          </p:cNvPr>
          <p:cNvSpPr txBox="1">
            <a:spLocks/>
          </p:cNvSpPr>
          <p:nvPr/>
        </p:nvSpPr>
        <p:spPr>
          <a:xfrm>
            <a:off x="8450110" y="5077666"/>
            <a:ext cx="3189440" cy="895150"/>
          </a:xfrm>
          <a:prstGeom prst="rect">
            <a:avLst/>
          </a:prstGeom>
        </p:spPr>
        <p:txBody>
          <a:bodyPr lIns="0" tIns="72000" rIns="0" bIns="72000" anchor="b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3" name="Textplatzhalter 8">
            <a:extLst>
              <a:ext uri="{FF2B5EF4-FFF2-40B4-BE49-F238E27FC236}">
                <a16:creationId xmlns:a16="http://schemas.microsoft.com/office/drawing/2014/main" id="{CCF98A46-0B63-411B-B965-0087C471E343}"/>
              </a:ext>
            </a:extLst>
          </p:cNvPr>
          <p:cNvSpPr txBox="1">
            <a:spLocks/>
          </p:cNvSpPr>
          <p:nvPr/>
        </p:nvSpPr>
        <p:spPr>
          <a:xfrm>
            <a:off x="8450110" y="3577781"/>
            <a:ext cx="3189440" cy="895150"/>
          </a:xfrm>
          <a:prstGeom prst="rect">
            <a:avLst/>
          </a:prstGeom>
        </p:spPr>
        <p:txBody>
          <a:bodyPr lIns="0" tIns="72000" rIns="0" bIns="72000"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 algn="r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sp>
        <p:nvSpPr>
          <p:cNvPr id="84" name="Textplatzhalter 8">
            <a:extLst>
              <a:ext uri="{FF2B5EF4-FFF2-40B4-BE49-F238E27FC236}">
                <a16:creationId xmlns:a16="http://schemas.microsoft.com/office/drawing/2014/main" id="{05B9CBA5-3EC6-423B-853B-4C18EA968C39}"/>
              </a:ext>
            </a:extLst>
          </p:cNvPr>
          <p:cNvSpPr txBox="1">
            <a:spLocks/>
          </p:cNvSpPr>
          <p:nvPr/>
        </p:nvSpPr>
        <p:spPr>
          <a:xfrm>
            <a:off x="553245" y="3577781"/>
            <a:ext cx="3189440" cy="895150"/>
          </a:xfrm>
          <a:prstGeom prst="rect">
            <a:avLst/>
          </a:prstGeom>
        </p:spPr>
        <p:txBody>
          <a:bodyPr lIns="0" tIns="72000" rIns="0" bIns="72000" anchor="ctr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Lorem</a:t>
            </a:r>
            <a:r>
              <a:rPr lang="de-DE" sz="1400" dirty="0"/>
              <a:t> </a:t>
            </a:r>
            <a:r>
              <a:rPr lang="de-DE" sz="1400" dirty="0" err="1"/>
              <a:t>ipsum</a:t>
            </a:r>
            <a:r>
              <a:rPr lang="de-DE" sz="1400" dirty="0"/>
              <a:t> </a:t>
            </a:r>
            <a:r>
              <a:rPr lang="de-DE" sz="1400" dirty="0" err="1"/>
              <a:t>dolor</a:t>
            </a:r>
            <a:endParaRPr lang="de-DE" sz="1400" dirty="0"/>
          </a:p>
          <a:p>
            <a:pPr lvl="1"/>
            <a:r>
              <a:rPr lang="de-DE" sz="1400" dirty="0" err="1"/>
              <a:t>Consetetur</a:t>
            </a:r>
            <a:r>
              <a:rPr lang="de-DE" sz="1400" dirty="0"/>
              <a:t> </a:t>
            </a:r>
            <a:r>
              <a:rPr lang="de-DE" sz="1400" dirty="0" err="1"/>
              <a:t>sadipscing</a:t>
            </a:r>
            <a:r>
              <a:rPr lang="de-DE" sz="1400" dirty="0"/>
              <a:t> </a:t>
            </a:r>
            <a:r>
              <a:rPr lang="de-DE" sz="1400" dirty="0" err="1"/>
              <a:t>elitr</a:t>
            </a:r>
            <a:r>
              <a:rPr lang="de-DE" sz="1400" dirty="0"/>
              <a:t>, sed </a:t>
            </a:r>
            <a:r>
              <a:rPr lang="de-DE" sz="1400" dirty="0" err="1"/>
              <a:t>diam</a:t>
            </a:r>
            <a:r>
              <a:rPr lang="de-DE" sz="1400" dirty="0"/>
              <a:t> </a:t>
            </a:r>
            <a:r>
              <a:rPr lang="de-DE" sz="1400" dirty="0" err="1"/>
              <a:t>nonumy</a:t>
            </a:r>
            <a:r>
              <a:rPr lang="de-DE" sz="1400" dirty="0"/>
              <a:t> </a:t>
            </a:r>
            <a:r>
              <a:rPr lang="de-DE" sz="1400" dirty="0" err="1"/>
              <a:t>eirmod</a:t>
            </a:r>
            <a:r>
              <a:rPr lang="de-DE" sz="1400" dirty="0"/>
              <a:t> </a:t>
            </a:r>
            <a:r>
              <a:rPr lang="de-DE" sz="1400" dirty="0" err="1"/>
              <a:t>est</a:t>
            </a:r>
            <a:r>
              <a:rPr lang="de-DE" sz="1400" dirty="0"/>
              <a:t> </a:t>
            </a:r>
            <a:r>
              <a:rPr lang="de-DE" sz="1400" dirty="0" err="1"/>
              <a:t>tempor</a:t>
            </a:r>
            <a:r>
              <a:rPr lang="de-DE" sz="1400" dirty="0"/>
              <a:t> </a:t>
            </a:r>
            <a:r>
              <a:rPr lang="de-DE" sz="1400" dirty="0" err="1"/>
              <a:t>invidunt</a:t>
            </a:r>
            <a:r>
              <a:rPr lang="de-DE" sz="1400" dirty="0"/>
              <a:t> </a:t>
            </a:r>
            <a:r>
              <a:rPr lang="de-DE" sz="1400" dirty="0" err="1"/>
              <a:t>ut</a:t>
            </a:r>
            <a:r>
              <a:rPr lang="de-DE" sz="1400" dirty="0"/>
              <a:t>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053D09E-839A-436E-BFDF-98A4DA86FE9E}"/>
              </a:ext>
            </a:extLst>
          </p:cNvPr>
          <p:cNvGrpSpPr/>
          <p:nvPr/>
        </p:nvGrpSpPr>
        <p:grpSpPr>
          <a:xfrm>
            <a:off x="4936172" y="2865292"/>
            <a:ext cx="2361600" cy="2361600"/>
            <a:chOff x="1595744" y="4622244"/>
            <a:chExt cx="589258" cy="58978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631B78-E0B5-4282-A34D-F9F0F3C2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437" y="4622244"/>
              <a:ext cx="248247" cy="188162"/>
            </a:xfrm>
            <a:custGeom>
              <a:avLst/>
              <a:gdLst>
                <a:gd name="connsiteX0" fmla="*/ 1132921 w 1132921"/>
                <a:gd name="connsiteY0" fmla="*/ 0 h 858712"/>
                <a:gd name="connsiteX1" fmla="*/ 1132921 w 1132921"/>
                <a:gd name="connsiteY1" fmla="*/ 416077 h 858712"/>
                <a:gd name="connsiteX2" fmla="*/ 354038 w 1132921"/>
                <a:gd name="connsiteY2" fmla="*/ 858712 h 858712"/>
                <a:gd name="connsiteX3" fmla="*/ 0 w 1132921"/>
                <a:gd name="connsiteY3" fmla="*/ 650674 h 858712"/>
                <a:gd name="connsiteX4" fmla="*/ 1132921 w 1132921"/>
                <a:gd name="connsiteY4" fmla="*/ 0 h 85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21" h="858712">
                  <a:moveTo>
                    <a:pt x="1132921" y="0"/>
                  </a:moveTo>
                  <a:cubicBezTo>
                    <a:pt x="1132921" y="0"/>
                    <a:pt x="1132921" y="0"/>
                    <a:pt x="1132921" y="416077"/>
                  </a:cubicBezTo>
                  <a:cubicBezTo>
                    <a:pt x="805436" y="420503"/>
                    <a:pt x="517781" y="597557"/>
                    <a:pt x="354038" y="858712"/>
                  </a:cubicBezTo>
                  <a:cubicBezTo>
                    <a:pt x="354038" y="858712"/>
                    <a:pt x="354038" y="858712"/>
                    <a:pt x="0" y="650674"/>
                  </a:cubicBezTo>
                  <a:cubicBezTo>
                    <a:pt x="230124" y="265581"/>
                    <a:pt x="650545" y="8853"/>
                    <a:pt x="1132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6FA882E4-36CF-4A05-9CAC-FAF12CBB8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383" y="5022813"/>
              <a:ext cx="249301" cy="189217"/>
            </a:xfrm>
            <a:custGeom>
              <a:avLst/>
              <a:gdLst>
                <a:gd name="connsiteX0" fmla="*/ 358585 w 1137731"/>
                <a:gd name="connsiteY0" fmla="*/ 0 h 863524"/>
                <a:gd name="connsiteX1" fmla="*/ 1137731 w 1137731"/>
                <a:gd name="connsiteY1" fmla="*/ 447261 h 863524"/>
                <a:gd name="connsiteX2" fmla="*/ 1137731 w 1137731"/>
                <a:gd name="connsiteY2" fmla="*/ 863524 h 863524"/>
                <a:gd name="connsiteX3" fmla="*/ 0 w 1137731"/>
                <a:gd name="connsiteY3" fmla="*/ 208131 h 863524"/>
                <a:gd name="connsiteX4" fmla="*/ 358585 w 1137731"/>
                <a:gd name="connsiteY4" fmla="*/ 0 h 8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731" h="863524">
                  <a:moveTo>
                    <a:pt x="358585" y="0"/>
                  </a:moveTo>
                  <a:cubicBezTo>
                    <a:pt x="517956" y="265699"/>
                    <a:pt x="805709" y="442833"/>
                    <a:pt x="1137731" y="447261"/>
                  </a:cubicBezTo>
                  <a:cubicBezTo>
                    <a:pt x="1137731" y="447261"/>
                    <a:pt x="1137731" y="447261"/>
                    <a:pt x="1137731" y="863524"/>
                  </a:cubicBezTo>
                  <a:cubicBezTo>
                    <a:pt x="655192" y="859096"/>
                    <a:pt x="230202" y="593396"/>
                    <a:pt x="0" y="208131"/>
                  </a:cubicBezTo>
                  <a:cubicBezTo>
                    <a:pt x="0" y="208131"/>
                    <a:pt x="0" y="208131"/>
                    <a:pt x="358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ED13E9AA-8D0F-42EA-A7D2-05A43B913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063" y="5023867"/>
              <a:ext cx="248247" cy="188162"/>
            </a:xfrm>
            <a:custGeom>
              <a:avLst/>
              <a:gdLst>
                <a:gd name="connsiteX0" fmla="*/ 778883 w 1132921"/>
                <a:gd name="connsiteY0" fmla="*/ 0 h 858712"/>
                <a:gd name="connsiteX1" fmla="*/ 1132921 w 1132921"/>
                <a:gd name="connsiteY1" fmla="*/ 208038 h 858712"/>
                <a:gd name="connsiteX2" fmla="*/ 0 w 1132921"/>
                <a:gd name="connsiteY2" fmla="*/ 858712 h 858712"/>
                <a:gd name="connsiteX3" fmla="*/ 0 w 1132921"/>
                <a:gd name="connsiteY3" fmla="*/ 442635 h 858712"/>
                <a:gd name="connsiteX4" fmla="*/ 778883 w 1132921"/>
                <a:gd name="connsiteY4" fmla="*/ 0 h 85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21" h="858712">
                  <a:moveTo>
                    <a:pt x="778883" y="0"/>
                  </a:moveTo>
                  <a:lnTo>
                    <a:pt x="1132921" y="208038"/>
                  </a:lnTo>
                  <a:cubicBezTo>
                    <a:pt x="902797" y="593131"/>
                    <a:pt x="482376" y="854286"/>
                    <a:pt x="0" y="858712"/>
                  </a:cubicBezTo>
                  <a:cubicBezTo>
                    <a:pt x="0" y="858712"/>
                    <a:pt x="0" y="858712"/>
                    <a:pt x="0" y="442635"/>
                  </a:cubicBezTo>
                  <a:cubicBezTo>
                    <a:pt x="327485" y="438209"/>
                    <a:pt x="615141" y="261154"/>
                    <a:pt x="778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A8FF4179-63DF-4E99-AEC6-7A82691CF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063" y="4622244"/>
              <a:ext cx="250356" cy="191325"/>
            </a:xfrm>
            <a:custGeom>
              <a:avLst/>
              <a:gdLst>
                <a:gd name="connsiteX0" fmla="*/ 0 w 1142543"/>
                <a:gd name="connsiteY0" fmla="*/ 0 h 873145"/>
                <a:gd name="connsiteX1" fmla="*/ 1142543 w 1142543"/>
                <a:gd name="connsiteY1" fmla="*/ 664831 h 873145"/>
                <a:gd name="connsiteX2" fmla="*/ 783838 w 1142543"/>
                <a:gd name="connsiteY2" fmla="*/ 873145 h 873145"/>
                <a:gd name="connsiteX3" fmla="*/ 0 w 1142543"/>
                <a:gd name="connsiteY3" fmla="*/ 416628 h 873145"/>
                <a:gd name="connsiteX4" fmla="*/ 0 w 1142543"/>
                <a:gd name="connsiteY4" fmla="*/ 0 h 87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543" h="873145">
                  <a:moveTo>
                    <a:pt x="0" y="0"/>
                  </a:moveTo>
                  <a:cubicBezTo>
                    <a:pt x="487131" y="8864"/>
                    <a:pt x="912263" y="270365"/>
                    <a:pt x="1142543" y="664831"/>
                  </a:cubicBezTo>
                  <a:cubicBezTo>
                    <a:pt x="1142543" y="664831"/>
                    <a:pt x="1142543" y="664831"/>
                    <a:pt x="783838" y="873145"/>
                  </a:cubicBezTo>
                  <a:cubicBezTo>
                    <a:pt x="624413" y="602780"/>
                    <a:pt x="332134" y="421060"/>
                    <a:pt x="0" y="416628"/>
                  </a:cubicBezTo>
                  <a:cubicBezTo>
                    <a:pt x="0" y="416628"/>
                    <a:pt x="0" y="4166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9E3D4420-AFEA-4C18-B26C-EF9CA2970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744" y="4771930"/>
              <a:ext cx="116481" cy="289359"/>
            </a:xfrm>
            <a:custGeom>
              <a:avLst/>
              <a:gdLst>
                <a:gd name="connsiteX0" fmla="*/ 177195 w 531583"/>
                <a:gd name="connsiteY0" fmla="*/ 0 h 1320540"/>
                <a:gd name="connsiteX1" fmla="*/ 531583 w 531583"/>
                <a:gd name="connsiteY1" fmla="*/ 207576 h 1320540"/>
                <a:gd name="connsiteX2" fmla="*/ 411977 w 531583"/>
                <a:gd name="connsiteY2" fmla="*/ 662478 h 1320540"/>
                <a:gd name="connsiteX3" fmla="*/ 531583 w 531583"/>
                <a:gd name="connsiteY3" fmla="*/ 1112964 h 1320540"/>
                <a:gd name="connsiteX4" fmla="*/ 172765 w 531583"/>
                <a:gd name="connsiteY4" fmla="*/ 1320540 h 1320540"/>
                <a:gd name="connsiteX5" fmla="*/ 0 w 531583"/>
                <a:gd name="connsiteY5" fmla="*/ 662478 h 1320540"/>
                <a:gd name="connsiteX6" fmla="*/ 177195 w 531583"/>
                <a:gd name="connsiteY6" fmla="*/ 0 h 132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583" h="1320540">
                  <a:moveTo>
                    <a:pt x="177195" y="0"/>
                  </a:moveTo>
                  <a:cubicBezTo>
                    <a:pt x="177195" y="0"/>
                    <a:pt x="177195" y="0"/>
                    <a:pt x="531583" y="207576"/>
                  </a:cubicBezTo>
                  <a:cubicBezTo>
                    <a:pt x="456276" y="344489"/>
                    <a:pt x="411977" y="499067"/>
                    <a:pt x="411977" y="662478"/>
                  </a:cubicBezTo>
                  <a:cubicBezTo>
                    <a:pt x="411977" y="825890"/>
                    <a:pt x="456276" y="980468"/>
                    <a:pt x="531583" y="1112964"/>
                  </a:cubicBezTo>
                  <a:cubicBezTo>
                    <a:pt x="531583" y="1112964"/>
                    <a:pt x="531583" y="1112964"/>
                    <a:pt x="172765" y="1320540"/>
                  </a:cubicBezTo>
                  <a:cubicBezTo>
                    <a:pt x="62018" y="1126213"/>
                    <a:pt x="0" y="900971"/>
                    <a:pt x="0" y="662478"/>
                  </a:cubicBezTo>
                  <a:cubicBezTo>
                    <a:pt x="0" y="419569"/>
                    <a:pt x="62018" y="194327"/>
                    <a:pt x="177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DCF7FA7F-4B93-43FD-9F05-6CE23851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21" y="4774565"/>
              <a:ext cx="116481" cy="287778"/>
            </a:xfrm>
            <a:custGeom>
              <a:avLst/>
              <a:gdLst>
                <a:gd name="connsiteX0" fmla="*/ 363249 w 531583"/>
                <a:gd name="connsiteY0" fmla="*/ 0 h 1313324"/>
                <a:gd name="connsiteX1" fmla="*/ 531583 w 531583"/>
                <a:gd name="connsiteY1" fmla="*/ 650029 h 1313324"/>
                <a:gd name="connsiteX2" fmla="*/ 354389 w 531583"/>
                <a:gd name="connsiteY2" fmla="*/ 1313324 h 1313324"/>
                <a:gd name="connsiteX3" fmla="*/ 0 w 531583"/>
                <a:gd name="connsiteY3" fmla="*/ 1105492 h 1313324"/>
                <a:gd name="connsiteX4" fmla="*/ 115176 w 531583"/>
                <a:gd name="connsiteY4" fmla="*/ 650029 h 1313324"/>
                <a:gd name="connsiteX5" fmla="*/ 4430 w 531583"/>
                <a:gd name="connsiteY5" fmla="*/ 203410 h 1313324"/>
                <a:gd name="connsiteX6" fmla="*/ 363249 w 531583"/>
                <a:gd name="connsiteY6" fmla="*/ 0 h 131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583" h="1313324">
                  <a:moveTo>
                    <a:pt x="363249" y="0"/>
                  </a:moveTo>
                  <a:cubicBezTo>
                    <a:pt x="469565" y="190144"/>
                    <a:pt x="531583" y="415665"/>
                    <a:pt x="531583" y="650029"/>
                  </a:cubicBezTo>
                  <a:cubicBezTo>
                    <a:pt x="531583" y="893237"/>
                    <a:pt x="465135" y="1118758"/>
                    <a:pt x="354389" y="1313324"/>
                  </a:cubicBezTo>
                  <a:cubicBezTo>
                    <a:pt x="354389" y="1313324"/>
                    <a:pt x="354389" y="1313324"/>
                    <a:pt x="0" y="1105492"/>
                  </a:cubicBezTo>
                  <a:cubicBezTo>
                    <a:pt x="75307" y="972833"/>
                    <a:pt x="115176" y="813642"/>
                    <a:pt x="115176" y="650029"/>
                  </a:cubicBezTo>
                  <a:cubicBezTo>
                    <a:pt x="115176" y="490838"/>
                    <a:pt x="75307" y="336069"/>
                    <a:pt x="4430" y="203410"/>
                  </a:cubicBezTo>
                  <a:cubicBezTo>
                    <a:pt x="4430" y="203410"/>
                    <a:pt x="4430" y="203410"/>
                    <a:pt x="363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500"/>
            </a:p>
          </p:txBody>
        </p:sp>
      </p:grpSp>
      <p:sp>
        <p:nvSpPr>
          <p:cNvPr id="36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EC74B1FA-F791-4221-A422-8164568A9C54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7742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850BF8D-5F40-4FA1-9685-DCB489985689}"/>
              </a:ext>
            </a:extLst>
          </p:cNvPr>
          <p:cNvSpPr/>
          <p:nvPr/>
        </p:nvSpPr>
        <p:spPr>
          <a:xfrm>
            <a:off x="2205" y="1812131"/>
            <a:ext cx="12189177" cy="4427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GB" sz="1600"/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8F491996-032F-4A92-BF1D-5D924C69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82" name="Datumsplatzhalter 2">
            <a:extLst>
              <a:ext uri="{FF2B5EF4-FFF2-40B4-BE49-F238E27FC236}">
                <a16:creationId xmlns:a16="http://schemas.microsoft.com/office/drawing/2014/main" id="{71BE65D0-57CB-46B4-BCBA-CDC1AAD4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3" name="Fußzeilenplatzhalter 3">
            <a:extLst>
              <a:ext uri="{FF2B5EF4-FFF2-40B4-BE49-F238E27FC236}">
                <a16:creationId xmlns:a16="http://schemas.microsoft.com/office/drawing/2014/main" id="{7696091B-AEF2-4680-9824-9B5A5DAA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4" name="Foliennummernplatzhalter 4">
            <a:extLst>
              <a:ext uri="{FF2B5EF4-FFF2-40B4-BE49-F238E27FC236}">
                <a16:creationId xmlns:a16="http://schemas.microsoft.com/office/drawing/2014/main" id="{89A7E416-E231-483E-9652-A30E4475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34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Subtitle 3">
            <a:extLst>
              <a:ext uri="{FF2B5EF4-FFF2-40B4-BE49-F238E27FC236}">
                <a16:creationId xmlns:a16="http://schemas.microsoft.com/office/drawing/2014/main" id="{7BBB6861-40D4-4704-B021-856F6FC27C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DA7CD7-339B-41FE-B6FC-AC251EC4AC9A}"/>
              </a:ext>
            </a:extLst>
          </p:cNvPr>
          <p:cNvGrpSpPr/>
          <p:nvPr/>
        </p:nvGrpSpPr>
        <p:grpSpPr>
          <a:xfrm>
            <a:off x="3871134" y="2744573"/>
            <a:ext cx="4449732" cy="2597766"/>
            <a:chOff x="3501271" y="2528645"/>
            <a:chExt cx="5189458" cy="302962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AD4B7D-3A44-4387-AA81-E9AD142AE9B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501271" y="2528645"/>
              <a:ext cx="3029624" cy="3029621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CB055D-3FA3-4310-B17B-5745587E8C4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661105" y="2528645"/>
              <a:ext cx="3029624" cy="3029621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Gerader Verbinder 49">
            <a:extLst>
              <a:ext uri="{FF2B5EF4-FFF2-40B4-BE49-F238E27FC236}">
                <a16:creationId xmlns:a16="http://schemas.microsoft.com/office/drawing/2014/main" id="{56769D5E-35AF-4465-8FC6-19B5D5552D6B}"/>
              </a:ext>
            </a:extLst>
          </p:cNvPr>
          <p:cNvCxnSpPr>
            <a:cxnSpLocks/>
          </p:cNvCxnSpPr>
          <p:nvPr/>
        </p:nvCxnSpPr>
        <p:spPr>
          <a:xfrm flipV="1">
            <a:off x="6096793" y="2677255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2245B41-5ABB-40E7-ACA3-9629E2E6B876}"/>
              </a:ext>
            </a:extLst>
          </p:cNvPr>
          <p:cNvSpPr txBox="1">
            <a:spLocks/>
          </p:cNvSpPr>
          <p:nvPr/>
        </p:nvSpPr>
        <p:spPr bwMode="gray">
          <a:xfrm>
            <a:off x="5245913" y="2444967"/>
            <a:ext cx="1702800" cy="194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5" name="Textplatzhalter 8">
            <a:extLst>
              <a:ext uri="{FF2B5EF4-FFF2-40B4-BE49-F238E27FC236}">
                <a16:creationId xmlns:a16="http://schemas.microsoft.com/office/drawing/2014/main" id="{28ABC768-D880-401B-A3F0-2DCC6C0CD02B}"/>
              </a:ext>
            </a:extLst>
          </p:cNvPr>
          <p:cNvSpPr txBox="1">
            <a:spLocks/>
          </p:cNvSpPr>
          <p:nvPr/>
        </p:nvSpPr>
        <p:spPr>
          <a:xfrm>
            <a:off x="1603839" y="3499973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r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56" name="Textplatzhalter 8">
            <a:extLst>
              <a:ext uri="{FF2B5EF4-FFF2-40B4-BE49-F238E27FC236}">
                <a16:creationId xmlns:a16="http://schemas.microsoft.com/office/drawing/2014/main" id="{B263CE31-2FB3-45CC-A8F9-5BDF5E7E411B}"/>
              </a:ext>
            </a:extLst>
          </p:cNvPr>
          <p:cNvSpPr txBox="1">
            <a:spLocks/>
          </p:cNvSpPr>
          <p:nvPr/>
        </p:nvSpPr>
        <p:spPr>
          <a:xfrm>
            <a:off x="8628308" y="3499973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29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4576295D-4207-4E4D-AB54-4AFE7574F061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4366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6AF5B78-7217-4AA3-A739-97E8937D9A0B}"/>
              </a:ext>
            </a:extLst>
          </p:cNvPr>
          <p:cNvSpPr/>
          <p:nvPr/>
        </p:nvSpPr>
        <p:spPr>
          <a:xfrm>
            <a:off x="2205" y="1812131"/>
            <a:ext cx="12189177" cy="4427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GB" sz="1600"/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B1375BC6-8B49-4EE6-A676-50564BAA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82" name="Datumsplatzhalter 2">
            <a:extLst>
              <a:ext uri="{FF2B5EF4-FFF2-40B4-BE49-F238E27FC236}">
                <a16:creationId xmlns:a16="http://schemas.microsoft.com/office/drawing/2014/main" id="{71BE65D0-57CB-46B4-BCBA-CDC1AAD4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3" name="Fußzeilenplatzhalter 3">
            <a:extLst>
              <a:ext uri="{FF2B5EF4-FFF2-40B4-BE49-F238E27FC236}">
                <a16:creationId xmlns:a16="http://schemas.microsoft.com/office/drawing/2014/main" id="{7696091B-AEF2-4680-9824-9B5A5DAA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4" name="Foliennummernplatzhalter 4">
            <a:extLst>
              <a:ext uri="{FF2B5EF4-FFF2-40B4-BE49-F238E27FC236}">
                <a16:creationId xmlns:a16="http://schemas.microsoft.com/office/drawing/2014/main" id="{89A7E416-E231-483E-9652-A30E4475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Subtitle 3">
            <a:extLst>
              <a:ext uri="{FF2B5EF4-FFF2-40B4-BE49-F238E27FC236}">
                <a16:creationId xmlns:a16="http://schemas.microsoft.com/office/drawing/2014/main" id="{C17CD464-C22B-4630-962A-601EED96DF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cxnSp>
        <p:nvCxnSpPr>
          <p:cNvPr id="120" name="Gerader Verbinder 40">
            <a:extLst>
              <a:ext uri="{FF2B5EF4-FFF2-40B4-BE49-F238E27FC236}">
                <a16:creationId xmlns:a16="http://schemas.microsoft.com/office/drawing/2014/main" id="{7138E365-70B6-415C-9EC9-14CBDDE3B9DA}"/>
              </a:ext>
            </a:extLst>
          </p:cNvPr>
          <p:cNvCxnSpPr>
            <a:cxnSpLocks/>
          </p:cNvCxnSpPr>
          <p:nvPr/>
        </p:nvCxnSpPr>
        <p:spPr>
          <a:xfrm flipV="1">
            <a:off x="6994879" y="3768369"/>
            <a:ext cx="256974" cy="15378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41">
            <a:extLst>
              <a:ext uri="{FF2B5EF4-FFF2-40B4-BE49-F238E27FC236}">
                <a16:creationId xmlns:a16="http://schemas.microsoft.com/office/drawing/2014/main" id="{80DD067B-1992-4F09-AA0C-AA768EADC51F}"/>
              </a:ext>
            </a:extLst>
          </p:cNvPr>
          <p:cNvCxnSpPr>
            <a:cxnSpLocks/>
          </p:cNvCxnSpPr>
          <p:nvPr/>
        </p:nvCxnSpPr>
        <p:spPr>
          <a:xfrm flipH="1" flipV="1">
            <a:off x="4938683" y="3768369"/>
            <a:ext cx="256974" cy="15378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EC698843-2BC5-4535-93F0-2C3A978503A4}"/>
              </a:ext>
            </a:extLst>
          </p:cNvPr>
          <p:cNvSpPr txBox="1">
            <a:spLocks/>
          </p:cNvSpPr>
          <p:nvPr/>
        </p:nvSpPr>
        <p:spPr bwMode="gray">
          <a:xfrm>
            <a:off x="5251834" y="2899622"/>
            <a:ext cx="1686927" cy="1686927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6AB60DE-0B01-41CD-8576-9ED2579674D0}"/>
              </a:ext>
            </a:extLst>
          </p:cNvPr>
          <p:cNvSpPr txBox="1">
            <a:spLocks/>
          </p:cNvSpPr>
          <p:nvPr/>
        </p:nvSpPr>
        <p:spPr bwMode="gray">
          <a:xfrm>
            <a:off x="5853063" y="3942992"/>
            <a:ext cx="1686927" cy="1686927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FC5F68C-42C4-48A6-AFCB-ECC27558D7A0}"/>
              </a:ext>
            </a:extLst>
          </p:cNvPr>
          <p:cNvSpPr txBox="1">
            <a:spLocks/>
          </p:cNvSpPr>
          <p:nvPr/>
        </p:nvSpPr>
        <p:spPr bwMode="gray">
          <a:xfrm>
            <a:off x="4650547" y="3942992"/>
            <a:ext cx="1686927" cy="1686927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B054ADC5-1FD5-4BDB-A389-F6C00F95475D}"/>
              </a:ext>
            </a:extLst>
          </p:cNvPr>
          <p:cNvSpPr txBox="1">
            <a:spLocks/>
          </p:cNvSpPr>
          <p:nvPr/>
        </p:nvSpPr>
        <p:spPr bwMode="gray">
          <a:xfrm>
            <a:off x="7329184" y="3601814"/>
            <a:ext cx="1625085" cy="1855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1" name="Text Placeholder 3">
            <a:extLst>
              <a:ext uri="{FF2B5EF4-FFF2-40B4-BE49-F238E27FC236}">
                <a16:creationId xmlns:a16="http://schemas.microsoft.com/office/drawing/2014/main" id="{848B3F1F-816E-4667-A609-199FBC0ED49A}"/>
              </a:ext>
            </a:extLst>
          </p:cNvPr>
          <p:cNvSpPr txBox="1">
            <a:spLocks/>
          </p:cNvSpPr>
          <p:nvPr/>
        </p:nvSpPr>
        <p:spPr bwMode="gray">
          <a:xfrm>
            <a:off x="3237732" y="3601814"/>
            <a:ext cx="1625085" cy="1855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3" name="Textplatzhalter 8">
            <a:extLst>
              <a:ext uri="{FF2B5EF4-FFF2-40B4-BE49-F238E27FC236}">
                <a16:creationId xmlns:a16="http://schemas.microsoft.com/office/drawing/2014/main" id="{A40833CD-F469-40F5-9A9B-78A79E252FC1}"/>
              </a:ext>
            </a:extLst>
          </p:cNvPr>
          <p:cNvSpPr txBox="1">
            <a:spLocks/>
          </p:cNvSpPr>
          <p:nvPr/>
        </p:nvSpPr>
        <p:spPr>
          <a:xfrm>
            <a:off x="8052405" y="4760651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134" name="Textplatzhalter 8">
            <a:extLst>
              <a:ext uri="{FF2B5EF4-FFF2-40B4-BE49-F238E27FC236}">
                <a16:creationId xmlns:a16="http://schemas.microsoft.com/office/drawing/2014/main" id="{0F4B4FFD-94EC-4903-944B-94082ABE2EB5}"/>
              </a:ext>
            </a:extLst>
          </p:cNvPr>
          <p:cNvSpPr txBox="1">
            <a:spLocks/>
          </p:cNvSpPr>
          <p:nvPr/>
        </p:nvSpPr>
        <p:spPr>
          <a:xfrm>
            <a:off x="2194037" y="4760651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r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137" name="Textplatzhalter 8">
            <a:extLst>
              <a:ext uri="{FF2B5EF4-FFF2-40B4-BE49-F238E27FC236}">
                <a16:creationId xmlns:a16="http://schemas.microsoft.com/office/drawing/2014/main" id="{78B2305B-43B6-407D-AF0C-342B38CB208B}"/>
              </a:ext>
            </a:extLst>
          </p:cNvPr>
          <p:cNvSpPr txBox="1">
            <a:spLocks/>
          </p:cNvSpPr>
          <p:nvPr/>
        </p:nvSpPr>
        <p:spPr>
          <a:xfrm>
            <a:off x="4543427" y="1903902"/>
            <a:ext cx="3105148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ctr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058AD9F8-6F8D-4B0D-9B26-96A85412FAF9}"/>
              </a:ext>
            </a:extLst>
          </p:cNvPr>
          <p:cNvSpPr txBox="1">
            <a:spLocks/>
          </p:cNvSpPr>
          <p:nvPr/>
        </p:nvSpPr>
        <p:spPr bwMode="gray">
          <a:xfrm>
            <a:off x="5245913" y="5841266"/>
            <a:ext cx="1702800" cy="19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5CA64404-33D1-421A-8E4C-D940F15ADCF7}"/>
              </a:ext>
            </a:extLst>
          </p:cNvPr>
          <p:cNvCxnSpPr>
            <a:cxnSpLocks/>
          </p:cNvCxnSpPr>
          <p:nvPr/>
        </p:nvCxnSpPr>
        <p:spPr>
          <a:xfrm flipV="1">
            <a:off x="6096793" y="5485451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F28436AC-ABCA-4A24-916D-7E36CA1508BC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1511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A06366C4-7E04-42D6-A0C5-10BE2F7282F2}"/>
              </a:ext>
            </a:extLst>
          </p:cNvPr>
          <p:cNvSpPr/>
          <p:nvPr/>
        </p:nvSpPr>
        <p:spPr>
          <a:xfrm>
            <a:off x="2205" y="1812131"/>
            <a:ext cx="12189177" cy="4427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GB" sz="1600"/>
          </a:p>
        </p:txBody>
      </p:sp>
      <p:cxnSp>
        <p:nvCxnSpPr>
          <p:cNvPr id="48" name="Gerader Verbinder 42">
            <a:extLst>
              <a:ext uri="{FF2B5EF4-FFF2-40B4-BE49-F238E27FC236}">
                <a16:creationId xmlns:a16="http://schemas.microsoft.com/office/drawing/2014/main" id="{248A2D72-7A53-4FDC-830D-6BC8AD5B86AE}"/>
              </a:ext>
            </a:extLst>
          </p:cNvPr>
          <p:cNvCxnSpPr>
            <a:cxnSpLocks/>
          </p:cNvCxnSpPr>
          <p:nvPr/>
        </p:nvCxnSpPr>
        <p:spPr>
          <a:xfrm flipV="1">
            <a:off x="6096793" y="5485451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49">
            <a:extLst>
              <a:ext uri="{FF2B5EF4-FFF2-40B4-BE49-F238E27FC236}">
                <a16:creationId xmlns:a16="http://schemas.microsoft.com/office/drawing/2014/main" id="{2C3889A0-9988-4F67-87BE-16886095AEE7}"/>
              </a:ext>
            </a:extLst>
          </p:cNvPr>
          <p:cNvCxnSpPr>
            <a:cxnSpLocks/>
          </p:cNvCxnSpPr>
          <p:nvPr/>
        </p:nvCxnSpPr>
        <p:spPr>
          <a:xfrm flipV="1">
            <a:off x="6096793" y="2260843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0">
            <a:extLst>
              <a:ext uri="{FF2B5EF4-FFF2-40B4-BE49-F238E27FC236}">
                <a16:creationId xmlns:a16="http://schemas.microsoft.com/office/drawing/2014/main" id="{34D3B4F5-E340-4B38-93F7-C101178AE6DB}"/>
              </a:ext>
            </a:extLst>
          </p:cNvPr>
          <p:cNvCxnSpPr>
            <a:cxnSpLocks/>
          </p:cNvCxnSpPr>
          <p:nvPr/>
        </p:nvCxnSpPr>
        <p:spPr>
          <a:xfrm rot="5400000" flipV="1">
            <a:off x="7706044" y="3883524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1">
            <a:extLst>
              <a:ext uri="{FF2B5EF4-FFF2-40B4-BE49-F238E27FC236}">
                <a16:creationId xmlns:a16="http://schemas.microsoft.com/office/drawing/2014/main" id="{3AA04DBC-32E5-407C-87FC-D7E45E212F9F}"/>
              </a:ext>
            </a:extLst>
          </p:cNvPr>
          <p:cNvCxnSpPr>
            <a:cxnSpLocks/>
          </p:cNvCxnSpPr>
          <p:nvPr/>
        </p:nvCxnSpPr>
        <p:spPr>
          <a:xfrm rot="5400000" flipV="1">
            <a:off x="4466174" y="3883524"/>
            <a:ext cx="0" cy="3179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2">
            <a:extLst>
              <a:ext uri="{FF2B5EF4-FFF2-40B4-BE49-F238E27FC236}">
                <a16:creationId xmlns:a16="http://schemas.microsoft.com/office/drawing/2014/main" id="{8DD57B30-8D30-4E16-BEC2-25E4839F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82" name="Datumsplatzhalter 2">
            <a:extLst>
              <a:ext uri="{FF2B5EF4-FFF2-40B4-BE49-F238E27FC236}">
                <a16:creationId xmlns:a16="http://schemas.microsoft.com/office/drawing/2014/main" id="{71BE65D0-57CB-46B4-BCBA-CDC1AAD4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3" name="Fußzeilenplatzhalter 3">
            <a:extLst>
              <a:ext uri="{FF2B5EF4-FFF2-40B4-BE49-F238E27FC236}">
                <a16:creationId xmlns:a16="http://schemas.microsoft.com/office/drawing/2014/main" id="{7696091B-AEF2-4680-9824-9B5A5DAA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4" name="Foliennummernplatzhalter 4">
            <a:extLst>
              <a:ext uri="{FF2B5EF4-FFF2-40B4-BE49-F238E27FC236}">
                <a16:creationId xmlns:a16="http://schemas.microsoft.com/office/drawing/2014/main" id="{89A7E416-E231-483E-9652-A30E4475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36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Subtitle 3">
            <a:extLst>
              <a:ext uri="{FF2B5EF4-FFF2-40B4-BE49-F238E27FC236}">
                <a16:creationId xmlns:a16="http://schemas.microsoft.com/office/drawing/2014/main" id="{582B8F1F-09CE-4E7E-BF63-2BE00E2F9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50" name="Textplatzhalter 8">
            <a:extLst>
              <a:ext uri="{FF2B5EF4-FFF2-40B4-BE49-F238E27FC236}">
                <a16:creationId xmlns:a16="http://schemas.microsoft.com/office/drawing/2014/main" id="{EE7FD6F4-ECBE-46C8-8ADE-BC4E9DC9260E}"/>
              </a:ext>
            </a:extLst>
          </p:cNvPr>
          <p:cNvSpPr txBox="1">
            <a:spLocks/>
          </p:cNvSpPr>
          <p:nvPr/>
        </p:nvSpPr>
        <p:spPr>
          <a:xfrm>
            <a:off x="8052405" y="2375322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51" name="Textplatzhalter 8">
            <a:extLst>
              <a:ext uri="{FF2B5EF4-FFF2-40B4-BE49-F238E27FC236}">
                <a16:creationId xmlns:a16="http://schemas.microsoft.com/office/drawing/2014/main" id="{AF8E1D48-97F0-4E12-96C7-028722678376}"/>
              </a:ext>
            </a:extLst>
          </p:cNvPr>
          <p:cNvSpPr txBox="1">
            <a:spLocks/>
          </p:cNvSpPr>
          <p:nvPr/>
        </p:nvSpPr>
        <p:spPr>
          <a:xfrm>
            <a:off x="8052405" y="4760651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6D0CA650-0158-4C54-8A69-556C47E6CE4C}"/>
              </a:ext>
            </a:extLst>
          </p:cNvPr>
          <p:cNvSpPr txBox="1">
            <a:spLocks/>
          </p:cNvSpPr>
          <p:nvPr/>
        </p:nvSpPr>
        <p:spPr>
          <a:xfrm>
            <a:off x="2194037" y="2375322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r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53" name="Textplatzhalter 8">
            <a:extLst>
              <a:ext uri="{FF2B5EF4-FFF2-40B4-BE49-F238E27FC236}">
                <a16:creationId xmlns:a16="http://schemas.microsoft.com/office/drawing/2014/main" id="{E2133F1B-7210-41C5-941E-AEF3768C0AF1}"/>
              </a:ext>
            </a:extLst>
          </p:cNvPr>
          <p:cNvSpPr txBox="1">
            <a:spLocks/>
          </p:cNvSpPr>
          <p:nvPr/>
        </p:nvSpPr>
        <p:spPr>
          <a:xfrm>
            <a:off x="2194037" y="4760651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 algn="r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57F40612-95E0-41BB-BBEB-B04B6955BC15}"/>
              </a:ext>
            </a:extLst>
          </p:cNvPr>
          <p:cNvSpPr txBox="1">
            <a:spLocks/>
          </p:cNvSpPr>
          <p:nvPr/>
        </p:nvSpPr>
        <p:spPr bwMode="gray">
          <a:xfrm>
            <a:off x="5245913" y="2028555"/>
            <a:ext cx="1702800" cy="194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FC7A63B-0E2B-4402-9D02-55661365A7EF}"/>
              </a:ext>
            </a:extLst>
          </p:cNvPr>
          <p:cNvSpPr txBox="1">
            <a:spLocks/>
          </p:cNvSpPr>
          <p:nvPr/>
        </p:nvSpPr>
        <p:spPr bwMode="gray">
          <a:xfrm>
            <a:off x="4448624" y="2394320"/>
            <a:ext cx="1924414" cy="1924412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93EC34F-73E7-4E66-86EA-7BD8D520DC30}"/>
              </a:ext>
            </a:extLst>
          </p:cNvPr>
          <p:cNvSpPr txBox="1">
            <a:spLocks/>
          </p:cNvSpPr>
          <p:nvPr/>
        </p:nvSpPr>
        <p:spPr bwMode="gray">
          <a:xfrm>
            <a:off x="5820549" y="2394320"/>
            <a:ext cx="1924414" cy="1924412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82D8764-C2E6-4E79-8D83-AADBF1BF4952}"/>
              </a:ext>
            </a:extLst>
          </p:cNvPr>
          <p:cNvSpPr txBox="1">
            <a:spLocks/>
          </p:cNvSpPr>
          <p:nvPr/>
        </p:nvSpPr>
        <p:spPr bwMode="gray">
          <a:xfrm>
            <a:off x="4448623" y="3766243"/>
            <a:ext cx="1924414" cy="1924412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A0246EA-EF65-455D-9553-27FF03504B90}"/>
              </a:ext>
            </a:extLst>
          </p:cNvPr>
          <p:cNvSpPr txBox="1">
            <a:spLocks/>
          </p:cNvSpPr>
          <p:nvPr/>
        </p:nvSpPr>
        <p:spPr bwMode="gray">
          <a:xfrm>
            <a:off x="5820548" y="3766243"/>
            <a:ext cx="1924414" cy="1924412"/>
          </a:xfrm>
          <a:custGeom>
            <a:avLst/>
            <a:gdLst/>
            <a:ahLst/>
            <a:cxnLst/>
            <a:rect l="l" t="t" r="r" b="b"/>
            <a:pathLst>
              <a:path w="1924414" h="1924412">
                <a:moveTo>
                  <a:pt x="962207" y="0"/>
                </a:moveTo>
                <a:cubicBezTo>
                  <a:pt x="1493619" y="0"/>
                  <a:pt x="1924414" y="430794"/>
                  <a:pt x="1924414" y="962206"/>
                </a:cubicBezTo>
                <a:cubicBezTo>
                  <a:pt x="1924414" y="1493618"/>
                  <a:pt x="1493619" y="1924412"/>
                  <a:pt x="962207" y="1924412"/>
                </a:cubicBezTo>
                <a:cubicBezTo>
                  <a:pt x="430795" y="1924412"/>
                  <a:pt x="0" y="1493618"/>
                  <a:pt x="0" y="962206"/>
                </a:cubicBezTo>
                <a:cubicBezTo>
                  <a:pt x="0" y="430794"/>
                  <a:pt x="430795" y="0"/>
                  <a:pt x="96220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EBC435A1-B4F0-47C1-8744-F88D3031A2EB}"/>
              </a:ext>
            </a:extLst>
          </p:cNvPr>
          <p:cNvSpPr txBox="1">
            <a:spLocks/>
          </p:cNvSpPr>
          <p:nvPr/>
        </p:nvSpPr>
        <p:spPr bwMode="gray">
          <a:xfrm>
            <a:off x="5245913" y="5841266"/>
            <a:ext cx="1702800" cy="19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E3F1986B-E2F7-4F0A-B7A3-CF190F73ED22}"/>
              </a:ext>
            </a:extLst>
          </p:cNvPr>
          <p:cNvSpPr txBox="1">
            <a:spLocks/>
          </p:cNvSpPr>
          <p:nvPr/>
        </p:nvSpPr>
        <p:spPr bwMode="gray">
          <a:xfrm>
            <a:off x="7974766" y="3945074"/>
            <a:ext cx="1702800" cy="19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DEA8BF80-1BFF-4EB4-95A1-CFA60FC0A716}"/>
              </a:ext>
            </a:extLst>
          </p:cNvPr>
          <p:cNvSpPr txBox="1">
            <a:spLocks/>
          </p:cNvSpPr>
          <p:nvPr/>
        </p:nvSpPr>
        <p:spPr bwMode="gray">
          <a:xfrm>
            <a:off x="2516022" y="3945074"/>
            <a:ext cx="1702800" cy="19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 Ipsum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837AF3FD-89E9-4AF0-9190-AC553355A40D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4155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7908B918-3EE1-4AFC-A58A-D2102C535DD8}"/>
              </a:ext>
            </a:extLst>
          </p:cNvPr>
          <p:cNvSpPr/>
          <p:nvPr/>
        </p:nvSpPr>
        <p:spPr>
          <a:xfrm>
            <a:off x="2206" y="1812131"/>
            <a:ext cx="7469778" cy="4427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GB" sz="1600"/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77ED2C2B-B331-43D4-9D81-2899D243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LOREM IPSUM DOLOR SIT AMET CONSETETUR ELITR</a:t>
            </a:r>
          </a:p>
        </p:txBody>
      </p:sp>
      <p:sp>
        <p:nvSpPr>
          <p:cNvPr id="204" name="Datumsplatzhalter 2">
            <a:extLst>
              <a:ext uri="{FF2B5EF4-FFF2-40B4-BE49-F238E27FC236}">
                <a16:creationId xmlns:a16="http://schemas.microsoft.com/office/drawing/2014/main" id="{792AA90D-C124-4C19-BCC0-40475E30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2/19/2025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5" name="Fußzeilenplatzhalter 3">
            <a:extLst>
              <a:ext uri="{FF2B5EF4-FFF2-40B4-BE49-F238E27FC236}">
                <a16:creationId xmlns:a16="http://schemas.microsoft.com/office/drawing/2014/main" id="{49DCCA96-DB6B-45CA-AFDF-7B0491EC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amet </a:t>
            </a:r>
            <a:endParaRPr lang="en-US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6" name="Foliennummernplatzhalter 4">
            <a:extLst>
              <a:ext uri="{FF2B5EF4-FFF2-40B4-BE49-F238E27FC236}">
                <a16:creationId xmlns:a16="http://schemas.microsoft.com/office/drawing/2014/main" id="{BF0C09AF-E546-47C8-B776-5B4F4862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37</a:t>
            </a:fld>
            <a:endParaRPr lang="en-US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Subtitle 3">
            <a:extLst>
              <a:ext uri="{FF2B5EF4-FFF2-40B4-BE49-F238E27FC236}">
                <a16:creationId xmlns:a16="http://schemas.microsoft.com/office/drawing/2014/main" id="{05619B13-4182-4B73-B28F-D5FA6BBEBA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5190D40-BA1D-46DB-A3CA-D7A3745D188B}"/>
              </a:ext>
            </a:extLst>
          </p:cNvPr>
          <p:cNvSpPr/>
          <p:nvPr/>
        </p:nvSpPr>
        <p:spPr>
          <a:xfrm>
            <a:off x="2360735" y="2252231"/>
            <a:ext cx="1593223" cy="1636722"/>
          </a:xfrm>
          <a:custGeom>
            <a:avLst/>
            <a:gdLst>
              <a:gd name="connsiteX0" fmla="*/ 1633133 w 1746379"/>
              <a:gd name="connsiteY0" fmla="*/ 986435 h 1794060"/>
              <a:gd name="connsiteX1" fmla="*/ 1597371 w 1746379"/>
              <a:gd name="connsiteY1" fmla="*/ 971535 h 1794060"/>
              <a:gd name="connsiteX2" fmla="*/ 1600351 w 1746379"/>
              <a:gd name="connsiteY2" fmla="*/ 947693 h 1794060"/>
              <a:gd name="connsiteX3" fmla="*/ 1603331 w 1746379"/>
              <a:gd name="connsiteY3" fmla="*/ 911931 h 1794060"/>
              <a:gd name="connsiteX4" fmla="*/ 1603331 w 1746379"/>
              <a:gd name="connsiteY4" fmla="*/ 897030 h 1794060"/>
              <a:gd name="connsiteX5" fmla="*/ 1603331 w 1746379"/>
              <a:gd name="connsiteY5" fmla="*/ 882130 h 1794060"/>
              <a:gd name="connsiteX6" fmla="*/ 1600351 w 1746379"/>
              <a:gd name="connsiteY6" fmla="*/ 846368 h 1794060"/>
              <a:gd name="connsiteX7" fmla="*/ 1597371 w 1746379"/>
              <a:gd name="connsiteY7" fmla="*/ 822526 h 1794060"/>
              <a:gd name="connsiteX8" fmla="*/ 1633133 w 1746379"/>
              <a:gd name="connsiteY8" fmla="*/ 807625 h 1794060"/>
              <a:gd name="connsiteX9" fmla="*/ 1710617 w 1746379"/>
              <a:gd name="connsiteY9" fmla="*/ 768883 h 1794060"/>
              <a:gd name="connsiteX10" fmla="*/ 1746379 w 1746379"/>
              <a:gd name="connsiteY10" fmla="*/ 748022 h 1794060"/>
              <a:gd name="connsiteX11" fmla="*/ 1743399 w 1746379"/>
              <a:gd name="connsiteY11" fmla="*/ 733121 h 1794060"/>
              <a:gd name="connsiteX12" fmla="*/ 1740419 w 1746379"/>
              <a:gd name="connsiteY12" fmla="*/ 718220 h 1794060"/>
              <a:gd name="connsiteX13" fmla="*/ 1737439 w 1746379"/>
              <a:gd name="connsiteY13" fmla="*/ 700339 h 1794060"/>
              <a:gd name="connsiteX14" fmla="*/ 1734458 w 1746379"/>
              <a:gd name="connsiteY14" fmla="*/ 682458 h 1794060"/>
              <a:gd name="connsiteX15" fmla="*/ 1731478 w 1746379"/>
              <a:gd name="connsiteY15" fmla="*/ 673518 h 1794060"/>
              <a:gd name="connsiteX16" fmla="*/ 1728498 w 1746379"/>
              <a:gd name="connsiteY16" fmla="*/ 667558 h 1794060"/>
              <a:gd name="connsiteX17" fmla="*/ 1725518 w 1746379"/>
              <a:gd name="connsiteY17" fmla="*/ 652657 h 1794060"/>
              <a:gd name="connsiteX18" fmla="*/ 1686776 w 1746379"/>
              <a:gd name="connsiteY18" fmla="*/ 649677 h 1794060"/>
              <a:gd name="connsiteX19" fmla="*/ 1668895 w 1746379"/>
              <a:gd name="connsiteY19" fmla="*/ 649677 h 1794060"/>
              <a:gd name="connsiteX20" fmla="*/ 1648033 w 1746379"/>
              <a:gd name="connsiteY20" fmla="*/ 649677 h 1794060"/>
              <a:gd name="connsiteX21" fmla="*/ 1600351 w 1746379"/>
              <a:gd name="connsiteY21" fmla="*/ 649677 h 1794060"/>
              <a:gd name="connsiteX22" fmla="*/ 1561609 w 1746379"/>
              <a:gd name="connsiteY22" fmla="*/ 649677 h 1794060"/>
              <a:gd name="connsiteX23" fmla="*/ 1552668 w 1746379"/>
              <a:gd name="connsiteY23" fmla="*/ 625835 h 1794060"/>
              <a:gd name="connsiteX24" fmla="*/ 1537767 w 1746379"/>
              <a:gd name="connsiteY24" fmla="*/ 593053 h 1794060"/>
              <a:gd name="connsiteX25" fmla="*/ 1531807 w 1746379"/>
              <a:gd name="connsiteY25" fmla="*/ 581133 h 1794060"/>
              <a:gd name="connsiteX26" fmla="*/ 1525846 w 1746379"/>
              <a:gd name="connsiteY26" fmla="*/ 569212 h 1794060"/>
              <a:gd name="connsiteX27" fmla="*/ 1507966 w 1746379"/>
              <a:gd name="connsiteY27" fmla="*/ 536430 h 1794060"/>
              <a:gd name="connsiteX28" fmla="*/ 1502005 w 1746379"/>
              <a:gd name="connsiteY28" fmla="*/ 527490 h 1794060"/>
              <a:gd name="connsiteX29" fmla="*/ 1496045 w 1746379"/>
              <a:gd name="connsiteY29" fmla="*/ 515569 h 1794060"/>
              <a:gd name="connsiteX30" fmla="*/ 1522866 w 1746379"/>
              <a:gd name="connsiteY30" fmla="*/ 485767 h 1794060"/>
              <a:gd name="connsiteX31" fmla="*/ 1576510 w 1746379"/>
              <a:gd name="connsiteY31" fmla="*/ 417223 h 1794060"/>
              <a:gd name="connsiteX32" fmla="*/ 1600351 w 1746379"/>
              <a:gd name="connsiteY32" fmla="*/ 384442 h 1794060"/>
              <a:gd name="connsiteX33" fmla="*/ 1591410 w 1746379"/>
              <a:gd name="connsiteY33" fmla="*/ 372521 h 1794060"/>
              <a:gd name="connsiteX34" fmla="*/ 1570549 w 1746379"/>
              <a:gd name="connsiteY34" fmla="*/ 345699 h 1794060"/>
              <a:gd name="connsiteX35" fmla="*/ 1558628 w 1746379"/>
              <a:gd name="connsiteY35" fmla="*/ 330799 h 1794060"/>
              <a:gd name="connsiteX36" fmla="*/ 1549688 w 1746379"/>
              <a:gd name="connsiteY36" fmla="*/ 318878 h 1794060"/>
              <a:gd name="connsiteX37" fmla="*/ 1540747 w 1746379"/>
              <a:gd name="connsiteY37" fmla="*/ 306957 h 1794060"/>
              <a:gd name="connsiteX38" fmla="*/ 1531807 w 1746379"/>
              <a:gd name="connsiteY38" fmla="*/ 309937 h 1794060"/>
              <a:gd name="connsiteX39" fmla="*/ 1504985 w 1746379"/>
              <a:gd name="connsiteY39" fmla="*/ 321858 h 1794060"/>
              <a:gd name="connsiteX40" fmla="*/ 1424521 w 1746379"/>
              <a:gd name="connsiteY40" fmla="*/ 357620 h 1794060"/>
              <a:gd name="connsiteX41" fmla="*/ 1388759 w 1746379"/>
              <a:gd name="connsiteY41" fmla="*/ 375501 h 1794060"/>
              <a:gd name="connsiteX42" fmla="*/ 1370878 w 1746379"/>
              <a:gd name="connsiteY42" fmla="*/ 357620 h 1794060"/>
              <a:gd name="connsiteX43" fmla="*/ 1344056 w 1746379"/>
              <a:gd name="connsiteY43" fmla="*/ 333779 h 1794060"/>
              <a:gd name="connsiteX44" fmla="*/ 1335116 w 1746379"/>
              <a:gd name="connsiteY44" fmla="*/ 327818 h 1794060"/>
              <a:gd name="connsiteX45" fmla="*/ 1332135 w 1746379"/>
              <a:gd name="connsiteY45" fmla="*/ 324838 h 1794060"/>
              <a:gd name="connsiteX46" fmla="*/ 1320215 w 1746379"/>
              <a:gd name="connsiteY46" fmla="*/ 315898 h 1794060"/>
              <a:gd name="connsiteX47" fmla="*/ 1290413 w 1746379"/>
              <a:gd name="connsiteY47" fmla="*/ 295037 h 1794060"/>
              <a:gd name="connsiteX48" fmla="*/ 1269552 w 1746379"/>
              <a:gd name="connsiteY48" fmla="*/ 280136 h 1794060"/>
              <a:gd name="connsiteX49" fmla="*/ 1278493 w 1746379"/>
              <a:gd name="connsiteY49" fmla="*/ 241394 h 1794060"/>
              <a:gd name="connsiteX50" fmla="*/ 1287433 w 1746379"/>
              <a:gd name="connsiteY50" fmla="*/ 196691 h 1794060"/>
              <a:gd name="connsiteX51" fmla="*/ 1296373 w 1746379"/>
              <a:gd name="connsiteY51" fmla="*/ 154969 h 1794060"/>
              <a:gd name="connsiteX52" fmla="*/ 1302334 w 1746379"/>
              <a:gd name="connsiteY52" fmla="*/ 116227 h 1794060"/>
              <a:gd name="connsiteX53" fmla="*/ 1299354 w 1746379"/>
              <a:gd name="connsiteY53" fmla="*/ 113246 h 1794060"/>
              <a:gd name="connsiteX54" fmla="*/ 1290413 w 1746379"/>
              <a:gd name="connsiteY54" fmla="*/ 107286 h 1794060"/>
              <a:gd name="connsiteX55" fmla="*/ 1260612 w 1746379"/>
              <a:gd name="connsiteY55" fmla="*/ 92385 h 1794060"/>
              <a:gd name="connsiteX56" fmla="*/ 1230810 w 1746379"/>
              <a:gd name="connsiteY56" fmla="*/ 77484 h 1794060"/>
              <a:gd name="connsiteX57" fmla="*/ 1221869 w 1746379"/>
              <a:gd name="connsiteY57" fmla="*/ 74504 h 1794060"/>
              <a:gd name="connsiteX58" fmla="*/ 1218889 w 1746379"/>
              <a:gd name="connsiteY58" fmla="*/ 71524 h 1794060"/>
              <a:gd name="connsiteX59" fmla="*/ 1192068 w 1746379"/>
              <a:gd name="connsiteY59" fmla="*/ 101326 h 1794060"/>
              <a:gd name="connsiteX60" fmla="*/ 1165246 w 1746379"/>
              <a:gd name="connsiteY60" fmla="*/ 131127 h 1794060"/>
              <a:gd name="connsiteX61" fmla="*/ 1135445 w 1746379"/>
              <a:gd name="connsiteY61" fmla="*/ 166889 h 1794060"/>
              <a:gd name="connsiteX62" fmla="*/ 1111603 w 1746379"/>
              <a:gd name="connsiteY62" fmla="*/ 199671 h 1794060"/>
              <a:gd name="connsiteX63" fmla="*/ 1087762 w 1746379"/>
              <a:gd name="connsiteY63" fmla="*/ 190731 h 1794060"/>
              <a:gd name="connsiteX64" fmla="*/ 1066901 w 1746379"/>
              <a:gd name="connsiteY64" fmla="*/ 184770 h 1794060"/>
              <a:gd name="connsiteX65" fmla="*/ 1057960 w 1746379"/>
              <a:gd name="connsiteY65" fmla="*/ 181790 h 1794060"/>
              <a:gd name="connsiteX66" fmla="*/ 1052000 w 1746379"/>
              <a:gd name="connsiteY66" fmla="*/ 178810 h 1794060"/>
              <a:gd name="connsiteX67" fmla="*/ 1037099 w 1746379"/>
              <a:gd name="connsiteY67" fmla="*/ 175830 h 1794060"/>
              <a:gd name="connsiteX68" fmla="*/ 1022198 w 1746379"/>
              <a:gd name="connsiteY68" fmla="*/ 172850 h 1794060"/>
              <a:gd name="connsiteX69" fmla="*/ 986436 w 1746379"/>
              <a:gd name="connsiteY69" fmla="*/ 166889 h 1794060"/>
              <a:gd name="connsiteX70" fmla="*/ 962595 w 1746379"/>
              <a:gd name="connsiteY70" fmla="*/ 163909 h 1794060"/>
              <a:gd name="connsiteX71" fmla="*/ 953654 w 1746379"/>
              <a:gd name="connsiteY71" fmla="*/ 125167 h 1794060"/>
              <a:gd name="connsiteX72" fmla="*/ 932793 w 1746379"/>
              <a:gd name="connsiteY72" fmla="*/ 38742 h 1794060"/>
              <a:gd name="connsiteX73" fmla="*/ 920872 w 1746379"/>
              <a:gd name="connsiteY73" fmla="*/ 0 h 1794060"/>
              <a:gd name="connsiteX74" fmla="*/ 917892 w 1746379"/>
              <a:gd name="connsiteY74" fmla="*/ 0 h 1794060"/>
              <a:gd name="connsiteX75" fmla="*/ 905971 w 1746379"/>
              <a:gd name="connsiteY75" fmla="*/ 0 h 1794060"/>
              <a:gd name="connsiteX76" fmla="*/ 873190 w 1746379"/>
              <a:gd name="connsiteY76" fmla="*/ 0 h 1794060"/>
              <a:gd name="connsiteX77" fmla="*/ 840408 w 1746379"/>
              <a:gd name="connsiteY77" fmla="*/ 0 h 1794060"/>
              <a:gd name="connsiteX78" fmla="*/ 828487 w 1746379"/>
              <a:gd name="connsiteY78" fmla="*/ 0 h 1794060"/>
              <a:gd name="connsiteX79" fmla="*/ 825507 w 1746379"/>
              <a:gd name="connsiteY79" fmla="*/ 0 h 1794060"/>
              <a:gd name="connsiteX80" fmla="*/ 813586 w 1746379"/>
              <a:gd name="connsiteY80" fmla="*/ 38742 h 1794060"/>
              <a:gd name="connsiteX81" fmla="*/ 792725 w 1746379"/>
              <a:gd name="connsiteY81" fmla="*/ 125167 h 1794060"/>
              <a:gd name="connsiteX82" fmla="*/ 783784 w 1746379"/>
              <a:gd name="connsiteY82" fmla="*/ 163909 h 1794060"/>
              <a:gd name="connsiteX83" fmla="*/ 759943 w 1746379"/>
              <a:gd name="connsiteY83" fmla="*/ 166889 h 1794060"/>
              <a:gd name="connsiteX84" fmla="*/ 724181 w 1746379"/>
              <a:gd name="connsiteY84" fmla="*/ 172850 h 1794060"/>
              <a:gd name="connsiteX85" fmla="*/ 709280 w 1746379"/>
              <a:gd name="connsiteY85" fmla="*/ 175830 h 1794060"/>
              <a:gd name="connsiteX86" fmla="*/ 694379 w 1746379"/>
              <a:gd name="connsiteY86" fmla="*/ 178810 h 1794060"/>
              <a:gd name="connsiteX87" fmla="*/ 688419 w 1746379"/>
              <a:gd name="connsiteY87" fmla="*/ 181790 h 1794060"/>
              <a:gd name="connsiteX88" fmla="*/ 679479 w 1746379"/>
              <a:gd name="connsiteY88" fmla="*/ 184770 h 1794060"/>
              <a:gd name="connsiteX89" fmla="*/ 658618 w 1746379"/>
              <a:gd name="connsiteY89" fmla="*/ 190731 h 1794060"/>
              <a:gd name="connsiteX90" fmla="*/ 634776 w 1746379"/>
              <a:gd name="connsiteY90" fmla="*/ 199671 h 1794060"/>
              <a:gd name="connsiteX91" fmla="*/ 610935 w 1746379"/>
              <a:gd name="connsiteY91" fmla="*/ 166889 h 1794060"/>
              <a:gd name="connsiteX92" fmla="*/ 581133 w 1746379"/>
              <a:gd name="connsiteY92" fmla="*/ 131127 h 1794060"/>
              <a:gd name="connsiteX93" fmla="*/ 554312 w 1746379"/>
              <a:gd name="connsiteY93" fmla="*/ 101326 h 1794060"/>
              <a:gd name="connsiteX94" fmla="*/ 527490 w 1746379"/>
              <a:gd name="connsiteY94" fmla="*/ 71524 h 1794060"/>
              <a:gd name="connsiteX95" fmla="*/ 524510 w 1746379"/>
              <a:gd name="connsiteY95" fmla="*/ 74504 h 1794060"/>
              <a:gd name="connsiteX96" fmla="*/ 515569 w 1746379"/>
              <a:gd name="connsiteY96" fmla="*/ 77484 h 1794060"/>
              <a:gd name="connsiteX97" fmla="*/ 485768 w 1746379"/>
              <a:gd name="connsiteY97" fmla="*/ 92385 h 1794060"/>
              <a:gd name="connsiteX98" fmla="*/ 455966 w 1746379"/>
              <a:gd name="connsiteY98" fmla="*/ 107286 h 1794060"/>
              <a:gd name="connsiteX99" fmla="*/ 447025 w 1746379"/>
              <a:gd name="connsiteY99" fmla="*/ 113246 h 1794060"/>
              <a:gd name="connsiteX100" fmla="*/ 444045 w 1746379"/>
              <a:gd name="connsiteY100" fmla="*/ 116227 h 1794060"/>
              <a:gd name="connsiteX101" fmla="*/ 450006 w 1746379"/>
              <a:gd name="connsiteY101" fmla="*/ 154969 h 1794060"/>
              <a:gd name="connsiteX102" fmla="*/ 458946 w 1746379"/>
              <a:gd name="connsiteY102" fmla="*/ 196691 h 1794060"/>
              <a:gd name="connsiteX103" fmla="*/ 467887 w 1746379"/>
              <a:gd name="connsiteY103" fmla="*/ 241394 h 1794060"/>
              <a:gd name="connsiteX104" fmla="*/ 476827 w 1746379"/>
              <a:gd name="connsiteY104" fmla="*/ 280136 h 1794060"/>
              <a:gd name="connsiteX105" fmla="*/ 455966 w 1746379"/>
              <a:gd name="connsiteY105" fmla="*/ 295037 h 1794060"/>
              <a:gd name="connsiteX106" fmla="*/ 426164 w 1746379"/>
              <a:gd name="connsiteY106" fmla="*/ 315898 h 1794060"/>
              <a:gd name="connsiteX107" fmla="*/ 414244 w 1746379"/>
              <a:gd name="connsiteY107" fmla="*/ 324838 h 1794060"/>
              <a:gd name="connsiteX108" fmla="*/ 411263 w 1746379"/>
              <a:gd name="connsiteY108" fmla="*/ 327818 h 1794060"/>
              <a:gd name="connsiteX109" fmla="*/ 402323 w 1746379"/>
              <a:gd name="connsiteY109" fmla="*/ 333779 h 1794060"/>
              <a:gd name="connsiteX110" fmla="*/ 375501 w 1746379"/>
              <a:gd name="connsiteY110" fmla="*/ 357620 h 1794060"/>
              <a:gd name="connsiteX111" fmla="*/ 357620 w 1746379"/>
              <a:gd name="connsiteY111" fmla="*/ 375501 h 1794060"/>
              <a:gd name="connsiteX112" fmla="*/ 321858 w 1746379"/>
              <a:gd name="connsiteY112" fmla="*/ 357620 h 1794060"/>
              <a:gd name="connsiteX113" fmla="*/ 241394 w 1746379"/>
              <a:gd name="connsiteY113" fmla="*/ 321858 h 1794060"/>
              <a:gd name="connsiteX114" fmla="*/ 214572 w 1746379"/>
              <a:gd name="connsiteY114" fmla="*/ 309937 h 1794060"/>
              <a:gd name="connsiteX115" fmla="*/ 205632 w 1746379"/>
              <a:gd name="connsiteY115" fmla="*/ 306957 h 1794060"/>
              <a:gd name="connsiteX116" fmla="*/ 196691 w 1746379"/>
              <a:gd name="connsiteY116" fmla="*/ 318878 h 1794060"/>
              <a:gd name="connsiteX117" fmla="*/ 187751 w 1746379"/>
              <a:gd name="connsiteY117" fmla="*/ 330799 h 1794060"/>
              <a:gd name="connsiteX118" fmla="*/ 175830 w 1746379"/>
              <a:gd name="connsiteY118" fmla="*/ 345699 h 1794060"/>
              <a:gd name="connsiteX119" fmla="*/ 154969 w 1746379"/>
              <a:gd name="connsiteY119" fmla="*/ 372521 h 1794060"/>
              <a:gd name="connsiteX120" fmla="*/ 146028 w 1746379"/>
              <a:gd name="connsiteY120" fmla="*/ 384442 h 1794060"/>
              <a:gd name="connsiteX121" fmla="*/ 169870 w 1746379"/>
              <a:gd name="connsiteY121" fmla="*/ 417223 h 1794060"/>
              <a:gd name="connsiteX122" fmla="*/ 223513 w 1746379"/>
              <a:gd name="connsiteY122" fmla="*/ 485767 h 1794060"/>
              <a:gd name="connsiteX123" fmla="*/ 250334 w 1746379"/>
              <a:gd name="connsiteY123" fmla="*/ 515569 h 1794060"/>
              <a:gd name="connsiteX124" fmla="*/ 244374 w 1746379"/>
              <a:gd name="connsiteY124" fmla="*/ 527490 h 1794060"/>
              <a:gd name="connsiteX125" fmla="*/ 238414 w 1746379"/>
              <a:gd name="connsiteY125" fmla="*/ 536430 h 1794060"/>
              <a:gd name="connsiteX126" fmla="*/ 220533 w 1746379"/>
              <a:gd name="connsiteY126" fmla="*/ 569212 h 1794060"/>
              <a:gd name="connsiteX127" fmla="*/ 214572 w 1746379"/>
              <a:gd name="connsiteY127" fmla="*/ 581133 h 1794060"/>
              <a:gd name="connsiteX128" fmla="*/ 208612 w 1746379"/>
              <a:gd name="connsiteY128" fmla="*/ 593053 h 1794060"/>
              <a:gd name="connsiteX129" fmla="*/ 193711 w 1746379"/>
              <a:gd name="connsiteY129" fmla="*/ 625835 h 1794060"/>
              <a:gd name="connsiteX130" fmla="*/ 184771 w 1746379"/>
              <a:gd name="connsiteY130" fmla="*/ 649677 h 1794060"/>
              <a:gd name="connsiteX131" fmla="*/ 146028 w 1746379"/>
              <a:gd name="connsiteY131" fmla="*/ 649677 h 1794060"/>
              <a:gd name="connsiteX132" fmla="*/ 98346 w 1746379"/>
              <a:gd name="connsiteY132" fmla="*/ 649677 h 1794060"/>
              <a:gd name="connsiteX133" fmla="*/ 77485 w 1746379"/>
              <a:gd name="connsiteY133" fmla="*/ 649677 h 1794060"/>
              <a:gd name="connsiteX134" fmla="*/ 59603 w 1746379"/>
              <a:gd name="connsiteY134" fmla="*/ 649677 h 1794060"/>
              <a:gd name="connsiteX135" fmla="*/ 20861 w 1746379"/>
              <a:gd name="connsiteY135" fmla="*/ 652657 h 1794060"/>
              <a:gd name="connsiteX136" fmla="*/ 17881 w 1746379"/>
              <a:gd name="connsiteY136" fmla="*/ 667558 h 1794060"/>
              <a:gd name="connsiteX137" fmla="*/ 14901 w 1746379"/>
              <a:gd name="connsiteY137" fmla="*/ 673518 h 1794060"/>
              <a:gd name="connsiteX138" fmla="*/ 11921 w 1746379"/>
              <a:gd name="connsiteY138" fmla="*/ 682458 h 1794060"/>
              <a:gd name="connsiteX139" fmla="*/ 8941 w 1746379"/>
              <a:gd name="connsiteY139" fmla="*/ 700339 h 1794060"/>
              <a:gd name="connsiteX140" fmla="*/ 5960 w 1746379"/>
              <a:gd name="connsiteY140" fmla="*/ 718220 h 1794060"/>
              <a:gd name="connsiteX141" fmla="*/ 2980 w 1746379"/>
              <a:gd name="connsiteY141" fmla="*/ 733121 h 1794060"/>
              <a:gd name="connsiteX142" fmla="*/ 0 w 1746379"/>
              <a:gd name="connsiteY142" fmla="*/ 748022 h 1794060"/>
              <a:gd name="connsiteX143" fmla="*/ 35762 w 1746379"/>
              <a:gd name="connsiteY143" fmla="*/ 768883 h 1794060"/>
              <a:gd name="connsiteX144" fmla="*/ 113247 w 1746379"/>
              <a:gd name="connsiteY144" fmla="*/ 807625 h 1794060"/>
              <a:gd name="connsiteX145" fmla="*/ 149008 w 1746379"/>
              <a:gd name="connsiteY145" fmla="*/ 822526 h 1794060"/>
              <a:gd name="connsiteX146" fmla="*/ 146028 w 1746379"/>
              <a:gd name="connsiteY146" fmla="*/ 846368 h 1794060"/>
              <a:gd name="connsiteX147" fmla="*/ 143048 w 1746379"/>
              <a:gd name="connsiteY147" fmla="*/ 882130 h 1794060"/>
              <a:gd name="connsiteX148" fmla="*/ 143048 w 1746379"/>
              <a:gd name="connsiteY148" fmla="*/ 897030 h 1794060"/>
              <a:gd name="connsiteX149" fmla="*/ 143048 w 1746379"/>
              <a:gd name="connsiteY149" fmla="*/ 911931 h 1794060"/>
              <a:gd name="connsiteX150" fmla="*/ 146028 w 1746379"/>
              <a:gd name="connsiteY150" fmla="*/ 947693 h 1794060"/>
              <a:gd name="connsiteX151" fmla="*/ 149008 w 1746379"/>
              <a:gd name="connsiteY151" fmla="*/ 971535 h 1794060"/>
              <a:gd name="connsiteX152" fmla="*/ 113247 w 1746379"/>
              <a:gd name="connsiteY152" fmla="*/ 986435 h 1794060"/>
              <a:gd name="connsiteX153" fmla="*/ 35762 w 1746379"/>
              <a:gd name="connsiteY153" fmla="*/ 1025178 h 1794060"/>
              <a:gd name="connsiteX154" fmla="*/ 0 w 1746379"/>
              <a:gd name="connsiteY154" fmla="*/ 1046039 h 1794060"/>
              <a:gd name="connsiteX155" fmla="*/ 2980 w 1746379"/>
              <a:gd name="connsiteY155" fmla="*/ 1060940 h 1794060"/>
              <a:gd name="connsiteX156" fmla="*/ 5960 w 1746379"/>
              <a:gd name="connsiteY156" fmla="*/ 1075841 h 1794060"/>
              <a:gd name="connsiteX157" fmla="*/ 8941 w 1746379"/>
              <a:gd name="connsiteY157" fmla="*/ 1093722 h 1794060"/>
              <a:gd name="connsiteX158" fmla="*/ 11921 w 1746379"/>
              <a:gd name="connsiteY158" fmla="*/ 1111603 h 1794060"/>
              <a:gd name="connsiteX159" fmla="*/ 14901 w 1746379"/>
              <a:gd name="connsiteY159" fmla="*/ 1120543 h 1794060"/>
              <a:gd name="connsiteX160" fmla="*/ 17881 w 1746379"/>
              <a:gd name="connsiteY160" fmla="*/ 1126503 h 1794060"/>
              <a:gd name="connsiteX161" fmla="*/ 20861 w 1746379"/>
              <a:gd name="connsiteY161" fmla="*/ 1141404 h 1794060"/>
              <a:gd name="connsiteX162" fmla="*/ 59603 w 1746379"/>
              <a:gd name="connsiteY162" fmla="*/ 1144384 h 1794060"/>
              <a:gd name="connsiteX163" fmla="*/ 77485 w 1746379"/>
              <a:gd name="connsiteY163" fmla="*/ 1144384 h 1794060"/>
              <a:gd name="connsiteX164" fmla="*/ 98346 w 1746379"/>
              <a:gd name="connsiteY164" fmla="*/ 1144384 h 1794060"/>
              <a:gd name="connsiteX165" fmla="*/ 146028 w 1746379"/>
              <a:gd name="connsiteY165" fmla="*/ 1144384 h 1794060"/>
              <a:gd name="connsiteX166" fmla="*/ 184771 w 1746379"/>
              <a:gd name="connsiteY166" fmla="*/ 1144384 h 1794060"/>
              <a:gd name="connsiteX167" fmla="*/ 193711 w 1746379"/>
              <a:gd name="connsiteY167" fmla="*/ 1168226 h 1794060"/>
              <a:gd name="connsiteX168" fmla="*/ 208612 w 1746379"/>
              <a:gd name="connsiteY168" fmla="*/ 1201008 h 1794060"/>
              <a:gd name="connsiteX169" fmla="*/ 214572 w 1746379"/>
              <a:gd name="connsiteY169" fmla="*/ 1212928 h 1794060"/>
              <a:gd name="connsiteX170" fmla="*/ 220533 w 1746379"/>
              <a:gd name="connsiteY170" fmla="*/ 1224849 h 1794060"/>
              <a:gd name="connsiteX171" fmla="*/ 238414 w 1746379"/>
              <a:gd name="connsiteY171" fmla="*/ 1257631 h 1794060"/>
              <a:gd name="connsiteX172" fmla="*/ 244374 w 1746379"/>
              <a:gd name="connsiteY172" fmla="*/ 1266571 h 1794060"/>
              <a:gd name="connsiteX173" fmla="*/ 250334 w 1746379"/>
              <a:gd name="connsiteY173" fmla="*/ 1278492 h 1794060"/>
              <a:gd name="connsiteX174" fmla="*/ 223513 w 1746379"/>
              <a:gd name="connsiteY174" fmla="*/ 1308294 h 1794060"/>
              <a:gd name="connsiteX175" fmla="*/ 169870 w 1746379"/>
              <a:gd name="connsiteY175" fmla="*/ 1376838 h 1794060"/>
              <a:gd name="connsiteX176" fmla="*/ 146028 w 1746379"/>
              <a:gd name="connsiteY176" fmla="*/ 1409619 h 1794060"/>
              <a:gd name="connsiteX177" fmla="*/ 154969 w 1746379"/>
              <a:gd name="connsiteY177" fmla="*/ 1421540 h 1794060"/>
              <a:gd name="connsiteX178" fmla="*/ 175830 w 1746379"/>
              <a:gd name="connsiteY178" fmla="*/ 1448361 h 1794060"/>
              <a:gd name="connsiteX179" fmla="*/ 187751 w 1746379"/>
              <a:gd name="connsiteY179" fmla="*/ 1463262 h 1794060"/>
              <a:gd name="connsiteX180" fmla="*/ 196691 w 1746379"/>
              <a:gd name="connsiteY180" fmla="*/ 1475183 h 1794060"/>
              <a:gd name="connsiteX181" fmla="*/ 205632 w 1746379"/>
              <a:gd name="connsiteY181" fmla="*/ 1487104 h 1794060"/>
              <a:gd name="connsiteX182" fmla="*/ 214572 w 1746379"/>
              <a:gd name="connsiteY182" fmla="*/ 1484124 h 1794060"/>
              <a:gd name="connsiteX183" fmla="*/ 241394 w 1746379"/>
              <a:gd name="connsiteY183" fmla="*/ 1472203 h 1794060"/>
              <a:gd name="connsiteX184" fmla="*/ 321858 w 1746379"/>
              <a:gd name="connsiteY184" fmla="*/ 1436441 h 1794060"/>
              <a:gd name="connsiteX185" fmla="*/ 357620 w 1746379"/>
              <a:gd name="connsiteY185" fmla="*/ 1418560 h 1794060"/>
              <a:gd name="connsiteX186" fmla="*/ 375501 w 1746379"/>
              <a:gd name="connsiteY186" fmla="*/ 1436441 h 1794060"/>
              <a:gd name="connsiteX187" fmla="*/ 402323 w 1746379"/>
              <a:gd name="connsiteY187" fmla="*/ 1460282 h 1794060"/>
              <a:gd name="connsiteX188" fmla="*/ 411263 w 1746379"/>
              <a:gd name="connsiteY188" fmla="*/ 1466243 h 1794060"/>
              <a:gd name="connsiteX189" fmla="*/ 414244 w 1746379"/>
              <a:gd name="connsiteY189" fmla="*/ 1469223 h 1794060"/>
              <a:gd name="connsiteX190" fmla="*/ 426164 w 1746379"/>
              <a:gd name="connsiteY190" fmla="*/ 1478163 h 1794060"/>
              <a:gd name="connsiteX191" fmla="*/ 455966 w 1746379"/>
              <a:gd name="connsiteY191" fmla="*/ 1499024 h 1794060"/>
              <a:gd name="connsiteX192" fmla="*/ 476827 w 1746379"/>
              <a:gd name="connsiteY192" fmla="*/ 1513925 h 1794060"/>
              <a:gd name="connsiteX193" fmla="*/ 467887 w 1746379"/>
              <a:gd name="connsiteY193" fmla="*/ 1552667 h 1794060"/>
              <a:gd name="connsiteX194" fmla="*/ 458946 w 1746379"/>
              <a:gd name="connsiteY194" fmla="*/ 1597370 h 1794060"/>
              <a:gd name="connsiteX195" fmla="*/ 450006 w 1746379"/>
              <a:gd name="connsiteY195" fmla="*/ 1639092 h 1794060"/>
              <a:gd name="connsiteX196" fmla="*/ 444045 w 1746379"/>
              <a:gd name="connsiteY196" fmla="*/ 1677835 h 1794060"/>
              <a:gd name="connsiteX197" fmla="*/ 447025 w 1746379"/>
              <a:gd name="connsiteY197" fmla="*/ 1680815 h 1794060"/>
              <a:gd name="connsiteX198" fmla="*/ 455966 w 1746379"/>
              <a:gd name="connsiteY198" fmla="*/ 1686775 h 1794060"/>
              <a:gd name="connsiteX199" fmla="*/ 485768 w 1746379"/>
              <a:gd name="connsiteY199" fmla="*/ 1701676 h 1794060"/>
              <a:gd name="connsiteX200" fmla="*/ 515569 w 1746379"/>
              <a:gd name="connsiteY200" fmla="*/ 1716577 h 1794060"/>
              <a:gd name="connsiteX201" fmla="*/ 524510 w 1746379"/>
              <a:gd name="connsiteY201" fmla="*/ 1719557 h 1794060"/>
              <a:gd name="connsiteX202" fmla="*/ 527490 w 1746379"/>
              <a:gd name="connsiteY202" fmla="*/ 1722537 h 1794060"/>
              <a:gd name="connsiteX203" fmla="*/ 554312 w 1746379"/>
              <a:gd name="connsiteY203" fmla="*/ 1692735 h 1794060"/>
              <a:gd name="connsiteX204" fmla="*/ 581133 w 1746379"/>
              <a:gd name="connsiteY204" fmla="*/ 1662934 h 1794060"/>
              <a:gd name="connsiteX205" fmla="*/ 610935 w 1746379"/>
              <a:gd name="connsiteY205" fmla="*/ 1627172 h 1794060"/>
              <a:gd name="connsiteX206" fmla="*/ 634776 w 1746379"/>
              <a:gd name="connsiteY206" fmla="*/ 1594390 h 1794060"/>
              <a:gd name="connsiteX207" fmla="*/ 658618 w 1746379"/>
              <a:gd name="connsiteY207" fmla="*/ 1603330 h 1794060"/>
              <a:gd name="connsiteX208" fmla="*/ 679479 w 1746379"/>
              <a:gd name="connsiteY208" fmla="*/ 1609291 h 1794060"/>
              <a:gd name="connsiteX209" fmla="*/ 688419 w 1746379"/>
              <a:gd name="connsiteY209" fmla="*/ 1612271 h 1794060"/>
              <a:gd name="connsiteX210" fmla="*/ 694379 w 1746379"/>
              <a:gd name="connsiteY210" fmla="*/ 1615251 h 1794060"/>
              <a:gd name="connsiteX211" fmla="*/ 709280 w 1746379"/>
              <a:gd name="connsiteY211" fmla="*/ 1618231 h 1794060"/>
              <a:gd name="connsiteX212" fmla="*/ 724181 w 1746379"/>
              <a:gd name="connsiteY212" fmla="*/ 1621211 h 1794060"/>
              <a:gd name="connsiteX213" fmla="*/ 759943 w 1746379"/>
              <a:gd name="connsiteY213" fmla="*/ 1627172 h 1794060"/>
              <a:gd name="connsiteX214" fmla="*/ 783784 w 1746379"/>
              <a:gd name="connsiteY214" fmla="*/ 1630152 h 1794060"/>
              <a:gd name="connsiteX215" fmla="*/ 792725 w 1746379"/>
              <a:gd name="connsiteY215" fmla="*/ 1668894 h 1794060"/>
              <a:gd name="connsiteX216" fmla="*/ 813586 w 1746379"/>
              <a:gd name="connsiteY216" fmla="*/ 1755319 h 1794060"/>
              <a:gd name="connsiteX217" fmla="*/ 825507 w 1746379"/>
              <a:gd name="connsiteY217" fmla="*/ 1794061 h 1794060"/>
              <a:gd name="connsiteX218" fmla="*/ 828487 w 1746379"/>
              <a:gd name="connsiteY218" fmla="*/ 1794061 h 1794060"/>
              <a:gd name="connsiteX219" fmla="*/ 840408 w 1746379"/>
              <a:gd name="connsiteY219" fmla="*/ 1794061 h 1794060"/>
              <a:gd name="connsiteX220" fmla="*/ 873190 w 1746379"/>
              <a:gd name="connsiteY220" fmla="*/ 1794061 h 1794060"/>
              <a:gd name="connsiteX221" fmla="*/ 905971 w 1746379"/>
              <a:gd name="connsiteY221" fmla="*/ 1794061 h 1794060"/>
              <a:gd name="connsiteX222" fmla="*/ 917892 w 1746379"/>
              <a:gd name="connsiteY222" fmla="*/ 1794061 h 1794060"/>
              <a:gd name="connsiteX223" fmla="*/ 920872 w 1746379"/>
              <a:gd name="connsiteY223" fmla="*/ 1794061 h 1794060"/>
              <a:gd name="connsiteX224" fmla="*/ 932793 w 1746379"/>
              <a:gd name="connsiteY224" fmla="*/ 1755319 h 1794060"/>
              <a:gd name="connsiteX225" fmla="*/ 953654 w 1746379"/>
              <a:gd name="connsiteY225" fmla="*/ 1668894 h 1794060"/>
              <a:gd name="connsiteX226" fmla="*/ 962595 w 1746379"/>
              <a:gd name="connsiteY226" fmla="*/ 1630152 h 1794060"/>
              <a:gd name="connsiteX227" fmla="*/ 986436 w 1746379"/>
              <a:gd name="connsiteY227" fmla="*/ 1627172 h 1794060"/>
              <a:gd name="connsiteX228" fmla="*/ 1022198 w 1746379"/>
              <a:gd name="connsiteY228" fmla="*/ 1621211 h 1794060"/>
              <a:gd name="connsiteX229" fmla="*/ 1037099 w 1746379"/>
              <a:gd name="connsiteY229" fmla="*/ 1618231 h 1794060"/>
              <a:gd name="connsiteX230" fmla="*/ 1052000 w 1746379"/>
              <a:gd name="connsiteY230" fmla="*/ 1615251 h 1794060"/>
              <a:gd name="connsiteX231" fmla="*/ 1057960 w 1746379"/>
              <a:gd name="connsiteY231" fmla="*/ 1612271 h 1794060"/>
              <a:gd name="connsiteX232" fmla="*/ 1066901 w 1746379"/>
              <a:gd name="connsiteY232" fmla="*/ 1609291 h 1794060"/>
              <a:gd name="connsiteX233" fmla="*/ 1087762 w 1746379"/>
              <a:gd name="connsiteY233" fmla="*/ 1603330 h 1794060"/>
              <a:gd name="connsiteX234" fmla="*/ 1111603 w 1746379"/>
              <a:gd name="connsiteY234" fmla="*/ 1594390 h 1794060"/>
              <a:gd name="connsiteX235" fmla="*/ 1135445 w 1746379"/>
              <a:gd name="connsiteY235" fmla="*/ 1627172 h 1794060"/>
              <a:gd name="connsiteX236" fmla="*/ 1165246 w 1746379"/>
              <a:gd name="connsiteY236" fmla="*/ 1662934 h 1794060"/>
              <a:gd name="connsiteX237" fmla="*/ 1192068 w 1746379"/>
              <a:gd name="connsiteY237" fmla="*/ 1692735 h 1794060"/>
              <a:gd name="connsiteX238" fmla="*/ 1218889 w 1746379"/>
              <a:gd name="connsiteY238" fmla="*/ 1722537 h 1794060"/>
              <a:gd name="connsiteX239" fmla="*/ 1221869 w 1746379"/>
              <a:gd name="connsiteY239" fmla="*/ 1719557 h 1794060"/>
              <a:gd name="connsiteX240" fmla="*/ 1230810 w 1746379"/>
              <a:gd name="connsiteY240" fmla="*/ 1716577 h 1794060"/>
              <a:gd name="connsiteX241" fmla="*/ 1260612 w 1746379"/>
              <a:gd name="connsiteY241" fmla="*/ 1701676 h 1794060"/>
              <a:gd name="connsiteX242" fmla="*/ 1290413 w 1746379"/>
              <a:gd name="connsiteY242" fmla="*/ 1686775 h 1794060"/>
              <a:gd name="connsiteX243" fmla="*/ 1299354 w 1746379"/>
              <a:gd name="connsiteY243" fmla="*/ 1680815 h 1794060"/>
              <a:gd name="connsiteX244" fmla="*/ 1302334 w 1746379"/>
              <a:gd name="connsiteY244" fmla="*/ 1677835 h 1794060"/>
              <a:gd name="connsiteX245" fmla="*/ 1296373 w 1746379"/>
              <a:gd name="connsiteY245" fmla="*/ 1639092 h 1794060"/>
              <a:gd name="connsiteX246" fmla="*/ 1287433 w 1746379"/>
              <a:gd name="connsiteY246" fmla="*/ 1597370 h 1794060"/>
              <a:gd name="connsiteX247" fmla="*/ 1278493 w 1746379"/>
              <a:gd name="connsiteY247" fmla="*/ 1552667 h 1794060"/>
              <a:gd name="connsiteX248" fmla="*/ 1269552 w 1746379"/>
              <a:gd name="connsiteY248" fmla="*/ 1513925 h 1794060"/>
              <a:gd name="connsiteX249" fmla="*/ 1290413 w 1746379"/>
              <a:gd name="connsiteY249" fmla="*/ 1499024 h 1794060"/>
              <a:gd name="connsiteX250" fmla="*/ 1320215 w 1746379"/>
              <a:gd name="connsiteY250" fmla="*/ 1478163 h 1794060"/>
              <a:gd name="connsiteX251" fmla="*/ 1332135 w 1746379"/>
              <a:gd name="connsiteY251" fmla="*/ 1469223 h 1794060"/>
              <a:gd name="connsiteX252" fmla="*/ 1335116 w 1746379"/>
              <a:gd name="connsiteY252" fmla="*/ 1466243 h 1794060"/>
              <a:gd name="connsiteX253" fmla="*/ 1344056 w 1746379"/>
              <a:gd name="connsiteY253" fmla="*/ 1460282 h 1794060"/>
              <a:gd name="connsiteX254" fmla="*/ 1370878 w 1746379"/>
              <a:gd name="connsiteY254" fmla="*/ 1436441 h 1794060"/>
              <a:gd name="connsiteX255" fmla="*/ 1388759 w 1746379"/>
              <a:gd name="connsiteY255" fmla="*/ 1418560 h 1794060"/>
              <a:gd name="connsiteX256" fmla="*/ 1424521 w 1746379"/>
              <a:gd name="connsiteY256" fmla="*/ 1436441 h 1794060"/>
              <a:gd name="connsiteX257" fmla="*/ 1504985 w 1746379"/>
              <a:gd name="connsiteY257" fmla="*/ 1472203 h 1794060"/>
              <a:gd name="connsiteX258" fmla="*/ 1531807 w 1746379"/>
              <a:gd name="connsiteY258" fmla="*/ 1484124 h 1794060"/>
              <a:gd name="connsiteX259" fmla="*/ 1540747 w 1746379"/>
              <a:gd name="connsiteY259" fmla="*/ 1487104 h 1794060"/>
              <a:gd name="connsiteX260" fmla="*/ 1549688 w 1746379"/>
              <a:gd name="connsiteY260" fmla="*/ 1475183 h 1794060"/>
              <a:gd name="connsiteX261" fmla="*/ 1558628 w 1746379"/>
              <a:gd name="connsiteY261" fmla="*/ 1463262 h 1794060"/>
              <a:gd name="connsiteX262" fmla="*/ 1570549 w 1746379"/>
              <a:gd name="connsiteY262" fmla="*/ 1448361 h 1794060"/>
              <a:gd name="connsiteX263" fmla="*/ 1591410 w 1746379"/>
              <a:gd name="connsiteY263" fmla="*/ 1421540 h 1794060"/>
              <a:gd name="connsiteX264" fmla="*/ 1600351 w 1746379"/>
              <a:gd name="connsiteY264" fmla="*/ 1409619 h 1794060"/>
              <a:gd name="connsiteX265" fmla="*/ 1576510 w 1746379"/>
              <a:gd name="connsiteY265" fmla="*/ 1376838 h 1794060"/>
              <a:gd name="connsiteX266" fmla="*/ 1522866 w 1746379"/>
              <a:gd name="connsiteY266" fmla="*/ 1308294 h 1794060"/>
              <a:gd name="connsiteX267" fmla="*/ 1496045 w 1746379"/>
              <a:gd name="connsiteY267" fmla="*/ 1278492 h 1794060"/>
              <a:gd name="connsiteX268" fmla="*/ 1502005 w 1746379"/>
              <a:gd name="connsiteY268" fmla="*/ 1266571 h 1794060"/>
              <a:gd name="connsiteX269" fmla="*/ 1507966 w 1746379"/>
              <a:gd name="connsiteY269" fmla="*/ 1257631 h 1794060"/>
              <a:gd name="connsiteX270" fmla="*/ 1525846 w 1746379"/>
              <a:gd name="connsiteY270" fmla="*/ 1224849 h 1794060"/>
              <a:gd name="connsiteX271" fmla="*/ 1531807 w 1746379"/>
              <a:gd name="connsiteY271" fmla="*/ 1212928 h 1794060"/>
              <a:gd name="connsiteX272" fmla="*/ 1537767 w 1746379"/>
              <a:gd name="connsiteY272" fmla="*/ 1201008 h 1794060"/>
              <a:gd name="connsiteX273" fmla="*/ 1552668 w 1746379"/>
              <a:gd name="connsiteY273" fmla="*/ 1168226 h 1794060"/>
              <a:gd name="connsiteX274" fmla="*/ 1561609 w 1746379"/>
              <a:gd name="connsiteY274" fmla="*/ 1144384 h 1794060"/>
              <a:gd name="connsiteX275" fmla="*/ 1600351 w 1746379"/>
              <a:gd name="connsiteY275" fmla="*/ 1144384 h 1794060"/>
              <a:gd name="connsiteX276" fmla="*/ 1648033 w 1746379"/>
              <a:gd name="connsiteY276" fmla="*/ 1144384 h 1794060"/>
              <a:gd name="connsiteX277" fmla="*/ 1668895 w 1746379"/>
              <a:gd name="connsiteY277" fmla="*/ 1144384 h 1794060"/>
              <a:gd name="connsiteX278" fmla="*/ 1686776 w 1746379"/>
              <a:gd name="connsiteY278" fmla="*/ 1144384 h 1794060"/>
              <a:gd name="connsiteX279" fmla="*/ 1725518 w 1746379"/>
              <a:gd name="connsiteY279" fmla="*/ 1141404 h 1794060"/>
              <a:gd name="connsiteX280" fmla="*/ 1728498 w 1746379"/>
              <a:gd name="connsiteY280" fmla="*/ 1126503 h 1794060"/>
              <a:gd name="connsiteX281" fmla="*/ 1731478 w 1746379"/>
              <a:gd name="connsiteY281" fmla="*/ 1120543 h 1794060"/>
              <a:gd name="connsiteX282" fmla="*/ 1734458 w 1746379"/>
              <a:gd name="connsiteY282" fmla="*/ 1111603 h 1794060"/>
              <a:gd name="connsiteX283" fmla="*/ 1737439 w 1746379"/>
              <a:gd name="connsiteY283" fmla="*/ 1093722 h 1794060"/>
              <a:gd name="connsiteX284" fmla="*/ 1740419 w 1746379"/>
              <a:gd name="connsiteY284" fmla="*/ 1075841 h 1794060"/>
              <a:gd name="connsiteX285" fmla="*/ 1743399 w 1746379"/>
              <a:gd name="connsiteY285" fmla="*/ 1060940 h 1794060"/>
              <a:gd name="connsiteX286" fmla="*/ 1746379 w 1746379"/>
              <a:gd name="connsiteY286" fmla="*/ 1046039 h 1794060"/>
              <a:gd name="connsiteX287" fmla="*/ 1710617 w 1746379"/>
              <a:gd name="connsiteY287" fmla="*/ 1025178 h 1794060"/>
              <a:gd name="connsiteX288" fmla="*/ 1633133 w 1746379"/>
              <a:gd name="connsiteY288" fmla="*/ 986435 h 1794060"/>
              <a:gd name="connsiteX289" fmla="*/ 876170 w 1746379"/>
              <a:gd name="connsiteY289" fmla="*/ 1430481 h 1794060"/>
              <a:gd name="connsiteX290" fmla="*/ 342719 w 1746379"/>
              <a:gd name="connsiteY290" fmla="*/ 897030 h 1794060"/>
              <a:gd name="connsiteX291" fmla="*/ 876170 w 1746379"/>
              <a:gd name="connsiteY291" fmla="*/ 363580 h 1794060"/>
              <a:gd name="connsiteX292" fmla="*/ 1409620 w 1746379"/>
              <a:gd name="connsiteY292" fmla="*/ 897030 h 1794060"/>
              <a:gd name="connsiteX293" fmla="*/ 876170 w 1746379"/>
              <a:gd name="connsiteY293" fmla="*/ 1430481 h 179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746379" h="1794060">
                <a:moveTo>
                  <a:pt x="1633133" y="986435"/>
                </a:moveTo>
                <a:cubicBezTo>
                  <a:pt x="1621212" y="980475"/>
                  <a:pt x="1609291" y="974515"/>
                  <a:pt x="1597371" y="971535"/>
                </a:cubicBezTo>
                <a:cubicBezTo>
                  <a:pt x="1597371" y="962594"/>
                  <a:pt x="1597371" y="953654"/>
                  <a:pt x="1600351" y="947693"/>
                </a:cubicBezTo>
                <a:cubicBezTo>
                  <a:pt x="1600351" y="932792"/>
                  <a:pt x="1600351" y="920872"/>
                  <a:pt x="1603331" y="911931"/>
                </a:cubicBezTo>
                <a:cubicBezTo>
                  <a:pt x="1603331" y="902991"/>
                  <a:pt x="1603331" y="897030"/>
                  <a:pt x="1603331" y="897030"/>
                </a:cubicBezTo>
                <a:cubicBezTo>
                  <a:pt x="1603331" y="897030"/>
                  <a:pt x="1603331" y="891070"/>
                  <a:pt x="1603331" y="882130"/>
                </a:cubicBezTo>
                <a:cubicBezTo>
                  <a:pt x="1603331" y="873189"/>
                  <a:pt x="1603331" y="861269"/>
                  <a:pt x="1600351" y="846368"/>
                </a:cubicBezTo>
                <a:cubicBezTo>
                  <a:pt x="1600351" y="837427"/>
                  <a:pt x="1600351" y="831467"/>
                  <a:pt x="1597371" y="822526"/>
                </a:cubicBezTo>
                <a:cubicBezTo>
                  <a:pt x="1609291" y="816566"/>
                  <a:pt x="1621212" y="810606"/>
                  <a:pt x="1633133" y="807625"/>
                </a:cubicBezTo>
                <a:cubicBezTo>
                  <a:pt x="1662934" y="795705"/>
                  <a:pt x="1689756" y="780804"/>
                  <a:pt x="1710617" y="768883"/>
                </a:cubicBezTo>
                <a:cubicBezTo>
                  <a:pt x="1731478" y="756963"/>
                  <a:pt x="1746379" y="748022"/>
                  <a:pt x="1746379" y="748022"/>
                </a:cubicBezTo>
                <a:cubicBezTo>
                  <a:pt x="1746379" y="748022"/>
                  <a:pt x="1746379" y="742062"/>
                  <a:pt x="1743399" y="733121"/>
                </a:cubicBezTo>
                <a:cubicBezTo>
                  <a:pt x="1743399" y="730141"/>
                  <a:pt x="1740419" y="724181"/>
                  <a:pt x="1740419" y="718220"/>
                </a:cubicBezTo>
                <a:cubicBezTo>
                  <a:pt x="1740419" y="712260"/>
                  <a:pt x="1737439" y="706300"/>
                  <a:pt x="1737439" y="700339"/>
                </a:cubicBezTo>
                <a:cubicBezTo>
                  <a:pt x="1737439" y="694379"/>
                  <a:pt x="1734458" y="688419"/>
                  <a:pt x="1734458" y="682458"/>
                </a:cubicBezTo>
                <a:cubicBezTo>
                  <a:pt x="1734458" y="679478"/>
                  <a:pt x="1734458" y="676498"/>
                  <a:pt x="1731478" y="673518"/>
                </a:cubicBezTo>
                <a:cubicBezTo>
                  <a:pt x="1731478" y="670538"/>
                  <a:pt x="1731478" y="667558"/>
                  <a:pt x="1728498" y="667558"/>
                </a:cubicBezTo>
                <a:cubicBezTo>
                  <a:pt x="1725518" y="658617"/>
                  <a:pt x="1725518" y="652657"/>
                  <a:pt x="1725518" y="652657"/>
                </a:cubicBezTo>
                <a:cubicBezTo>
                  <a:pt x="1725518" y="652657"/>
                  <a:pt x="1710617" y="652657"/>
                  <a:pt x="1686776" y="649677"/>
                </a:cubicBezTo>
                <a:cubicBezTo>
                  <a:pt x="1680815" y="649677"/>
                  <a:pt x="1674855" y="649677"/>
                  <a:pt x="1668895" y="649677"/>
                </a:cubicBezTo>
                <a:cubicBezTo>
                  <a:pt x="1662934" y="649677"/>
                  <a:pt x="1653994" y="649677"/>
                  <a:pt x="1648033" y="649677"/>
                </a:cubicBezTo>
                <a:cubicBezTo>
                  <a:pt x="1633133" y="649677"/>
                  <a:pt x="1618232" y="649677"/>
                  <a:pt x="1600351" y="649677"/>
                </a:cubicBezTo>
                <a:cubicBezTo>
                  <a:pt x="1585450" y="649677"/>
                  <a:pt x="1573529" y="649677"/>
                  <a:pt x="1561609" y="649677"/>
                </a:cubicBezTo>
                <a:cubicBezTo>
                  <a:pt x="1558628" y="640736"/>
                  <a:pt x="1555648" y="634776"/>
                  <a:pt x="1552668" y="625835"/>
                </a:cubicBezTo>
                <a:cubicBezTo>
                  <a:pt x="1546708" y="610934"/>
                  <a:pt x="1540747" y="599014"/>
                  <a:pt x="1537767" y="593053"/>
                </a:cubicBezTo>
                <a:cubicBezTo>
                  <a:pt x="1534787" y="584113"/>
                  <a:pt x="1531807" y="581133"/>
                  <a:pt x="1531807" y="581133"/>
                </a:cubicBezTo>
                <a:cubicBezTo>
                  <a:pt x="1531807" y="581133"/>
                  <a:pt x="1528827" y="575172"/>
                  <a:pt x="1525846" y="569212"/>
                </a:cubicBezTo>
                <a:cubicBezTo>
                  <a:pt x="1522866" y="560272"/>
                  <a:pt x="1516906" y="548351"/>
                  <a:pt x="1507966" y="536430"/>
                </a:cubicBezTo>
                <a:cubicBezTo>
                  <a:pt x="1504985" y="533450"/>
                  <a:pt x="1504985" y="530470"/>
                  <a:pt x="1502005" y="527490"/>
                </a:cubicBezTo>
                <a:cubicBezTo>
                  <a:pt x="1499025" y="524510"/>
                  <a:pt x="1499025" y="521529"/>
                  <a:pt x="1496045" y="515569"/>
                </a:cubicBezTo>
                <a:cubicBezTo>
                  <a:pt x="1504985" y="506629"/>
                  <a:pt x="1513926" y="494708"/>
                  <a:pt x="1522866" y="485767"/>
                </a:cubicBezTo>
                <a:cubicBezTo>
                  <a:pt x="1543728" y="461926"/>
                  <a:pt x="1561609" y="435105"/>
                  <a:pt x="1576510" y="417223"/>
                </a:cubicBezTo>
                <a:cubicBezTo>
                  <a:pt x="1591410" y="396362"/>
                  <a:pt x="1600351" y="384442"/>
                  <a:pt x="1600351" y="384442"/>
                </a:cubicBezTo>
                <a:cubicBezTo>
                  <a:pt x="1600351" y="384442"/>
                  <a:pt x="1597371" y="378481"/>
                  <a:pt x="1591410" y="372521"/>
                </a:cubicBezTo>
                <a:cubicBezTo>
                  <a:pt x="1585450" y="366561"/>
                  <a:pt x="1579489" y="357620"/>
                  <a:pt x="1570549" y="345699"/>
                </a:cubicBezTo>
                <a:cubicBezTo>
                  <a:pt x="1567569" y="339739"/>
                  <a:pt x="1564589" y="336759"/>
                  <a:pt x="1558628" y="330799"/>
                </a:cubicBezTo>
                <a:cubicBezTo>
                  <a:pt x="1555648" y="327818"/>
                  <a:pt x="1552668" y="321858"/>
                  <a:pt x="1549688" y="318878"/>
                </a:cubicBezTo>
                <a:cubicBezTo>
                  <a:pt x="1543728" y="312918"/>
                  <a:pt x="1540747" y="306957"/>
                  <a:pt x="1540747" y="306957"/>
                </a:cubicBezTo>
                <a:cubicBezTo>
                  <a:pt x="1540747" y="306957"/>
                  <a:pt x="1537767" y="306957"/>
                  <a:pt x="1531807" y="309937"/>
                </a:cubicBezTo>
                <a:cubicBezTo>
                  <a:pt x="1525846" y="312918"/>
                  <a:pt x="1516906" y="315898"/>
                  <a:pt x="1504985" y="321858"/>
                </a:cubicBezTo>
                <a:cubicBezTo>
                  <a:pt x="1484124" y="330799"/>
                  <a:pt x="1454322" y="345699"/>
                  <a:pt x="1424521" y="357620"/>
                </a:cubicBezTo>
                <a:cubicBezTo>
                  <a:pt x="1412600" y="363580"/>
                  <a:pt x="1400679" y="369541"/>
                  <a:pt x="1388759" y="375501"/>
                </a:cubicBezTo>
                <a:cubicBezTo>
                  <a:pt x="1382799" y="369541"/>
                  <a:pt x="1376838" y="363580"/>
                  <a:pt x="1370878" y="357620"/>
                </a:cubicBezTo>
                <a:cubicBezTo>
                  <a:pt x="1358957" y="348680"/>
                  <a:pt x="1350017" y="339739"/>
                  <a:pt x="1344056" y="333779"/>
                </a:cubicBezTo>
                <a:cubicBezTo>
                  <a:pt x="1341076" y="330799"/>
                  <a:pt x="1338096" y="327818"/>
                  <a:pt x="1335116" y="327818"/>
                </a:cubicBezTo>
                <a:cubicBezTo>
                  <a:pt x="1332135" y="327818"/>
                  <a:pt x="1332135" y="324838"/>
                  <a:pt x="1332135" y="324838"/>
                </a:cubicBezTo>
                <a:cubicBezTo>
                  <a:pt x="1332135" y="324838"/>
                  <a:pt x="1329155" y="321858"/>
                  <a:pt x="1320215" y="315898"/>
                </a:cubicBezTo>
                <a:cubicBezTo>
                  <a:pt x="1314255" y="309937"/>
                  <a:pt x="1302334" y="303977"/>
                  <a:pt x="1290413" y="295037"/>
                </a:cubicBezTo>
                <a:cubicBezTo>
                  <a:pt x="1284453" y="292056"/>
                  <a:pt x="1278493" y="286096"/>
                  <a:pt x="1269552" y="280136"/>
                </a:cubicBezTo>
                <a:cubicBezTo>
                  <a:pt x="1272532" y="268215"/>
                  <a:pt x="1275512" y="253314"/>
                  <a:pt x="1278493" y="241394"/>
                </a:cubicBezTo>
                <a:cubicBezTo>
                  <a:pt x="1281473" y="226493"/>
                  <a:pt x="1284453" y="211592"/>
                  <a:pt x="1287433" y="196691"/>
                </a:cubicBezTo>
                <a:cubicBezTo>
                  <a:pt x="1290413" y="181790"/>
                  <a:pt x="1293394" y="166889"/>
                  <a:pt x="1296373" y="154969"/>
                </a:cubicBezTo>
                <a:cubicBezTo>
                  <a:pt x="1299354" y="131127"/>
                  <a:pt x="1302334" y="116227"/>
                  <a:pt x="1302334" y="116227"/>
                </a:cubicBezTo>
                <a:cubicBezTo>
                  <a:pt x="1302334" y="116227"/>
                  <a:pt x="1302334" y="116227"/>
                  <a:pt x="1299354" y="113246"/>
                </a:cubicBezTo>
                <a:cubicBezTo>
                  <a:pt x="1296373" y="113246"/>
                  <a:pt x="1293394" y="110266"/>
                  <a:pt x="1290413" y="107286"/>
                </a:cubicBezTo>
                <a:cubicBezTo>
                  <a:pt x="1281473" y="104306"/>
                  <a:pt x="1272532" y="98346"/>
                  <a:pt x="1260612" y="92385"/>
                </a:cubicBezTo>
                <a:cubicBezTo>
                  <a:pt x="1248691" y="86425"/>
                  <a:pt x="1239750" y="83445"/>
                  <a:pt x="1230810" y="77484"/>
                </a:cubicBezTo>
                <a:cubicBezTo>
                  <a:pt x="1227829" y="74504"/>
                  <a:pt x="1224850" y="74504"/>
                  <a:pt x="1221869" y="74504"/>
                </a:cubicBezTo>
                <a:cubicBezTo>
                  <a:pt x="1218889" y="74504"/>
                  <a:pt x="1218889" y="71524"/>
                  <a:pt x="1218889" y="71524"/>
                </a:cubicBezTo>
                <a:cubicBezTo>
                  <a:pt x="1218889" y="71524"/>
                  <a:pt x="1206968" y="83445"/>
                  <a:pt x="1192068" y="101326"/>
                </a:cubicBezTo>
                <a:cubicBezTo>
                  <a:pt x="1183127" y="110266"/>
                  <a:pt x="1174187" y="122187"/>
                  <a:pt x="1165246" y="131127"/>
                </a:cubicBezTo>
                <a:cubicBezTo>
                  <a:pt x="1156306" y="143048"/>
                  <a:pt x="1144385" y="154969"/>
                  <a:pt x="1135445" y="166889"/>
                </a:cubicBezTo>
                <a:cubicBezTo>
                  <a:pt x="1126504" y="178810"/>
                  <a:pt x="1117563" y="187751"/>
                  <a:pt x="1111603" y="199671"/>
                </a:cubicBezTo>
                <a:cubicBezTo>
                  <a:pt x="1102662" y="196691"/>
                  <a:pt x="1096702" y="193711"/>
                  <a:pt x="1087762" y="190731"/>
                </a:cubicBezTo>
                <a:cubicBezTo>
                  <a:pt x="1081801" y="187751"/>
                  <a:pt x="1072861" y="187751"/>
                  <a:pt x="1066901" y="184770"/>
                </a:cubicBezTo>
                <a:cubicBezTo>
                  <a:pt x="1063920" y="184770"/>
                  <a:pt x="1060940" y="181790"/>
                  <a:pt x="1057960" y="181790"/>
                </a:cubicBezTo>
                <a:cubicBezTo>
                  <a:pt x="1054980" y="181790"/>
                  <a:pt x="1052000" y="181790"/>
                  <a:pt x="1052000" y="178810"/>
                </a:cubicBezTo>
                <a:cubicBezTo>
                  <a:pt x="1043059" y="175830"/>
                  <a:pt x="1037099" y="175830"/>
                  <a:pt x="1037099" y="175830"/>
                </a:cubicBezTo>
                <a:cubicBezTo>
                  <a:pt x="1037099" y="175830"/>
                  <a:pt x="1031139" y="175830"/>
                  <a:pt x="1022198" y="172850"/>
                </a:cubicBezTo>
                <a:cubicBezTo>
                  <a:pt x="1013257" y="169870"/>
                  <a:pt x="1001337" y="169870"/>
                  <a:pt x="986436" y="166889"/>
                </a:cubicBezTo>
                <a:cubicBezTo>
                  <a:pt x="977495" y="166889"/>
                  <a:pt x="971535" y="163909"/>
                  <a:pt x="962595" y="163909"/>
                </a:cubicBezTo>
                <a:cubicBezTo>
                  <a:pt x="959614" y="151989"/>
                  <a:pt x="956634" y="137088"/>
                  <a:pt x="953654" y="125167"/>
                </a:cubicBezTo>
                <a:cubicBezTo>
                  <a:pt x="947694" y="95365"/>
                  <a:pt x="938753" y="62584"/>
                  <a:pt x="932793" y="38742"/>
                </a:cubicBezTo>
                <a:cubicBezTo>
                  <a:pt x="926833" y="14901"/>
                  <a:pt x="920872" y="0"/>
                  <a:pt x="920872" y="0"/>
                </a:cubicBezTo>
                <a:cubicBezTo>
                  <a:pt x="920872" y="0"/>
                  <a:pt x="920872" y="0"/>
                  <a:pt x="917892" y="0"/>
                </a:cubicBezTo>
                <a:cubicBezTo>
                  <a:pt x="914912" y="0"/>
                  <a:pt x="911932" y="0"/>
                  <a:pt x="905971" y="0"/>
                </a:cubicBezTo>
                <a:cubicBezTo>
                  <a:pt x="897031" y="0"/>
                  <a:pt x="885110" y="0"/>
                  <a:pt x="873190" y="0"/>
                </a:cubicBezTo>
                <a:cubicBezTo>
                  <a:pt x="861269" y="0"/>
                  <a:pt x="849348" y="0"/>
                  <a:pt x="840408" y="0"/>
                </a:cubicBezTo>
                <a:cubicBezTo>
                  <a:pt x="837428" y="0"/>
                  <a:pt x="831467" y="0"/>
                  <a:pt x="828487" y="0"/>
                </a:cubicBezTo>
                <a:cubicBezTo>
                  <a:pt x="825507" y="0"/>
                  <a:pt x="825507" y="0"/>
                  <a:pt x="825507" y="0"/>
                </a:cubicBezTo>
                <a:cubicBezTo>
                  <a:pt x="825507" y="0"/>
                  <a:pt x="819546" y="14901"/>
                  <a:pt x="813586" y="38742"/>
                </a:cubicBezTo>
                <a:cubicBezTo>
                  <a:pt x="807626" y="62584"/>
                  <a:pt x="798685" y="92385"/>
                  <a:pt x="792725" y="125167"/>
                </a:cubicBezTo>
                <a:cubicBezTo>
                  <a:pt x="789745" y="137088"/>
                  <a:pt x="786765" y="151989"/>
                  <a:pt x="783784" y="163909"/>
                </a:cubicBezTo>
                <a:cubicBezTo>
                  <a:pt x="774844" y="163909"/>
                  <a:pt x="765904" y="166889"/>
                  <a:pt x="759943" y="166889"/>
                </a:cubicBezTo>
                <a:cubicBezTo>
                  <a:pt x="745042" y="169870"/>
                  <a:pt x="733122" y="172850"/>
                  <a:pt x="724181" y="172850"/>
                </a:cubicBezTo>
                <a:cubicBezTo>
                  <a:pt x="715241" y="175830"/>
                  <a:pt x="709280" y="175830"/>
                  <a:pt x="709280" y="175830"/>
                </a:cubicBezTo>
                <a:cubicBezTo>
                  <a:pt x="709280" y="175830"/>
                  <a:pt x="703320" y="175830"/>
                  <a:pt x="694379" y="178810"/>
                </a:cubicBezTo>
                <a:cubicBezTo>
                  <a:pt x="691399" y="178810"/>
                  <a:pt x="688419" y="178810"/>
                  <a:pt x="688419" y="181790"/>
                </a:cubicBezTo>
                <a:cubicBezTo>
                  <a:pt x="685439" y="181790"/>
                  <a:pt x="682459" y="184770"/>
                  <a:pt x="679479" y="184770"/>
                </a:cubicBezTo>
                <a:cubicBezTo>
                  <a:pt x="673518" y="187751"/>
                  <a:pt x="667558" y="187751"/>
                  <a:pt x="658618" y="190731"/>
                </a:cubicBezTo>
                <a:cubicBezTo>
                  <a:pt x="652657" y="193711"/>
                  <a:pt x="643717" y="196691"/>
                  <a:pt x="634776" y="199671"/>
                </a:cubicBezTo>
                <a:cubicBezTo>
                  <a:pt x="625835" y="187751"/>
                  <a:pt x="619875" y="178810"/>
                  <a:pt x="610935" y="166889"/>
                </a:cubicBezTo>
                <a:cubicBezTo>
                  <a:pt x="601994" y="154969"/>
                  <a:pt x="590074" y="143048"/>
                  <a:pt x="581133" y="131127"/>
                </a:cubicBezTo>
                <a:cubicBezTo>
                  <a:pt x="572193" y="119207"/>
                  <a:pt x="563252" y="110266"/>
                  <a:pt x="554312" y="101326"/>
                </a:cubicBezTo>
                <a:cubicBezTo>
                  <a:pt x="539411" y="83445"/>
                  <a:pt x="527490" y="71524"/>
                  <a:pt x="527490" y="71524"/>
                </a:cubicBezTo>
                <a:cubicBezTo>
                  <a:pt x="527490" y="71524"/>
                  <a:pt x="527490" y="71524"/>
                  <a:pt x="524510" y="74504"/>
                </a:cubicBezTo>
                <a:cubicBezTo>
                  <a:pt x="521530" y="74504"/>
                  <a:pt x="518549" y="77484"/>
                  <a:pt x="515569" y="77484"/>
                </a:cubicBezTo>
                <a:cubicBezTo>
                  <a:pt x="506629" y="80465"/>
                  <a:pt x="497688" y="86425"/>
                  <a:pt x="485768" y="92385"/>
                </a:cubicBezTo>
                <a:cubicBezTo>
                  <a:pt x="473847" y="98346"/>
                  <a:pt x="464907" y="104306"/>
                  <a:pt x="455966" y="107286"/>
                </a:cubicBezTo>
                <a:cubicBezTo>
                  <a:pt x="452986" y="110266"/>
                  <a:pt x="450006" y="110266"/>
                  <a:pt x="447025" y="113246"/>
                </a:cubicBezTo>
                <a:cubicBezTo>
                  <a:pt x="444045" y="113246"/>
                  <a:pt x="444045" y="116227"/>
                  <a:pt x="444045" y="116227"/>
                </a:cubicBezTo>
                <a:cubicBezTo>
                  <a:pt x="444045" y="116227"/>
                  <a:pt x="447025" y="131127"/>
                  <a:pt x="450006" y="154969"/>
                </a:cubicBezTo>
                <a:cubicBezTo>
                  <a:pt x="452986" y="166889"/>
                  <a:pt x="455966" y="181790"/>
                  <a:pt x="458946" y="196691"/>
                </a:cubicBezTo>
                <a:cubicBezTo>
                  <a:pt x="461926" y="211592"/>
                  <a:pt x="464907" y="226493"/>
                  <a:pt x="467887" y="241394"/>
                </a:cubicBezTo>
                <a:cubicBezTo>
                  <a:pt x="470867" y="253314"/>
                  <a:pt x="473847" y="268215"/>
                  <a:pt x="476827" y="280136"/>
                </a:cubicBezTo>
                <a:cubicBezTo>
                  <a:pt x="470867" y="286096"/>
                  <a:pt x="461926" y="289076"/>
                  <a:pt x="455966" y="295037"/>
                </a:cubicBezTo>
                <a:cubicBezTo>
                  <a:pt x="444045" y="303977"/>
                  <a:pt x="432124" y="309937"/>
                  <a:pt x="426164" y="315898"/>
                </a:cubicBezTo>
                <a:cubicBezTo>
                  <a:pt x="420204" y="321858"/>
                  <a:pt x="414244" y="324838"/>
                  <a:pt x="414244" y="324838"/>
                </a:cubicBezTo>
                <a:cubicBezTo>
                  <a:pt x="414244" y="324838"/>
                  <a:pt x="414244" y="324838"/>
                  <a:pt x="411263" y="327818"/>
                </a:cubicBezTo>
                <a:cubicBezTo>
                  <a:pt x="408283" y="330799"/>
                  <a:pt x="405303" y="330799"/>
                  <a:pt x="402323" y="333779"/>
                </a:cubicBezTo>
                <a:cubicBezTo>
                  <a:pt x="396363" y="339739"/>
                  <a:pt x="384442" y="348680"/>
                  <a:pt x="375501" y="357620"/>
                </a:cubicBezTo>
                <a:cubicBezTo>
                  <a:pt x="369541" y="363580"/>
                  <a:pt x="363581" y="369541"/>
                  <a:pt x="357620" y="375501"/>
                </a:cubicBezTo>
                <a:cubicBezTo>
                  <a:pt x="345700" y="369541"/>
                  <a:pt x="333779" y="363580"/>
                  <a:pt x="321858" y="357620"/>
                </a:cubicBezTo>
                <a:cubicBezTo>
                  <a:pt x="295037" y="342719"/>
                  <a:pt x="265235" y="330799"/>
                  <a:pt x="241394" y="321858"/>
                </a:cubicBezTo>
                <a:cubicBezTo>
                  <a:pt x="229473" y="315898"/>
                  <a:pt x="220533" y="312918"/>
                  <a:pt x="214572" y="309937"/>
                </a:cubicBezTo>
                <a:cubicBezTo>
                  <a:pt x="208612" y="306957"/>
                  <a:pt x="205632" y="306957"/>
                  <a:pt x="205632" y="306957"/>
                </a:cubicBezTo>
                <a:cubicBezTo>
                  <a:pt x="205632" y="306957"/>
                  <a:pt x="202652" y="309937"/>
                  <a:pt x="196691" y="318878"/>
                </a:cubicBezTo>
                <a:cubicBezTo>
                  <a:pt x="193711" y="321858"/>
                  <a:pt x="190731" y="324838"/>
                  <a:pt x="187751" y="330799"/>
                </a:cubicBezTo>
                <a:cubicBezTo>
                  <a:pt x="184771" y="333779"/>
                  <a:pt x="181790" y="339739"/>
                  <a:pt x="175830" y="345699"/>
                </a:cubicBezTo>
                <a:cubicBezTo>
                  <a:pt x="169870" y="354640"/>
                  <a:pt x="160929" y="363580"/>
                  <a:pt x="154969" y="372521"/>
                </a:cubicBezTo>
                <a:cubicBezTo>
                  <a:pt x="149008" y="378481"/>
                  <a:pt x="146028" y="384442"/>
                  <a:pt x="146028" y="384442"/>
                </a:cubicBezTo>
                <a:cubicBezTo>
                  <a:pt x="146028" y="384442"/>
                  <a:pt x="154969" y="399342"/>
                  <a:pt x="169870" y="417223"/>
                </a:cubicBezTo>
                <a:cubicBezTo>
                  <a:pt x="184771" y="438085"/>
                  <a:pt x="202652" y="461926"/>
                  <a:pt x="223513" y="485767"/>
                </a:cubicBezTo>
                <a:cubicBezTo>
                  <a:pt x="232453" y="497688"/>
                  <a:pt x="241394" y="506629"/>
                  <a:pt x="250334" y="515569"/>
                </a:cubicBezTo>
                <a:cubicBezTo>
                  <a:pt x="247354" y="518549"/>
                  <a:pt x="247354" y="521529"/>
                  <a:pt x="244374" y="527490"/>
                </a:cubicBezTo>
                <a:cubicBezTo>
                  <a:pt x="241394" y="530470"/>
                  <a:pt x="241394" y="533450"/>
                  <a:pt x="238414" y="536430"/>
                </a:cubicBezTo>
                <a:cubicBezTo>
                  <a:pt x="229473" y="548351"/>
                  <a:pt x="223513" y="560272"/>
                  <a:pt x="220533" y="569212"/>
                </a:cubicBezTo>
                <a:cubicBezTo>
                  <a:pt x="217552" y="578153"/>
                  <a:pt x="214572" y="581133"/>
                  <a:pt x="214572" y="581133"/>
                </a:cubicBezTo>
                <a:cubicBezTo>
                  <a:pt x="214572" y="581133"/>
                  <a:pt x="211592" y="587093"/>
                  <a:pt x="208612" y="593053"/>
                </a:cubicBezTo>
                <a:cubicBezTo>
                  <a:pt x="205632" y="601994"/>
                  <a:pt x="199671" y="613915"/>
                  <a:pt x="193711" y="625835"/>
                </a:cubicBezTo>
                <a:cubicBezTo>
                  <a:pt x="190731" y="631796"/>
                  <a:pt x="187751" y="640736"/>
                  <a:pt x="184771" y="649677"/>
                </a:cubicBezTo>
                <a:cubicBezTo>
                  <a:pt x="172850" y="649677"/>
                  <a:pt x="157949" y="649677"/>
                  <a:pt x="146028" y="649677"/>
                </a:cubicBezTo>
                <a:cubicBezTo>
                  <a:pt x="131127" y="649677"/>
                  <a:pt x="113247" y="649677"/>
                  <a:pt x="98346" y="649677"/>
                </a:cubicBezTo>
                <a:cubicBezTo>
                  <a:pt x="89405" y="649677"/>
                  <a:pt x="83445" y="649677"/>
                  <a:pt x="77485" y="649677"/>
                </a:cubicBezTo>
                <a:cubicBezTo>
                  <a:pt x="71524" y="649677"/>
                  <a:pt x="65564" y="649677"/>
                  <a:pt x="59603" y="649677"/>
                </a:cubicBezTo>
                <a:cubicBezTo>
                  <a:pt x="35762" y="649677"/>
                  <a:pt x="20861" y="652657"/>
                  <a:pt x="20861" y="652657"/>
                </a:cubicBezTo>
                <a:cubicBezTo>
                  <a:pt x="20861" y="652657"/>
                  <a:pt x="17881" y="658617"/>
                  <a:pt x="17881" y="667558"/>
                </a:cubicBezTo>
                <a:cubicBezTo>
                  <a:pt x="17881" y="670538"/>
                  <a:pt x="17881" y="670538"/>
                  <a:pt x="14901" y="673518"/>
                </a:cubicBezTo>
                <a:cubicBezTo>
                  <a:pt x="14901" y="676498"/>
                  <a:pt x="14901" y="679478"/>
                  <a:pt x="11921" y="682458"/>
                </a:cubicBezTo>
                <a:cubicBezTo>
                  <a:pt x="11921" y="688419"/>
                  <a:pt x="8941" y="694379"/>
                  <a:pt x="8941" y="700339"/>
                </a:cubicBezTo>
                <a:cubicBezTo>
                  <a:pt x="8941" y="706300"/>
                  <a:pt x="5960" y="712260"/>
                  <a:pt x="5960" y="718220"/>
                </a:cubicBezTo>
                <a:cubicBezTo>
                  <a:pt x="5960" y="724181"/>
                  <a:pt x="2980" y="730141"/>
                  <a:pt x="2980" y="733121"/>
                </a:cubicBezTo>
                <a:cubicBezTo>
                  <a:pt x="0" y="742062"/>
                  <a:pt x="0" y="748022"/>
                  <a:pt x="0" y="748022"/>
                </a:cubicBezTo>
                <a:cubicBezTo>
                  <a:pt x="0" y="748022"/>
                  <a:pt x="14901" y="756963"/>
                  <a:pt x="35762" y="768883"/>
                </a:cubicBezTo>
                <a:cubicBezTo>
                  <a:pt x="56623" y="780804"/>
                  <a:pt x="86425" y="795705"/>
                  <a:pt x="113247" y="807625"/>
                </a:cubicBezTo>
                <a:cubicBezTo>
                  <a:pt x="125167" y="813586"/>
                  <a:pt x="137088" y="819546"/>
                  <a:pt x="149008" y="822526"/>
                </a:cubicBezTo>
                <a:cubicBezTo>
                  <a:pt x="149008" y="831467"/>
                  <a:pt x="149008" y="840407"/>
                  <a:pt x="146028" y="846368"/>
                </a:cubicBezTo>
                <a:cubicBezTo>
                  <a:pt x="146028" y="861269"/>
                  <a:pt x="146028" y="873189"/>
                  <a:pt x="143048" y="882130"/>
                </a:cubicBezTo>
                <a:cubicBezTo>
                  <a:pt x="143048" y="891070"/>
                  <a:pt x="143048" y="897030"/>
                  <a:pt x="143048" y="897030"/>
                </a:cubicBezTo>
                <a:cubicBezTo>
                  <a:pt x="143048" y="897030"/>
                  <a:pt x="143048" y="902991"/>
                  <a:pt x="143048" y="911931"/>
                </a:cubicBezTo>
                <a:cubicBezTo>
                  <a:pt x="143048" y="920872"/>
                  <a:pt x="143048" y="932792"/>
                  <a:pt x="146028" y="947693"/>
                </a:cubicBezTo>
                <a:cubicBezTo>
                  <a:pt x="146028" y="956634"/>
                  <a:pt x="146028" y="962594"/>
                  <a:pt x="149008" y="971535"/>
                </a:cubicBezTo>
                <a:cubicBezTo>
                  <a:pt x="137088" y="977495"/>
                  <a:pt x="125167" y="983455"/>
                  <a:pt x="113247" y="986435"/>
                </a:cubicBezTo>
                <a:cubicBezTo>
                  <a:pt x="83445" y="998356"/>
                  <a:pt x="56623" y="1013257"/>
                  <a:pt x="35762" y="1025178"/>
                </a:cubicBezTo>
                <a:cubicBezTo>
                  <a:pt x="14901" y="1037098"/>
                  <a:pt x="0" y="1046039"/>
                  <a:pt x="0" y="1046039"/>
                </a:cubicBezTo>
                <a:cubicBezTo>
                  <a:pt x="0" y="1046039"/>
                  <a:pt x="0" y="1051999"/>
                  <a:pt x="2980" y="1060940"/>
                </a:cubicBezTo>
                <a:cubicBezTo>
                  <a:pt x="2980" y="1063920"/>
                  <a:pt x="5960" y="1069880"/>
                  <a:pt x="5960" y="1075841"/>
                </a:cubicBezTo>
                <a:cubicBezTo>
                  <a:pt x="5960" y="1081801"/>
                  <a:pt x="8941" y="1087761"/>
                  <a:pt x="8941" y="1093722"/>
                </a:cubicBezTo>
                <a:cubicBezTo>
                  <a:pt x="8941" y="1099682"/>
                  <a:pt x="11921" y="1105642"/>
                  <a:pt x="11921" y="1111603"/>
                </a:cubicBezTo>
                <a:cubicBezTo>
                  <a:pt x="11921" y="1114583"/>
                  <a:pt x="11921" y="1117563"/>
                  <a:pt x="14901" y="1120543"/>
                </a:cubicBezTo>
                <a:cubicBezTo>
                  <a:pt x="14901" y="1123523"/>
                  <a:pt x="14901" y="1126503"/>
                  <a:pt x="17881" y="1126503"/>
                </a:cubicBezTo>
                <a:cubicBezTo>
                  <a:pt x="20861" y="1135444"/>
                  <a:pt x="20861" y="1141404"/>
                  <a:pt x="20861" y="1141404"/>
                </a:cubicBezTo>
                <a:cubicBezTo>
                  <a:pt x="20861" y="1141404"/>
                  <a:pt x="35762" y="1141404"/>
                  <a:pt x="59603" y="1144384"/>
                </a:cubicBezTo>
                <a:cubicBezTo>
                  <a:pt x="65564" y="1144384"/>
                  <a:pt x="71524" y="1144384"/>
                  <a:pt x="77485" y="1144384"/>
                </a:cubicBezTo>
                <a:cubicBezTo>
                  <a:pt x="83445" y="1144384"/>
                  <a:pt x="92385" y="1144384"/>
                  <a:pt x="98346" y="1144384"/>
                </a:cubicBezTo>
                <a:cubicBezTo>
                  <a:pt x="113247" y="1144384"/>
                  <a:pt x="128147" y="1144384"/>
                  <a:pt x="146028" y="1144384"/>
                </a:cubicBezTo>
                <a:cubicBezTo>
                  <a:pt x="160929" y="1144384"/>
                  <a:pt x="172850" y="1144384"/>
                  <a:pt x="184771" y="1144384"/>
                </a:cubicBezTo>
                <a:cubicBezTo>
                  <a:pt x="187751" y="1153325"/>
                  <a:pt x="190731" y="1159285"/>
                  <a:pt x="193711" y="1168226"/>
                </a:cubicBezTo>
                <a:cubicBezTo>
                  <a:pt x="199671" y="1183127"/>
                  <a:pt x="205632" y="1195047"/>
                  <a:pt x="208612" y="1201008"/>
                </a:cubicBezTo>
                <a:cubicBezTo>
                  <a:pt x="211592" y="1209948"/>
                  <a:pt x="214572" y="1212928"/>
                  <a:pt x="214572" y="1212928"/>
                </a:cubicBezTo>
                <a:cubicBezTo>
                  <a:pt x="214572" y="1212928"/>
                  <a:pt x="217552" y="1218889"/>
                  <a:pt x="220533" y="1224849"/>
                </a:cubicBezTo>
                <a:cubicBezTo>
                  <a:pt x="223513" y="1233790"/>
                  <a:pt x="229473" y="1245710"/>
                  <a:pt x="238414" y="1257631"/>
                </a:cubicBezTo>
                <a:cubicBezTo>
                  <a:pt x="241394" y="1260611"/>
                  <a:pt x="241394" y="1263591"/>
                  <a:pt x="244374" y="1266571"/>
                </a:cubicBezTo>
                <a:cubicBezTo>
                  <a:pt x="247354" y="1269551"/>
                  <a:pt x="247354" y="1272532"/>
                  <a:pt x="250334" y="1278492"/>
                </a:cubicBezTo>
                <a:cubicBezTo>
                  <a:pt x="241394" y="1287433"/>
                  <a:pt x="232453" y="1299353"/>
                  <a:pt x="223513" y="1308294"/>
                </a:cubicBezTo>
                <a:cubicBezTo>
                  <a:pt x="202652" y="1332135"/>
                  <a:pt x="184771" y="1358956"/>
                  <a:pt x="169870" y="1376838"/>
                </a:cubicBezTo>
                <a:cubicBezTo>
                  <a:pt x="154969" y="1397699"/>
                  <a:pt x="146028" y="1409619"/>
                  <a:pt x="146028" y="1409619"/>
                </a:cubicBezTo>
                <a:cubicBezTo>
                  <a:pt x="146028" y="1409619"/>
                  <a:pt x="149008" y="1415580"/>
                  <a:pt x="154969" y="1421540"/>
                </a:cubicBezTo>
                <a:cubicBezTo>
                  <a:pt x="160929" y="1427500"/>
                  <a:pt x="166890" y="1436441"/>
                  <a:pt x="175830" y="1448361"/>
                </a:cubicBezTo>
                <a:cubicBezTo>
                  <a:pt x="178810" y="1454322"/>
                  <a:pt x="181790" y="1457302"/>
                  <a:pt x="187751" y="1463262"/>
                </a:cubicBezTo>
                <a:cubicBezTo>
                  <a:pt x="190731" y="1466243"/>
                  <a:pt x="193711" y="1472203"/>
                  <a:pt x="196691" y="1475183"/>
                </a:cubicBezTo>
                <a:cubicBezTo>
                  <a:pt x="202652" y="1481143"/>
                  <a:pt x="205632" y="1487104"/>
                  <a:pt x="205632" y="1487104"/>
                </a:cubicBezTo>
                <a:cubicBezTo>
                  <a:pt x="205632" y="1487104"/>
                  <a:pt x="208612" y="1487104"/>
                  <a:pt x="214572" y="1484124"/>
                </a:cubicBezTo>
                <a:cubicBezTo>
                  <a:pt x="220533" y="1481143"/>
                  <a:pt x="229473" y="1478163"/>
                  <a:pt x="241394" y="1472203"/>
                </a:cubicBezTo>
                <a:cubicBezTo>
                  <a:pt x="262255" y="1463262"/>
                  <a:pt x="292057" y="1448361"/>
                  <a:pt x="321858" y="1436441"/>
                </a:cubicBezTo>
                <a:cubicBezTo>
                  <a:pt x="333779" y="1430481"/>
                  <a:pt x="345700" y="1424520"/>
                  <a:pt x="357620" y="1418560"/>
                </a:cubicBezTo>
                <a:cubicBezTo>
                  <a:pt x="363581" y="1424520"/>
                  <a:pt x="369541" y="1430481"/>
                  <a:pt x="375501" y="1436441"/>
                </a:cubicBezTo>
                <a:cubicBezTo>
                  <a:pt x="387422" y="1445381"/>
                  <a:pt x="396363" y="1454322"/>
                  <a:pt x="402323" y="1460282"/>
                </a:cubicBezTo>
                <a:cubicBezTo>
                  <a:pt x="405303" y="1463262"/>
                  <a:pt x="408283" y="1466243"/>
                  <a:pt x="411263" y="1466243"/>
                </a:cubicBezTo>
                <a:cubicBezTo>
                  <a:pt x="414244" y="1466243"/>
                  <a:pt x="414244" y="1469223"/>
                  <a:pt x="414244" y="1469223"/>
                </a:cubicBezTo>
                <a:cubicBezTo>
                  <a:pt x="414244" y="1469223"/>
                  <a:pt x="417224" y="1472203"/>
                  <a:pt x="426164" y="1478163"/>
                </a:cubicBezTo>
                <a:cubicBezTo>
                  <a:pt x="432124" y="1484124"/>
                  <a:pt x="444045" y="1490084"/>
                  <a:pt x="455966" y="1499024"/>
                </a:cubicBezTo>
                <a:cubicBezTo>
                  <a:pt x="461926" y="1502005"/>
                  <a:pt x="467887" y="1507965"/>
                  <a:pt x="476827" y="1513925"/>
                </a:cubicBezTo>
                <a:cubicBezTo>
                  <a:pt x="473847" y="1525846"/>
                  <a:pt x="470867" y="1540747"/>
                  <a:pt x="467887" y="1552667"/>
                </a:cubicBezTo>
                <a:cubicBezTo>
                  <a:pt x="464907" y="1567568"/>
                  <a:pt x="461926" y="1582469"/>
                  <a:pt x="458946" y="1597370"/>
                </a:cubicBezTo>
                <a:cubicBezTo>
                  <a:pt x="455966" y="1612271"/>
                  <a:pt x="452986" y="1627172"/>
                  <a:pt x="450006" y="1639092"/>
                </a:cubicBezTo>
                <a:cubicBezTo>
                  <a:pt x="447025" y="1662934"/>
                  <a:pt x="444045" y="1677835"/>
                  <a:pt x="444045" y="1677835"/>
                </a:cubicBezTo>
                <a:cubicBezTo>
                  <a:pt x="444045" y="1677835"/>
                  <a:pt x="444045" y="1677835"/>
                  <a:pt x="447025" y="1680815"/>
                </a:cubicBezTo>
                <a:cubicBezTo>
                  <a:pt x="450006" y="1680815"/>
                  <a:pt x="452986" y="1683795"/>
                  <a:pt x="455966" y="1686775"/>
                </a:cubicBezTo>
                <a:cubicBezTo>
                  <a:pt x="464907" y="1689755"/>
                  <a:pt x="473847" y="1695715"/>
                  <a:pt x="485768" y="1701676"/>
                </a:cubicBezTo>
                <a:cubicBezTo>
                  <a:pt x="497688" y="1707636"/>
                  <a:pt x="506629" y="1710616"/>
                  <a:pt x="515569" y="1716577"/>
                </a:cubicBezTo>
                <a:cubicBezTo>
                  <a:pt x="518549" y="1719557"/>
                  <a:pt x="521530" y="1719557"/>
                  <a:pt x="524510" y="1719557"/>
                </a:cubicBezTo>
                <a:cubicBezTo>
                  <a:pt x="527490" y="1719557"/>
                  <a:pt x="527490" y="1722537"/>
                  <a:pt x="527490" y="1722537"/>
                </a:cubicBezTo>
                <a:cubicBezTo>
                  <a:pt x="527490" y="1722537"/>
                  <a:pt x="539411" y="1710616"/>
                  <a:pt x="554312" y="1692735"/>
                </a:cubicBezTo>
                <a:cubicBezTo>
                  <a:pt x="563252" y="1683795"/>
                  <a:pt x="572193" y="1671874"/>
                  <a:pt x="581133" y="1662934"/>
                </a:cubicBezTo>
                <a:cubicBezTo>
                  <a:pt x="590074" y="1651013"/>
                  <a:pt x="601994" y="1639092"/>
                  <a:pt x="610935" y="1627172"/>
                </a:cubicBezTo>
                <a:cubicBezTo>
                  <a:pt x="619875" y="1615251"/>
                  <a:pt x="628816" y="1606310"/>
                  <a:pt x="634776" y="1594390"/>
                </a:cubicBezTo>
                <a:cubicBezTo>
                  <a:pt x="643717" y="1597370"/>
                  <a:pt x="649677" y="1600350"/>
                  <a:pt x="658618" y="1603330"/>
                </a:cubicBezTo>
                <a:cubicBezTo>
                  <a:pt x="664578" y="1606310"/>
                  <a:pt x="673518" y="1606310"/>
                  <a:pt x="679479" y="1609291"/>
                </a:cubicBezTo>
                <a:cubicBezTo>
                  <a:pt x="682459" y="1609291"/>
                  <a:pt x="685439" y="1612271"/>
                  <a:pt x="688419" y="1612271"/>
                </a:cubicBezTo>
                <a:cubicBezTo>
                  <a:pt x="691399" y="1612271"/>
                  <a:pt x="694379" y="1612271"/>
                  <a:pt x="694379" y="1615251"/>
                </a:cubicBezTo>
                <a:cubicBezTo>
                  <a:pt x="703320" y="1618231"/>
                  <a:pt x="709280" y="1618231"/>
                  <a:pt x="709280" y="1618231"/>
                </a:cubicBezTo>
                <a:cubicBezTo>
                  <a:pt x="709280" y="1618231"/>
                  <a:pt x="715241" y="1618231"/>
                  <a:pt x="724181" y="1621211"/>
                </a:cubicBezTo>
                <a:cubicBezTo>
                  <a:pt x="733122" y="1624191"/>
                  <a:pt x="745042" y="1624191"/>
                  <a:pt x="759943" y="1627172"/>
                </a:cubicBezTo>
                <a:cubicBezTo>
                  <a:pt x="768884" y="1627172"/>
                  <a:pt x="774844" y="1630152"/>
                  <a:pt x="783784" y="1630152"/>
                </a:cubicBezTo>
                <a:cubicBezTo>
                  <a:pt x="786765" y="1642072"/>
                  <a:pt x="789745" y="1656973"/>
                  <a:pt x="792725" y="1668894"/>
                </a:cubicBezTo>
                <a:cubicBezTo>
                  <a:pt x="798685" y="1698696"/>
                  <a:pt x="807626" y="1731477"/>
                  <a:pt x="813586" y="1755319"/>
                </a:cubicBezTo>
                <a:cubicBezTo>
                  <a:pt x="819546" y="1779160"/>
                  <a:pt x="825507" y="1794061"/>
                  <a:pt x="825507" y="1794061"/>
                </a:cubicBezTo>
                <a:cubicBezTo>
                  <a:pt x="825507" y="1794061"/>
                  <a:pt x="825507" y="1794061"/>
                  <a:pt x="828487" y="1794061"/>
                </a:cubicBezTo>
                <a:cubicBezTo>
                  <a:pt x="831467" y="1794061"/>
                  <a:pt x="834447" y="1794061"/>
                  <a:pt x="840408" y="1794061"/>
                </a:cubicBezTo>
                <a:cubicBezTo>
                  <a:pt x="849348" y="1794061"/>
                  <a:pt x="861269" y="1794061"/>
                  <a:pt x="873190" y="1794061"/>
                </a:cubicBezTo>
                <a:cubicBezTo>
                  <a:pt x="885110" y="1794061"/>
                  <a:pt x="897031" y="1794061"/>
                  <a:pt x="905971" y="1794061"/>
                </a:cubicBezTo>
                <a:cubicBezTo>
                  <a:pt x="908951" y="1794061"/>
                  <a:pt x="914912" y="1794061"/>
                  <a:pt x="917892" y="1794061"/>
                </a:cubicBezTo>
                <a:cubicBezTo>
                  <a:pt x="920872" y="1794061"/>
                  <a:pt x="920872" y="1794061"/>
                  <a:pt x="920872" y="1794061"/>
                </a:cubicBezTo>
                <a:cubicBezTo>
                  <a:pt x="920872" y="1794061"/>
                  <a:pt x="926833" y="1779160"/>
                  <a:pt x="932793" y="1755319"/>
                </a:cubicBezTo>
                <a:cubicBezTo>
                  <a:pt x="938753" y="1731477"/>
                  <a:pt x="947694" y="1701676"/>
                  <a:pt x="953654" y="1668894"/>
                </a:cubicBezTo>
                <a:cubicBezTo>
                  <a:pt x="956634" y="1656973"/>
                  <a:pt x="959614" y="1642072"/>
                  <a:pt x="962595" y="1630152"/>
                </a:cubicBezTo>
                <a:cubicBezTo>
                  <a:pt x="971535" y="1630152"/>
                  <a:pt x="980476" y="1627172"/>
                  <a:pt x="986436" y="1627172"/>
                </a:cubicBezTo>
                <a:cubicBezTo>
                  <a:pt x="1001337" y="1624191"/>
                  <a:pt x="1013257" y="1621211"/>
                  <a:pt x="1022198" y="1621211"/>
                </a:cubicBezTo>
                <a:cubicBezTo>
                  <a:pt x="1031139" y="1618231"/>
                  <a:pt x="1037099" y="1618231"/>
                  <a:pt x="1037099" y="1618231"/>
                </a:cubicBezTo>
                <a:cubicBezTo>
                  <a:pt x="1037099" y="1618231"/>
                  <a:pt x="1043059" y="1618231"/>
                  <a:pt x="1052000" y="1615251"/>
                </a:cubicBezTo>
                <a:cubicBezTo>
                  <a:pt x="1054980" y="1615251"/>
                  <a:pt x="1057960" y="1615251"/>
                  <a:pt x="1057960" y="1612271"/>
                </a:cubicBezTo>
                <a:cubicBezTo>
                  <a:pt x="1060940" y="1612271"/>
                  <a:pt x="1063920" y="1609291"/>
                  <a:pt x="1066901" y="1609291"/>
                </a:cubicBezTo>
                <a:cubicBezTo>
                  <a:pt x="1072861" y="1606310"/>
                  <a:pt x="1078821" y="1606310"/>
                  <a:pt x="1087762" y="1603330"/>
                </a:cubicBezTo>
                <a:cubicBezTo>
                  <a:pt x="1093722" y="1600350"/>
                  <a:pt x="1102662" y="1597370"/>
                  <a:pt x="1111603" y="1594390"/>
                </a:cubicBezTo>
                <a:cubicBezTo>
                  <a:pt x="1120544" y="1606310"/>
                  <a:pt x="1126504" y="1615251"/>
                  <a:pt x="1135445" y="1627172"/>
                </a:cubicBezTo>
                <a:cubicBezTo>
                  <a:pt x="1144385" y="1639092"/>
                  <a:pt x="1156306" y="1651013"/>
                  <a:pt x="1165246" y="1662934"/>
                </a:cubicBezTo>
                <a:cubicBezTo>
                  <a:pt x="1174187" y="1674854"/>
                  <a:pt x="1183127" y="1683795"/>
                  <a:pt x="1192068" y="1692735"/>
                </a:cubicBezTo>
                <a:cubicBezTo>
                  <a:pt x="1206968" y="1710616"/>
                  <a:pt x="1218889" y="1722537"/>
                  <a:pt x="1218889" y="1722537"/>
                </a:cubicBezTo>
                <a:cubicBezTo>
                  <a:pt x="1218889" y="1722537"/>
                  <a:pt x="1218889" y="1722537"/>
                  <a:pt x="1221869" y="1719557"/>
                </a:cubicBezTo>
                <a:cubicBezTo>
                  <a:pt x="1224850" y="1719557"/>
                  <a:pt x="1227829" y="1716577"/>
                  <a:pt x="1230810" y="1716577"/>
                </a:cubicBezTo>
                <a:cubicBezTo>
                  <a:pt x="1239750" y="1713596"/>
                  <a:pt x="1248691" y="1707636"/>
                  <a:pt x="1260612" y="1701676"/>
                </a:cubicBezTo>
                <a:cubicBezTo>
                  <a:pt x="1272532" y="1695715"/>
                  <a:pt x="1281473" y="1689755"/>
                  <a:pt x="1290413" y="1686775"/>
                </a:cubicBezTo>
                <a:cubicBezTo>
                  <a:pt x="1293394" y="1683795"/>
                  <a:pt x="1296373" y="1683795"/>
                  <a:pt x="1299354" y="1680815"/>
                </a:cubicBezTo>
                <a:cubicBezTo>
                  <a:pt x="1302334" y="1680815"/>
                  <a:pt x="1302334" y="1677835"/>
                  <a:pt x="1302334" y="1677835"/>
                </a:cubicBezTo>
                <a:cubicBezTo>
                  <a:pt x="1302334" y="1677835"/>
                  <a:pt x="1299354" y="1662934"/>
                  <a:pt x="1296373" y="1639092"/>
                </a:cubicBezTo>
                <a:cubicBezTo>
                  <a:pt x="1293394" y="1627172"/>
                  <a:pt x="1290413" y="1612271"/>
                  <a:pt x="1287433" y="1597370"/>
                </a:cubicBezTo>
                <a:cubicBezTo>
                  <a:pt x="1284453" y="1582469"/>
                  <a:pt x="1281473" y="1567568"/>
                  <a:pt x="1278493" y="1552667"/>
                </a:cubicBezTo>
                <a:cubicBezTo>
                  <a:pt x="1275512" y="1540747"/>
                  <a:pt x="1272532" y="1525846"/>
                  <a:pt x="1269552" y="1513925"/>
                </a:cubicBezTo>
                <a:cubicBezTo>
                  <a:pt x="1275512" y="1507965"/>
                  <a:pt x="1284453" y="1504985"/>
                  <a:pt x="1290413" y="1499024"/>
                </a:cubicBezTo>
                <a:cubicBezTo>
                  <a:pt x="1302334" y="1490084"/>
                  <a:pt x="1314255" y="1484124"/>
                  <a:pt x="1320215" y="1478163"/>
                </a:cubicBezTo>
                <a:cubicBezTo>
                  <a:pt x="1326175" y="1472203"/>
                  <a:pt x="1332135" y="1469223"/>
                  <a:pt x="1332135" y="1469223"/>
                </a:cubicBezTo>
                <a:cubicBezTo>
                  <a:pt x="1332135" y="1469223"/>
                  <a:pt x="1332135" y="1469223"/>
                  <a:pt x="1335116" y="1466243"/>
                </a:cubicBezTo>
                <a:cubicBezTo>
                  <a:pt x="1338096" y="1463262"/>
                  <a:pt x="1341076" y="1463262"/>
                  <a:pt x="1344056" y="1460282"/>
                </a:cubicBezTo>
                <a:cubicBezTo>
                  <a:pt x="1350017" y="1454322"/>
                  <a:pt x="1361937" y="1445381"/>
                  <a:pt x="1370878" y="1436441"/>
                </a:cubicBezTo>
                <a:cubicBezTo>
                  <a:pt x="1376838" y="1430481"/>
                  <a:pt x="1382799" y="1424520"/>
                  <a:pt x="1388759" y="1418560"/>
                </a:cubicBezTo>
                <a:cubicBezTo>
                  <a:pt x="1400679" y="1424520"/>
                  <a:pt x="1412600" y="1430481"/>
                  <a:pt x="1424521" y="1436441"/>
                </a:cubicBezTo>
                <a:cubicBezTo>
                  <a:pt x="1451342" y="1451342"/>
                  <a:pt x="1481144" y="1463262"/>
                  <a:pt x="1504985" y="1472203"/>
                </a:cubicBezTo>
                <a:cubicBezTo>
                  <a:pt x="1516906" y="1478163"/>
                  <a:pt x="1525846" y="1481143"/>
                  <a:pt x="1531807" y="1484124"/>
                </a:cubicBezTo>
                <a:cubicBezTo>
                  <a:pt x="1537767" y="1487104"/>
                  <a:pt x="1540747" y="1487104"/>
                  <a:pt x="1540747" y="1487104"/>
                </a:cubicBezTo>
                <a:cubicBezTo>
                  <a:pt x="1540747" y="1487104"/>
                  <a:pt x="1543728" y="1484124"/>
                  <a:pt x="1549688" y="1475183"/>
                </a:cubicBezTo>
                <a:cubicBezTo>
                  <a:pt x="1552668" y="1472203"/>
                  <a:pt x="1555648" y="1469223"/>
                  <a:pt x="1558628" y="1463262"/>
                </a:cubicBezTo>
                <a:cubicBezTo>
                  <a:pt x="1561609" y="1460282"/>
                  <a:pt x="1564589" y="1454322"/>
                  <a:pt x="1570549" y="1448361"/>
                </a:cubicBezTo>
                <a:cubicBezTo>
                  <a:pt x="1576510" y="1439421"/>
                  <a:pt x="1585450" y="1430481"/>
                  <a:pt x="1591410" y="1421540"/>
                </a:cubicBezTo>
                <a:cubicBezTo>
                  <a:pt x="1597371" y="1415580"/>
                  <a:pt x="1600351" y="1409619"/>
                  <a:pt x="1600351" y="1409619"/>
                </a:cubicBezTo>
                <a:cubicBezTo>
                  <a:pt x="1600351" y="1409619"/>
                  <a:pt x="1591410" y="1394718"/>
                  <a:pt x="1576510" y="1376838"/>
                </a:cubicBezTo>
                <a:cubicBezTo>
                  <a:pt x="1561609" y="1355976"/>
                  <a:pt x="1543728" y="1332135"/>
                  <a:pt x="1522866" y="1308294"/>
                </a:cubicBezTo>
                <a:cubicBezTo>
                  <a:pt x="1513926" y="1296373"/>
                  <a:pt x="1504985" y="1287433"/>
                  <a:pt x="1496045" y="1278492"/>
                </a:cubicBezTo>
                <a:cubicBezTo>
                  <a:pt x="1499025" y="1275512"/>
                  <a:pt x="1499025" y="1272532"/>
                  <a:pt x="1502005" y="1266571"/>
                </a:cubicBezTo>
                <a:cubicBezTo>
                  <a:pt x="1504985" y="1263591"/>
                  <a:pt x="1504985" y="1260611"/>
                  <a:pt x="1507966" y="1257631"/>
                </a:cubicBezTo>
                <a:cubicBezTo>
                  <a:pt x="1516906" y="1245710"/>
                  <a:pt x="1522866" y="1233790"/>
                  <a:pt x="1525846" y="1224849"/>
                </a:cubicBezTo>
                <a:cubicBezTo>
                  <a:pt x="1528827" y="1215908"/>
                  <a:pt x="1531807" y="1212928"/>
                  <a:pt x="1531807" y="1212928"/>
                </a:cubicBezTo>
                <a:cubicBezTo>
                  <a:pt x="1531807" y="1212928"/>
                  <a:pt x="1534787" y="1206968"/>
                  <a:pt x="1537767" y="1201008"/>
                </a:cubicBezTo>
                <a:cubicBezTo>
                  <a:pt x="1540747" y="1192067"/>
                  <a:pt x="1546708" y="1180146"/>
                  <a:pt x="1552668" y="1168226"/>
                </a:cubicBezTo>
                <a:cubicBezTo>
                  <a:pt x="1555648" y="1162265"/>
                  <a:pt x="1558628" y="1153325"/>
                  <a:pt x="1561609" y="1144384"/>
                </a:cubicBezTo>
                <a:cubicBezTo>
                  <a:pt x="1573529" y="1144384"/>
                  <a:pt x="1588430" y="1144384"/>
                  <a:pt x="1600351" y="1144384"/>
                </a:cubicBezTo>
                <a:cubicBezTo>
                  <a:pt x="1615251" y="1144384"/>
                  <a:pt x="1633133" y="1144384"/>
                  <a:pt x="1648033" y="1144384"/>
                </a:cubicBezTo>
                <a:cubicBezTo>
                  <a:pt x="1656974" y="1144384"/>
                  <a:pt x="1662934" y="1144384"/>
                  <a:pt x="1668895" y="1144384"/>
                </a:cubicBezTo>
                <a:cubicBezTo>
                  <a:pt x="1674855" y="1144384"/>
                  <a:pt x="1680815" y="1144384"/>
                  <a:pt x="1686776" y="1144384"/>
                </a:cubicBezTo>
                <a:cubicBezTo>
                  <a:pt x="1710617" y="1144384"/>
                  <a:pt x="1725518" y="1141404"/>
                  <a:pt x="1725518" y="1141404"/>
                </a:cubicBezTo>
                <a:cubicBezTo>
                  <a:pt x="1725518" y="1141404"/>
                  <a:pt x="1728498" y="1135444"/>
                  <a:pt x="1728498" y="1126503"/>
                </a:cubicBezTo>
                <a:cubicBezTo>
                  <a:pt x="1728498" y="1123523"/>
                  <a:pt x="1728498" y="1123523"/>
                  <a:pt x="1731478" y="1120543"/>
                </a:cubicBezTo>
                <a:cubicBezTo>
                  <a:pt x="1731478" y="1117563"/>
                  <a:pt x="1731478" y="1114583"/>
                  <a:pt x="1734458" y="1111603"/>
                </a:cubicBezTo>
                <a:cubicBezTo>
                  <a:pt x="1734458" y="1105642"/>
                  <a:pt x="1737439" y="1099682"/>
                  <a:pt x="1737439" y="1093722"/>
                </a:cubicBezTo>
                <a:cubicBezTo>
                  <a:pt x="1737439" y="1087761"/>
                  <a:pt x="1740419" y="1081801"/>
                  <a:pt x="1740419" y="1075841"/>
                </a:cubicBezTo>
                <a:cubicBezTo>
                  <a:pt x="1740419" y="1069880"/>
                  <a:pt x="1743399" y="1063920"/>
                  <a:pt x="1743399" y="1060940"/>
                </a:cubicBezTo>
                <a:cubicBezTo>
                  <a:pt x="1746379" y="1051999"/>
                  <a:pt x="1746379" y="1046039"/>
                  <a:pt x="1746379" y="1046039"/>
                </a:cubicBezTo>
                <a:cubicBezTo>
                  <a:pt x="1746379" y="1046039"/>
                  <a:pt x="1731478" y="1037098"/>
                  <a:pt x="1710617" y="1025178"/>
                </a:cubicBezTo>
                <a:cubicBezTo>
                  <a:pt x="1692736" y="1016237"/>
                  <a:pt x="1662934" y="1001336"/>
                  <a:pt x="1633133" y="986435"/>
                </a:cubicBezTo>
                <a:close/>
                <a:moveTo>
                  <a:pt x="876170" y="1430481"/>
                </a:moveTo>
                <a:cubicBezTo>
                  <a:pt x="581133" y="1430481"/>
                  <a:pt x="342719" y="1192067"/>
                  <a:pt x="342719" y="897030"/>
                </a:cubicBezTo>
                <a:cubicBezTo>
                  <a:pt x="342719" y="601994"/>
                  <a:pt x="581133" y="363580"/>
                  <a:pt x="876170" y="363580"/>
                </a:cubicBezTo>
                <a:cubicBezTo>
                  <a:pt x="1171206" y="363580"/>
                  <a:pt x="1409620" y="601994"/>
                  <a:pt x="1409620" y="897030"/>
                </a:cubicBezTo>
                <a:cubicBezTo>
                  <a:pt x="1409620" y="1192067"/>
                  <a:pt x="1171206" y="1430481"/>
                  <a:pt x="876170" y="14304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>
                <a:alpha val="17000"/>
              </a:schemeClr>
            </a:solidFill>
            <a:prstDash val="solid"/>
            <a:miter/>
          </a:ln>
          <a:effectLst/>
        </p:spPr>
        <p:txBody>
          <a:bodyPr rtlCol="0" anchor="ctr"/>
          <a:lstStyle/>
          <a:p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498C88A-5B31-4247-95B9-A8F16947604D}"/>
              </a:ext>
            </a:extLst>
          </p:cNvPr>
          <p:cNvSpPr/>
          <p:nvPr/>
        </p:nvSpPr>
        <p:spPr>
          <a:xfrm>
            <a:off x="2825652" y="3796514"/>
            <a:ext cx="1761789" cy="1778101"/>
          </a:xfrm>
          <a:custGeom>
            <a:avLst/>
            <a:gdLst>
              <a:gd name="connsiteX0" fmla="*/ 1805982 w 1931149"/>
              <a:gd name="connsiteY0" fmla="*/ 1075841 h 1949029"/>
              <a:gd name="connsiteX1" fmla="*/ 1764260 w 1931149"/>
              <a:gd name="connsiteY1" fmla="*/ 1057960 h 1949029"/>
              <a:gd name="connsiteX2" fmla="*/ 1767240 w 1931149"/>
              <a:gd name="connsiteY2" fmla="*/ 1031138 h 1949029"/>
              <a:gd name="connsiteX3" fmla="*/ 1770220 w 1931149"/>
              <a:gd name="connsiteY3" fmla="*/ 989416 h 1949029"/>
              <a:gd name="connsiteX4" fmla="*/ 1770220 w 1931149"/>
              <a:gd name="connsiteY4" fmla="*/ 974515 h 1949029"/>
              <a:gd name="connsiteX5" fmla="*/ 1770220 w 1931149"/>
              <a:gd name="connsiteY5" fmla="*/ 959614 h 1949029"/>
              <a:gd name="connsiteX6" fmla="*/ 1767240 w 1931149"/>
              <a:gd name="connsiteY6" fmla="*/ 917892 h 1949029"/>
              <a:gd name="connsiteX7" fmla="*/ 1764260 w 1931149"/>
              <a:gd name="connsiteY7" fmla="*/ 891070 h 1949029"/>
              <a:gd name="connsiteX8" fmla="*/ 1805982 w 1931149"/>
              <a:gd name="connsiteY8" fmla="*/ 873189 h 1949029"/>
              <a:gd name="connsiteX9" fmla="*/ 1892407 w 1931149"/>
              <a:gd name="connsiteY9" fmla="*/ 828487 h 1949029"/>
              <a:gd name="connsiteX10" fmla="*/ 1931149 w 1931149"/>
              <a:gd name="connsiteY10" fmla="*/ 807625 h 1949029"/>
              <a:gd name="connsiteX11" fmla="*/ 1928169 w 1931149"/>
              <a:gd name="connsiteY11" fmla="*/ 792725 h 1949029"/>
              <a:gd name="connsiteX12" fmla="*/ 1925189 w 1931149"/>
              <a:gd name="connsiteY12" fmla="*/ 774844 h 1949029"/>
              <a:gd name="connsiteX13" fmla="*/ 1922209 w 1931149"/>
              <a:gd name="connsiteY13" fmla="*/ 756962 h 1949029"/>
              <a:gd name="connsiteX14" fmla="*/ 1919229 w 1931149"/>
              <a:gd name="connsiteY14" fmla="*/ 739081 h 1949029"/>
              <a:gd name="connsiteX15" fmla="*/ 1916249 w 1931149"/>
              <a:gd name="connsiteY15" fmla="*/ 730141 h 1949029"/>
              <a:gd name="connsiteX16" fmla="*/ 1913268 w 1931149"/>
              <a:gd name="connsiteY16" fmla="*/ 721201 h 1949029"/>
              <a:gd name="connsiteX17" fmla="*/ 1910288 w 1931149"/>
              <a:gd name="connsiteY17" fmla="*/ 706300 h 1949029"/>
              <a:gd name="connsiteX18" fmla="*/ 1865585 w 1931149"/>
              <a:gd name="connsiteY18" fmla="*/ 703320 h 1949029"/>
              <a:gd name="connsiteX19" fmla="*/ 1844724 w 1931149"/>
              <a:gd name="connsiteY19" fmla="*/ 703320 h 1949029"/>
              <a:gd name="connsiteX20" fmla="*/ 1820883 w 1931149"/>
              <a:gd name="connsiteY20" fmla="*/ 703320 h 1949029"/>
              <a:gd name="connsiteX21" fmla="*/ 1770220 w 1931149"/>
              <a:gd name="connsiteY21" fmla="*/ 703320 h 1949029"/>
              <a:gd name="connsiteX22" fmla="*/ 1725518 w 1931149"/>
              <a:gd name="connsiteY22" fmla="*/ 703320 h 1949029"/>
              <a:gd name="connsiteX23" fmla="*/ 1716577 w 1931149"/>
              <a:gd name="connsiteY23" fmla="*/ 679478 h 1949029"/>
              <a:gd name="connsiteX24" fmla="*/ 1701676 w 1931149"/>
              <a:gd name="connsiteY24" fmla="*/ 640736 h 1949029"/>
              <a:gd name="connsiteX25" fmla="*/ 1695716 w 1931149"/>
              <a:gd name="connsiteY25" fmla="*/ 625835 h 1949029"/>
              <a:gd name="connsiteX26" fmla="*/ 1689756 w 1931149"/>
              <a:gd name="connsiteY26" fmla="*/ 610934 h 1949029"/>
              <a:gd name="connsiteX27" fmla="*/ 1668895 w 1931149"/>
              <a:gd name="connsiteY27" fmla="*/ 575172 h 1949029"/>
              <a:gd name="connsiteX28" fmla="*/ 1662934 w 1931149"/>
              <a:gd name="connsiteY28" fmla="*/ 563252 h 1949029"/>
              <a:gd name="connsiteX29" fmla="*/ 1656974 w 1931149"/>
              <a:gd name="connsiteY29" fmla="*/ 551331 h 1949029"/>
              <a:gd name="connsiteX30" fmla="*/ 1686775 w 1931149"/>
              <a:gd name="connsiteY30" fmla="*/ 518549 h 1949029"/>
              <a:gd name="connsiteX31" fmla="*/ 1746379 w 1931149"/>
              <a:gd name="connsiteY31" fmla="*/ 441065 h 1949029"/>
              <a:gd name="connsiteX32" fmla="*/ 1770220 w 1931149"/>
              <a:gd name="connsiteY32" fmla="*/ 405303 h 1949029"/>
              <a:gd name="connsiteX33" fmla="*/ 1761280 w 1931149"/>
              <a:gd name="connsiteY33" fmla="*/ 393382 h 1949029"/>
              <a:gd name="connsiteX34" fmla="*/ 1740418 w 1931149"/>
              <a:gd name="connsiteY34" fmla="*/ 363580 h 1949029"/>
              <a:gd name="connsiteX35" fmla="*/ 1728498 w 1931149"/>
              <a:gd name="connsiteY35" fmla="*/ 348680 h 1949029"/>
              <a:gd name="connsiteX36" fmla="*/ 1716577 w 1931149"/>
              <a:gd name="connsiteY36" fmla="*/ 336759 h 1949029"/>
              <a:gd name="connsiteX37" fmla="*/ 1704656 w 1931149"/>
              <a:gd name="connsiteY37" fmla="*/ 324838 h 1949029"/>
              <a:gd name="connsiteX38" fmla="*/ 1692736 w 1931149"/>
              <a:gd name="connsiteY38" fmla="*/ 327818 h 1949029"/>
              <a:gd name="connsiteX39" fmla="*/ 1662934 w 1931149"/>
              <a:gd name="connsiteY39" fmla="*/ 339739 h 1949029"/>
              <a:gd name="connsiteX40" fmla="*/ 1573529 w 1931149"/>
              <a:gd name="connsiteY40" fmla="*/ 381461 h 1949029"/>
              <a:gd name="connsiteX41" fmla="*/ 1534787 w 1931149"/>
              <a:gd name="connsiteY41" fmla="*/ 402323 h 1949029"/>
              <a:gd name="connsiteX42" fmla="*/ 1513926 w 1931149"/>
              <a:gd name="connsiteY42" fmla="*/ 384441 h 1949029"/>
              <a:gd name="connsiteX43" fmla="*/ 1484124 w 1931149"/>
              <a:gd name="connsiteY43" fmla="*/ 357620 h 1949029"/>
              <a:gd name="connsiteX44" fmla="*/ 1475184 w 1931149"/>
              <a:gd name="connsiteY44" fmla="*/ 351660 h 1949029"/>
              <a:gd name="connsiteX45" fmla="*/ 1472203 w 1931149"/>
              <a:gd name="connsiteY45" fmla="*/ 348680 h 1949029"/>
              <a:gd name="connsiteX46" fmla="*/ 1460283 w 1931149"/>
              <a:gd name="connsiteY46" fmla="*/ 339739 h 1949029"/>
              <a:gd name="connsiteX47" fmla="*/ 1427501 w 1931149"/>
              <a:gd name="connsiteY47" fmla="*/ 315898 h 1949029"/>
              <a:gd name="connsiteX48" fmla="*/ 1403659 w 1931149"/>
              <a:gd name="connsiteY48" fmla="*/ 300997 h 1949029"/>
              <a:gd name="connsiteX49" fmla="*/ 1415580 w 1931149"/>
              <a:gd name="connsiteY49" fmla="*/ 259275 h 1949029"/>
              <a:gd name="connsiteX50" fmla="*/ 1427501 w 1931149"/>
              <a:gd name="connsiteY50" fmla="*/ 208612 h 1949029"/>
              <a:gd name="connsiteX51" fmla="*/ 1436441 w 1931149"/>
              <a:gd name="connsiteY51" fmla="*/ 163909 h 1949029"/>
              <a:gd name="connsiteX52" fmla="*/ 1442402 w 1931149"/>
              <a:gd name="connsiteY52" fmla="*/ 119207 h 1949029"/>
              <a:gd name="connsiteX53" fmla="*/ 1439422 w 1931149"/>
              <a:gd name="connsiteY53" fmla="*/ 116226 h 1949029"/>
              <a:gd name="connsiteX54" fmla="*/ 1427501 w 1931149"/>
              <a:gd name="connsiteY54" fmla="*/ 110266 h 1949029"/>
              <a:gd name="connsiteX55" fmla="*/ 1394719 w 1931149"/>
              <a:gd name="connsiteY55" fmla="*/ 95365 h 1949029"/>
              <a:gd name="connsiteX56" fmla="*/ 1361937 w 1931149"/>
              <a:gd name="connsiteY56" fmla="*/ 80464 h 1949029"/>
              <a:gd name="connsiteX57" fmla="*/ 1350017 w 1931149"/>
              <a:gd name="connsiteY57" fmla="*/ 74504 h 1949029"/>
              <a:gd name="connsiteX58" fmla="*/ 1347036 w 1931149"/>
              <a:gd name="connsiteY58" fmla="*/ 71524 h 1949029"/>
              <a:gd name="connsiteX59" fmla="*/ 1317235 w 1931149"/>
              <a:gd name="connsiteY59" fmla="*/ 104306 h 1949029"/>
              <a:gd name="connsiteX60" fmla="*/ 1287433 w 1931149"/>
              <a:gd name="connsiteY60" fmla="*/ 140068 h 1949029"/>
              <a:gd name="connsiteX61" fmla="*/ 1254651 w 1931149"/>
              <a:gd name="connsiteY61" fmla="*/ 181790 h 1949029"/>
              <a:gd name="connsiteX62" fmla="*/ 1227829 w 1931149"/>
              <a:gd name="connsiteY62" fmla="*/ 217552 h 1949029"/>
              <a:gd name="connsiteX63" fmla="*/ 1201008 w 1931149"/>
              <a:gd name="connsiteY63" fmla="*/ 208612 h 1949029"/>
              <a:gd name="connsiteX64" fmla="*/ 1180147 w 1931149"/>
              <a:gd name="connsiteY64" fmla="*/ 202651 h 1949029"/>
              <a:gd name="connsiteX65" fmla="*/ 1171206 w 1931149"/>
              <a:gd name="connsiteY65" fmla="*/ 199671 h 1949029"/>
              <a:gd name="connsiteX66" fmla="*/ 1162266 w 1931149"/>
              <a:gd name="connsiteY66" fmla="*/ 196691 h 1949029"/>
              <a:gd name="connsiteX67" fmla="*/ 1147365 w 1931149"/>
              <a:gd name="connsiteY67" fmla="*/ 193711 h 1949029"/>
              <a:gd name="connsiteX68" fmla="*/ 1132464 w 1931149"/>
              <a:gd name="connsiteY68" fmla="*/ 190731 h 1949029"/>
              <a:gd name="connsiteX69" fmla="*/ 1090742 w 1931149"/>
              <a:gd name="connsiteY69" fmla="*/ 184770 h 1949029"/>
              <a:gd name="connsiteX70" fmla="*/ 1063920 w 1931149"/>
              <a:gd name="connsiteY70" fmla="*/ 181790 h 1949029"/>
              <a:gd name="connsiteX71" fmla="*/ 1054980 w 1931149"/>
              <a:gd name="connsiteY71" fmla="*/ 137088 h 1949029"/>
              <a:gd name="connsiteX72" fmla="*/ 1031138 w 1931149"/>
              <a:gd name="connsiteY72" fmla="*/ 41722 h 1949029"/>
              <a:gd name="connsiteX73" fmla="*/ 1019218 w 1931149"/>
              <a:gd name="connsiteY73" fmla="*/ 0 h 1949029"/>
              <a:gd name="connsiteX74" fmla="*/ 1013257 w 1931149"/>
              <a:gd name="connsiteY74" fmla="*/ 0 h 1949029"/>
              <a:gd name="connsiteX75" fmla="*/ 1001336 w 1931149"/>
              <a:gd name="connsiteY75" fmla="*/ 0 h 1949029"/>
              <a:gd name="connsiteX76" fmla="*/ 965575 w 1931149"/>
              <a:gd name="connsiteY76" fmla="*/ 0 h 1949029"/>
              <a:gd name="connsiteX77" fmla="*/ 929813 w 1931149"/>
              <a:gd name="connsiteY77" fmla="*/ 0 h 1949029"/>
              <a:gd name="connsiteX78" fmla="*/ 917892 w 1931149"/>
              <a:gd name="connsiteY78" fmla="*/ 0 h 1949029"/>
              <a:gd name="connsiteX79" fmla="*/ 911931 w 1931149"/>
              <a:gd name="connsiteY79" fmla="*/ 0 h 1949029"/>
              <a:gd name="connsiteX80" fmla="*/ 900011 w 1931149"/>
              <a:gd name="connsiteY80" fmla="*/ 41722 h 1949029"/>
              <a:gd name="connsiteX81" fmla="*/ 876169 w 1931149"/>
              <a:gd name="connsiteY81" fmla="*/ 137088 h 1949029"/>
              <a:gd name="connsiteX82" fmla="*/ 867229 w 1931149"/>
              <a:gd name="connsiteY82" fmla="*/ 181790 h 1949029"/>
              <a:gd name="connsiteX83" fmla="*/ 840408 w 1931149"/>
              <a:gd name="connsiteY83" fmla="*/ 184770 h 1949029"/>
              <a:gd name="connsiteX84" fmla="*/ 798685 w 1931149"/>
              <a:gd name="connsiteY84" fmla="*/ 190731 h 1949029"/>
              <a:gd name="connsiteX85" fmla="*/ 783784 w 1931149"/>
              <a:gd name="connsiteY85" fmla="*/ 193711 h 1949029"/>
              <a:gd name="connsiteX86" fmla="*/ 768884 w 1931149"/>
              <a:gd name="connsiteY86" fmla="*/ 196691 h 1949029"/>
              <a:gd name="connsiteX87" fmla="*/ 759943 w 1931149"/>
              <a:gd name="connsiteY87" fmla="*/ 199671 h 1949029"/>
              <a:gd name="connsiteX88" fmla="*/ 751002 w 1931149"/>
              <a:gd name="connsiteY88" fmla="*/ 202651 h 1949029"/>
              <a:gd name="connsiteX89" fmla="*/ 730141 w 1931149"/>
              <a:gd name="connsiteY89" fmla="*/ 208612 h 1949029"/>
              <a:gd name="connsiteX90" fmla="*/ 703320 w 1931149"/>
              <a:gd name="connsiteY90" fmla="*/ 217552 h 1949029"/>
              <a:gd name="connsiteX91" fmla="*/ 676498 w 1931149"/>
              <a:gd name="connsiteY91" fmla="*/ 181790 h 1949029"/>
              <a:gd name="connsiteX92" fmla="*/ 643716 w 1931149"/>
              <a:gd name="connsiteY92" fmla="*/ 140068 h 1949029"/>
              <a:gd name="connsiteX93" fmla="*/ 613915 w 1931149"/>
              <a:gd name="connsiteY93" fmla="*/ 104306 h 1949029"/>
              <a:gd name="connsiteX94" fmla="*/ 584113 w 1931149"/>
              <a:gd name="connsiteY94" fmla="*/ 71524 h 1949029"/>
              <a:gd name="connsiteX95" fmla="*/ 581133 w 1931149"/>
              <a:gd name="connsiteY95" fmla="*/ 74504 h 1949029"/>
              <a:gd name="connsiteX96" fmla="*/ 569212 w 1931149"/>
              <a:gd name="connsiteY96" fmla="*/ 80464 h 1949029"/>
              <a:gd name="connsiteX97" fmla="*/ 536430 w 1931149"/>
              <a:gd name="connsiteY97" fmla="*/ 95365 h 1949029"/>
              <a:gd name="connsiteX98" fmla="*/ 503648 w 1931149"/>
              <a:gd name="connsiteY98" fmla="*/ 110266 h 1949029"/>
              <a:gd name="connsiteX99" fmla="*/ 491728 w 1931149"/>
              <a:gd name="connsiteY99" fmla="*/ 116226 h 1949029"/>
              <a:gd name="connsiteX100" fmla="*/ 488748 w 1931149"/>
              <a:gd name="connsiteY100" fmla="*/ 119207 h 1949029"/>
              <a:gd name="connsiteX101" fmla="*/ 494708 w 1931149"/>
              <a:gd name="connsiteY101" fmla="*/ 163909 h 1949029"/>
              <a:gd name="connsiteX102" fmla="*/ 503648 w 1931149"/>
              <a:gd name="connsiteY102" fmla="*/ 208612 h 1949029"/>
              <a:gd name="connsiteX103" fmla="*/ 515569 w 1931149"/>
              <a:gd name="connsiteY103" fmla="*/ 259275 h 1949029"/>
              <a:gd name="connsiteX104" fmla="*/ 527490 w 1931149"/>
              <a:gd name="connsiteY104" fmla="*/ 300997 h 1949029"/>
              <a:gd name="connsiteX105" fmla="*/ 503648 w 1931149"/>
              <a:gd name="connsiteY105" fmla="*/ 315898 h 1949029"/>
              <a:gd name="connsiteX106" fmla="*/ 470867 w 1931149"/>
              <a:gd name="connsiteY106" fmla="*/ 339739 h 1949029"/>
              <a:gd name="connsiteX107" fmla="*/ 458946 w 1931149"/>
              <a:gd name="connsiteY107" fmla="*/ 348680 h 1949029"/>
              <a:gd name="connsiteX108" fmla="*/ 455966 w 1931149"/>
              <a:gd name="connsiteY108" fmla="*/ 351660 h 1949029"/>
              <a:gd name="connsiteX109" fmla="*/ 447025 w 1931149"/>
              <a:gd name="connsiteY109" fmla="*/ 357620 h 1949029"/>
              <a:gd name="connsiteX110" fmla="*/ 417224 w 1931149"/>
              <a:gd name="connsiteY110" fmla="*/ 384441 h 1949029"/>
              <a:gd name="connsiteX111" fmla="*/ 396362 w 1931149"/>
              <a:gd name="connsiteY111" fmla="*/ 402323 h 1949029"/>
              <a:gd name="connsiteX112" fmla="*/ 357620 w 1931149"/>
              <a:gd name="connsiteY112" fmla="*/ 381461 h 1949029"/>
              <a:gd name="connsiteX113" fmla="*/ 268215 w 1931149"/>
              <a:gd name="connsiteY113" fmla="*/ 339739 h 1949029"/>
              <a:gd name="connsiteX114" fmla="*/ 238414 w 1931149"/>
              <a:gd name="connsiteY114" fmla="*/ 327818 h 1949029"/>
              <a:gd name="connsiteX115" fmla="*/ 226493 w 1931149"/>
              <a:gd name="connsiteY115" fmla="*/ 324838 h 1949029"/>
              <a:gd name="connsiteX116" fmla="*/ 214572 w 1931149"/>
              <a:gd name="connsiteY116" fmla="*/ 336759 h 1949029"/>
              <a:gd name="connsiteX117" fmla="*/ 202651 w 1931149"/>
              <a:gd name="connsiteY117" fmla="*/ 348680 h 1949029"/>
              <a:gd name="connsiteX118" fmla="*/ 190731 w 1931149"/>
              <a:gd name="connsiteY118" fmla="*/ 363580 h 1949029"/>
              <a:gd name="connsiteX119" fmla="*/ 169870 w 1931149"/>
              <a:gd name="connsiteY119" fmla="*/ 393382 h 1949029"/>
              <a:gd name="connsiteX120" fmla="*/ 160929 w 1931149"/>
              <a:gd name="connsiteY120" fmla="*/ 405303 h 1949029"/>
              <a:gd name="connsiteX121" fmla="*/ 184770 w 1931149"/>
              <a:gd name="connsiteY121" fmla="*/ 441065 h 1949029"/>
              <a:gd name="connsiteX122" fmla="*/ 244374 w 1931149"/>
              <a:gd name="connsiteY122" fmla="*/ 518549 h 1949029"/>
              <a:gd name="connsiteX123" fmla="*/ 274175 w 1931149"/>
              <a:gd name="connsiteY123" fmla="*/ 551331 h 1949029"/>
              <a:gd name="connsiteX124" fmla="*/ 268215 w 1931149"/>
              <a:gd name="connsiteY124" fmla="*/ 563252 h 1949029"/>
              <a:gd name="connsiteX125" fmla="*/ 262255 w 1931149"/>
              <a:gd name="connsiteY125" fmla="*/ 575172 h 1949029"/>
              <a:gd name="connsiteX126" fmla="*/ 241394 w 1931149"/>
              <a:gd name="connsiteY126" fmla="*/ 610934 h 1949029"/>
              <a:gd name="connsiteX127" fmla="*/ 235433 w 1931149"/>
              <a:gd name="connsiteY127" fmla="*/ 625835 h 1949029"/>
              <a:gd name="connsiteX128" fmla="*/ 229473 w 1931149"/>
              <a:gd name="connsiteY128" fmla="*/ 640736 h 1949029"/>
              <a:gd name="connsiteX129" fmla="*/ 214572 w 1931149"/>
              <a:gd name="connsiteY129" fmla="*/ 679478 h 1949029"/>
              <a:gd name="connsiteX130" fmla="*/ 205631 w 1931149"/>
              <a:gd name="connsiteY130" fmla="*/ 703320 h 1949029"/>
              <a:gd name="connsiteX131" fmla="*/ 160929 w 1931149"/>
              <a:gd name="connsiteY131" fmla="*/ 703320 h 1949029"/>
              <a:gd name="connsiteX132" fmla="*/ 110266 w 1931149"/>
              <a:gd name="connsiteY132" fmla="*/ 703320 h 1949029"/>
              <a:gd name="connsiteX133" fmla="*/ 86425 w 1931149"/>
              <a:gd name="connsiteY133" fmla="*/ 703320 h 1949029"/>
              <a:gd name="connsiteX134" fmla="*/ 65564 w 1931149"/>
              <a:gd name="connsiteY134" fmla="*/ 703320 h 1949029"/>
              <a:gd name="connsiteX135" fmla="*/ 20861 w 1931149"/>
              <a:gd name="connsiteY135" fmla="*/ 706300 h 1949029"/>
              <a:gd name="connsiteX136" fmla="*/ 17881 w 1931149"/>
              <a:gd name="connsiteY136" fmla="*/ 721201 h 1949029"/>
              <a:gd name="connsiteX137" fmla="*/ 14901 w 1931149"/>
              <a:gd name="connsiteY137" fmla="*/ 730141 h 1949029"/>
              <a:gd name="connsiteX138" fmla="*/ 11920 w 1931149"/>
              <a:gd name="connsiteY138" fmla="*/ 739081 h 1949029"/>
              <a:gd name="connsiteX139" fmla="*/ 8940 w 1931149"/>
              <a:gd name="connsiteY139" fmla="*/ 756962 h 1949029"/>
              <a:gd name="connsiteX140" fmla="*/ 5960 w 1931149"/>
              <a:gd name="connsiteY140" fmla="*/ 774844 h 1949029"/>
              <a:gd name="connsiteX141" fmla="*/ 2980 w 1931149"/>
              <a:gd name="connsiteY141" fmla="*/ 792725 h 1949029"/>
              <a:gd name="connsiteX142" fmla="*/ 0 w 1931149"/>
              <a:gd name="connsiteY142" fmla="*/ 807625 h 1949029"/>
              <a:gd name="connsiteX143" fmla="*/ 38742 w 1931149"/>
              <a:gd name="connsiteY143" fmla="*/ 828487 h 1949029"/>
              <a:gd name="connsiteX144" fmla="*/ 125167 w 1931149"/>
              <a:gd name="connsiteY144" fmla="*/ 873189 h 1949029"/>
              <a:gd name="connsiteX145" fmla="*/ 166889 w 1931149"/>
              <a:gd name="connsiteY145" fmla="*/ 891070 h 1949029"/>
              <a:gd name="connsiteX146" fmla="*/ 163909 w 1931149"/>
              <a:gd name="connsiteY146" fmla="*/ 917892 h 1949029"/>
              <a:gd name="connsiteX147" fmla="*/ 160929 w 1931149"/>
              <a:gd name="connsiteY147" fmla="*/ 959614 h 1949029"/>
              <a:gd name="connsiteX148" fmla="*/ 160929 w 1931149"/>
              <a:gd name="connsiteY148" fmla="*/ 974515 h 1949029"/>
              <a:gd name="connsiteX149" fmla="*/ 160929 w 1931149"/>
              <a:gd name="connsiteY149" fmla="*/ 989416 h 1949029"/>
              <a:gd name="connsiteX150" fmla="*/ 163909 w 1931149"/>
              <a:gd name="connsiteY150" fmla="*/ 1031138 h 1949029"/>
              <a:gd name="connsiteX151" fmla="*/ 166889 w 1931149"/>
              <a:gd name="connsiteY151" fmla="*/ 1057960 h 1949029"/>
              <a:gd name="connsiteX152" fmla="*/ 125167 w 1931149"/>
              <a:gd name="connsiteY152" fmla="*/ 1075841 h 1949029"/>
              <a:gd name="connsiteX153" fmla="*/ 38742 w 1931149"/>
              <a:gd name="connsiteY153" fmla="*/ 1120543 h 1949029"/>
              <a:gd name="connsiteX154" fmla="*/ 0 w 1931149"/>
              <a:gd name="connsiteY154" fmla="*/ 1141404 h 1949029"/>
              <a:gd name="connsiteX155" fmla="*/ 2980 w 1931149"/>
              <a:gd name="connsiteY155" fmla="*/ 1156305 h 1949029"/>
              <a:gd name="connsiteX156" fmla="*/ 5960 w 1931149"/>
              <a:gd name="connsiteY156" fmla="*/ 1174186 h 1949029"/>
              <a:gd name="connsiteX157" fmla="*/ 8940 w 1931149"/>
              <a:gd name="connsiteY157" fmla="*/ 1192067 h 1949029"/>
              <a:gd name="connsiteX158" fmla="*/ 11920 w 1931149"/>
              <a:gd name="connsiteY158" fmla="*/ 1209948 h 1949029"/>
              <a:gd name="connsiteX159" fmla="*/ 14901 w 1931149"/>
              <a:gd name="connsiteY159" fmla="*/ 1218888 h 1949029"/>
              <a:gd name="connsiteX160" fmla="*/ 17881 w 1931149"/>
              <a:gd name="connsiteY160" fmla="*/ 1227829 h 1949029"/>
              <a:gd name="connsiteX161" fmla="*/ 20861 w 1931149"/>
              <a:gd name="connsiteY161" fmla="*/ 1242730 h 1949029"/>
              <a:gd name="connsiteX162" fmla="*/ 65564 w 1931149"/>
              <a:gd name="connsiteY162" fmla="*/ 1245710 h 1949029"/>
              <a:gd name="connsiteX163" fmla="*/ 86425 w 1931149"/>
              <a:gd name="connsiteY163" fmla="*/ 1245710 h 1949029"/>
              <a:gd name="connsiteX164" fmla="*/ 110266 w 1931149"/>
              <a:gd name="connsiteY164" fmla="*/ 1245710 h 1949029"/>
              <a:gd name="connsiteX165" fmla="*/ 160929 w 1931149"/>
              <a:gd name="connsiteY165" fmla="*/ 1245710 h 1949029"/>
              <a:gd name="connsiteX166" fmla="*/ 205631 w 1931149"/>
              <a:gd name="connsiteY166" fmla="*/ 1245710 h 1949029"/>
              <a:gd name="connsiteX167" fmla="*/ 214572 w 1931149"/>
              <a:gd name="connsiteY167" fmla="*/ 1269551 h 1949029"/>
              <a:gd name="connsiteX168" fmla="*/ 229473 w 1931149"/>
              <a:gd name="connsiteY168" fmla="*/ 1308293 h 1949029"/>
              <a:gd name="connsiteX169" fmla="*/ 235433 w 1931149"/>
              <a:gd name="connsiteY169" fmla="*/ 1323194 h 1949029"/>
              <a:gd name="connsiteX170" fmla="*/ 241394 w 1931149"/>
              <a:gd name="connsiteY170" fmla="*/ 1338095 h 1949029"/>
              <a:gd name="connsiteX171" fmla="*/ 262255 w 1931149"/>
              <a:gd name="connsiteY171" fmla="*/ 1373857 h 1949029"/>
              <a:gd name="connsiteX172" fmla="*/ 268215 w 1931149"/>
              <a:gd name="connsiteY172" fmla="*/ 1385778 h 1949029"/>
              <a:gd name="connsiteX173" fmla="*/ 274175 w 1931149"/>
              <a:gd name="connsiteY173" fmla="*/ 1397699 h 1949029"/>
              <a:gd name="connsiteX174" fmla="*/ 244374 w 1931149"/>
              <a:gd name="connsiteY174" fmla="*/ 1430481 h 1949029"/>
              <a:gd name="connsiteX175" fmla="*/ 184770 w 1931149"/>
              <a:gd name="connsiteY175" fmla="*/ 1507965 h 1949029"/>
              <a:gd name="connsiteX176" fmla="*/ 160929 w 1931149"/>
              <a:gd name="connsiteY176" fmla="*/ 1543727 h 1949029"/>
              <a:gd name="connsiteX177" fmla="*/ 169870 w 1931149"/>
              <a:gd name="connsiteY177" fmla="*/ 1555647 h 1949029"/>
              <a:gd name="connsiteX178" fmla="*/ 190731 w 1931149"/>
              <a:gd name="connsiteY178" fmla="*/ 1585449 h 1949029"/>
              <a:gd name="connsiteX179" fmla="*/ 202651 w 1931149"/>
              <a:gd name="connsiteY179" fmla="*/ 1600350 h 1949029"/>
              <a:gd name="connsiteX180" fmla="*/ 214572 w 1931149"/>
              <a:gd name="connsiteY180" fmla="*/ 1612271 h 1949029"/>
              <a:gd name="connsiteX181" fmla="*/ 226493 w 1931149"/>
              <a:gd name="connsiteY181" fmla="*/ 1624191 h 1949029"/>
              <a:gd name="connsiteX182" fmla="*/ 238414 w 1931149"/>
              <a:gd name="connsiteY182" fmla="*/ 1621211 h 1949029"/>
              <a:gd name="connsiteX183" fmla="*/ 268215 w 1931149"/>
              <a:gd name="connsiteY183" fmla="*/ 1609291 h 1949029"/>
              <a:gd name="connsiteX184" fmla="*/ 357620 w 1931149"/>
              <a:gd name="connsiteY184" fmla="*/ 1567568 h 1949029"/>
              <a:gd name="connsiteX185" fmla="*/ 396362 w 1931149"/>
              <a:gd name="connsiteY185" fmla="*/ 1546707 h 1949029"/>
              <a:gd name="connsiteX186" fmla="*/ 417224 w 1931149"/>
              <a:gd name="connsiteY186" fmla="*/ 1564588 h 1949029"/>
              <a:gd name="connsiteX187" fmla="*/ 447025 w 1931149"/>
              <a:gd name="connsiteY187" fmla="*/ 1591409 h 1949029"/>
              <a:gd name="connsiteX188" fmla="*/ 455966 w 1931149"/>
              <a:gd name="connsiteY188" fmla="*/ 1597370 h 1949029"/>
              <a:gd name="connsiteX189" fmla="*/ 458946 w 1931149"/>
              <a:gd name="connsiteY189" fmla="*/ 1600350 h 1949029"/>
              <a:gd name="connsiteX190" fmla="*/ 470867 w 1931149"/>
              <a:gd name="connsiteY190" fmla="*/ 1609291 h 1949029"/>
              <a:gd name="connsiteX191" fmla="*/ 503648 w 1931149"/>
              <a:gd name="connsiteY191" fmla="*/ 1633132 h 1949029"/>
              <a:gd name="connsiteX192" fmla="*/ 527490 w 1931149"/>
              <a:gd name="connsiteY192" fmla="*/ 1648033 h 1949029"/>
              <a:gd name="connsiteX193" fmla="*/ 515569 w 1931149"/>
              <a:gd name="connsiteY193" fmla="*/ 1689755 h 1949029"/>
              <a:gd name="connsiteX194" fmla="*/ 503648 w 1931149"/>
              <a:gd name="connsiteY194" fmla="*/ 1740418 h 1949029"/>
              <a:gd name="connsiteX195" fmla="*/ 494708 w 1931149"/>
              <a:gd name="connsiteY195" fmla="*/ 1785120 h 1949029"/>
              <a:gd name="connsiteX196" fmla="*/ 488748 w 1931149"/>
              <a:gd name="connsiteY196" fmla="*/ 1829823 h 1949029"/>
              <a:gd name="connsiteX197" fmla="*/ 491728 w 1931149"/>
              <a:gd name="connsiteY197" fmla="*/ 1832803 h 1949029"/>
              <a:gd name="connsiteX198" fmla="*/ 503648 w 1931149"/>
              <a:gd name="connsiteY198" fmla="*/ 1838763 h 1949029"/>
              <a:gd name="connsiteX199" fmla="*/ 536430 w 1931149"/>
              <a:gd name="connsiteY199" fmla="*/ 1853664 h 1949029"/>
              <a:gd name="connsiteX200" fmla="*/ 569212 w 1931149"/>
              <a:gd name="connsiteY200" fmla="*/ 1868565 h 1949029"/>
              <a:gd name="connsiteX201" fmla="*/ 581133 w 1931149"/>
              <a:gd name="connsiteY201" fmla="*/ 1874525 h 1949029"/>
              <a:gd name="connsiteX202" fmla="*/ 584113 w 1931149"/>
              <a:gd name="connsiteY202" fmla="*/ 1877506 h 1949029"/>
              <a:gd name="connsiteX203" fmla="*/ 613915 w 1931149"/>
              <a:gd name="connsiteY203" fmla="*/ 1844724 h 1949029"/>
              <a:gd name="connsiteX204" fmla="*/ 643716 w 1931149"/>
              <a:gd name="connsiteY204" fmla="*/ 1808962 h 1949029"/>
              <a:gd name="connsiteX205" fmla="*/ 676498 w 1931149"/>
              <a:gd name="connsiteY205" fmla="*/ 1767240 h 1949029"/>
              <a:gd name="connsiteX206" fmla="*/ 703320 w 1931149"/>
              <a:gd name="connsiteY206" fmla="*/ 1731477 h 1949029"/>
              <a:gd name="connsiteX207" fmla="*/ 730141 w 1931149"/>
              <a:gd name="connsiteY207" fmla="*/ 1740418 h 1949029"/>
              <a:gd name="connsiteX208" fmla="*/ 751002 w 1931149"/>
              <a:gd name="connsiteY208" fmla="*/ 1746378 h 1949029"/>
              <a:gd name="connsiteX209" fmla="*/ 759943 w 1931149"/>
              <a:gd name="connsiteY209" fmla="*/ 1749358 h 1949029"/>
              <a:gd name="connsiteX210" fmla="*/ 768884 w 1931149"/>
              <a:gd name="connsiteY210" fmla="*/ 1752339 h 1949029"/>
              <a:gd name="connsiteX211" fmla="*/ 783784 w 1931149"/>
              <a:gd name="connsiteY211" fmla="*/ 1755319 h 1949029"/>
              <a:gd name="connsiteX212" fmla="*/ 798685 w 1931149"/>
              <a:gd name="connsiteY212" fmla="*/ 1758299 h 1949029"/>
              <a:gd name="connsiteX213" fmla="*/ 840408 w 1931149"/>
              <a:gd name="connsiteY213" fmla="*/ 1764259 h 1949029"/>
              <a:gd name="connsiteX214" fmla="*/ 867229 w 1931149"/>
              <a:gd name="connsiteY214" fmla="*/ 1767240 h 1949029"/>
              <a:gd name="connsiteX215" fmla="*/ 876169 w 1931149"/>
              <a:gd name="connsiteY215" fmla="*/ 1811942 h 1949029"/>
              <a:gd name="connsiteX216" fmla="*/ 900011 w 1931149"/>
              <a:gd name="connsiteY216" fmla="*/ 1907307 h 1949029"/>
              <a:gd name="connsiteX217" fmla="*/ 911931 w 1931149"/>
              <a:gd name="connsiteY217" fmla="*/ 1949030 h 1949029"/>
              <a:gd name="connsiteX218" fmla="*/ 917892 w 1931149"/>
              <a:gd name="connsiteY218" fmla="*/ 1949030 h 1949029"/>
              <a:gd name="connsiteX219" fmla="*/ 929813 w 1931149"/>
              <a:gd name="connsiteY219" fmla="*/ 1949030 h 1949029"/>
              <a:gd name="connsiteX220" fmla="*/ 965575 w 1931149"/>
              <a:gd name="connsiteY220" fmla="*/ 1949030 h 1949029"/>
              <a:gd name="connsiteX221" fmla="*/ 1001336 w 1931149"/>
              <a:gd name="connsiteY221" fmla="*/ 1949030 h 1949029"/>
              <a:gd name="connsiteX222" fmla="*/ 1013257 w 1931149"/>
              <a:gd name="connsiteY222" fmla="*/ 1949030 h 1949029"/>
              <a:gd name="connsiteX223" fmla="*/ 1019218 w 1931149"/>
              <a:gd name="connsiteY223" fmla="*/ 1949030 h 1949029"/>
              <a:gd name="connsiteX224" fmla="*/ 1031138 w 1931149"/>
              <a:gd name="connsiteY224" fmla="*/ 1907307 h 1949029"/>
              <a:gd name="connsiteX225" fmla="*/ 1054980 w 1931149"/>
              <a:gd name="connsiteY225" fmla="*/ 1811942 h 1949029"/>
              <a:gd name="connsiteX226" fmla="*/ 1063920 w 1931149"/>
              <a:gd name="connsiteY226" fmla="*/ 1767240 h 1949029"/>
              <a:gd name="connsiteX227" fmla="*/ 1090742 w 1931149"/>
              <a:gd name="connsiteY227" fmla="*/ 1764259 h 1949029"/>
              <a:gd name="connsiteX228" fmla="*/ 1132464 w 1931149"/>
              <a:gd name="connsiteY228" fmla="*/ 1758299 h 1949029"/>
              <a:gd name="connsiteX229" fmla="*/ 1147365 w 1931149"/>
              <a:gd name="connsiteY229" fmla="*/ 1755319 h 1949029"/>
              <a:gd name="connsiteX230" fmla="*/ 1162266 w 1931149"/>
              <a:gd name="connsiteY230" fmla="*/ 1752339 h 1949029"/>
              <a:gd name="connsiteX231" fmla="*/ 1171206 w 1931149"/>
              <a:gd name="connsiteY231" fmla="*/ 1749358 h 1949029"/>
              <a:gd name="connsiteX232" fmla="*/ 1180147 w 1931149"/>
              <a:gd name="connsiteY232" fmla="*/ 1746378 h 1949029"/>
              <a:gd name="connsiteX233" fmla="*/ 1201008 w 1931149"/>
              <a:gd name="connsiteY233" fmla="*/ 1740418 h 1949029"/>
              <a:gd name="connsiteX234" fmla="*/ 1227829 w 1931149"/>
              <a:gd name="connsiteY234" fmla="*/ 1731477 h 1949029"/>
              <a:gd name="connsiteX235" fmla="*/ 1254651 w 1931149"/>
              <a:gd name="connsiteY235" fmla="*/ 1767240 h 1949029"/>
              <a:gd name="connsiteX236" fmla="*/ 1287433 w 1931149"/>
              <a:gd name="connsiteY236" fmla="*/ 1808962 h 1949029"/>
              <a:gd name="connsiteX237" fmla="*/ 1317235 w 1931149"/>
              <a:gd name="connsiteY237" fmla="*/ 1844724 h 1949029"/>
              <a:gd name="connsiteX238" fmla="*/ 1347036 w 1931149"/>
              <a:gd name="connsiteY238" fmla="*/ 1877506 h 1949029"/>
              <a:gd name="connsiteX239" fmla="*/ 1350017 w 1931149"/>
              <a:gd name="connsiteY239" fmla="*/ 1874525 h 1949029"/>
              <a:gd name="connsiteX240" fmla="*/ 1361937 w 1931149"/>
              <a:gd name="connsiteY240" fmla="*/ 1868565 h 1949029"/>
              <a:gd name="connsiteX241" fmla="*/ 1394719 w 1931149"/>
              <a:gd name="connsiteY241" fmla="*/ 1853664 h 1949029"/>
              <a:gd name="connsiteX242" fmla="*/ 1427501 w 1931149"/>
              <a:gd name="connsiteY242" fmla="*/ 1838763 h 1949029"/>
              <a:gd name="connsiteX243" fmla="*/ 1439422 w 1931149"/>
              <a:gd name="connsiteY243" fmla="*/ 1832803 h 1949029"/>
              <a:gd name="connsiteX244" fmla="*/ 1442402 w 1931149"/>
              <a:gd name="connsiteY244" fmla="*/ 1829823 h 1949029"/>
              <a:gd name="connsiteX245" fmla="*/ 1436441 w 1931149"/>
              <a:gd name="connsiteY245" fmla="*/ 1785120 h 1949029"/>
              <a:gd name="connsiteX246" fmla="*/ 1427501 w 1931149"/>
              <a:gd name="connsiteY246" fmla="*/ 1740418 h 1949029"/>
              <a:gd name="connsiteX247" fmla="*/ 1415580 w 1931149"/>
              <a:gd name="connsiteY247" fmla="*/ 1689755 h 1949029"/>
              <a:gd name="connsiteX248" fmla="*/ 1403659 w 1931149"/>
              <a:gd name="connsiteY248" fmla="*/ 1648033 h 1949029"/>
              <a:gd name="connsiteX249" fmla="*/ 1427501 w 1931149"/>
              <a:gd name="connsiteY249" fmla="*/ 1633132 h 1949029"/>
              <a:gd name="connsiteX250" fmla="*/ 1460283 w 1931149"/>
              <a:gd name="connsiteY250" fmla="*/ 1609291 h 1949029"/>
              <a:gd name="connsiteX251" fmla="*/ 1472203 w 1931149"/>
              <a:gd name="connsiteY251" fmla="*/ 1600350 h 1949029"/>
              <a:gd name="connsiteX252" fmla="*/ 1475184 w 1931149"/>
              <a:gd name="connsiteY252" fmla="*/ 1597370 h 1949029"/>
              <a:gd name="connsiteX253" fmla="*/ 1484124 w 1931149"/>
              <a:gd name="connsiteY253" fmla="*/ 1591409 h 1949029"/>
              <a:gd name="connsiteX254" fmla="*/ 1513926 w 1931149"/>
              <a:gd name="connsiteY254" fmla="*/ 1564588 h 1949029"/>
              <a:gd name="connsiteX255" fmla="*/ 1534787 w 1931149"/>
              <a:gd name="connsiteY255" fmla="*/ 1546707 h 1949029"/>
              <a:gd name="connsiteX256" fmla="*/ 1573529 w 1931149"/>
              <a:gd name="connsiteY256" fmla="*/ 1567568 h 1949029"/>
              <a:gd name="connsiteX257" fmla="*/ 1662934 w 1931149"/>
              <a:gd name="connsiteY257" fmla="*/ 1609291 h 1949029"/>
              <a:gd name="connsiteX258" fmla="*/ 1692736 w 1931149"/>
              <a:gd name="connsiteY258" fmla="*/ 1621211 h 1949029"/>
              <a:gd name="connsiteX259" fmla="*/ 1704656 w 1931149"/>
              <a:gd name="connsiteY259" fmla="*/ 1624191 h 1949029"/>
              <a:gd name="connsiteX260" fmla="*/ 1716577 w 1931149"/>
              <a:gd name="connsiteY260" fmla="*/ 1612271 h 1949029"/>
              <a:gd name="connsiteX261" fmla="*/ 1728498 w 1931149"/>
              <a:gd name="connsiteY261" fmla="*/ 1600350 h 1949029"/>
              <a:gd name="connsiteX262" fmla="*/ 1740418 w 1931149"/>
              <a:gd name="connsiteY262" fmla="*/ 1585449 h 1949029"/>
              <a:gd name="connsiteX263" fmla="*/ 1761280 w 1931149"/>
              <a:gd name="connsiteY263" fmla="*/ 1555647 h 1949029"/>
              <a:gd name="connsiteX264" fmla="*/ 1770220 w 1931149"/>
              <a:gd name="connsiteY264" fmla="*/ 1543727 h 1949029"/>
              <a:gd name="connsiteX265" fmla="*/ 1746379 w 1931149"/>
              <a:gd name="connsiteY265" fmla="*/ 1507965 h 1949029"/>
              <a:gd name="connsiteX266" fmla="*/ 1686775 w 1931149"/>
              <a:gd name="connsiteY266" fmla="*/ 1430481 h 1949029"/>
              <a:gd name="connsiteX267" fmla="*/ 1656974 w 1931149"/>
              <a:gd name="connsiteY267" fmla="*/ 1397699 h 1949029"/>
              <a:gd name="connsiteX268" fmla="*/ 1662934 w 1931149"/>
              <a:gd name="connsiteY268" fmla="*/ 1385778 h 1949029"/>
              <a:gd name="connsiteX269" fmla="*/ 1668895 w 1931149"/>
              <a:gd name="connsiteY269" fmla="*/ 1373857 h 1949029"/>
              <a:gd name="connsiteX270" fmla="*/ 1689756 w 1931149"/>
              <a:gd name="connsiteY270" fmla="*/ 1338095 h 1949029"/>
              <a:gd name="connsiteX271" fmla="*/ 1695716 w 1931149"/>
              <a:gd name="connsiteY271" fmla="*/ 1323194 h 1949029"/>
              <a:gd name="connsiteX272" fmla="*/ 1701676 w 1931149"/>
              <a:gd name="connsiteY272" fmla="*/ 1308293 h 1949029"/>
              <a:gd name="connsiteX273" fmla="*/ 1716577 w 1931149"/>
              <a:gd name="connsiteY273" fmla="*/ 1269551 h 1949029"/>
              <a:gd name="connsiteX274" fmla="*/ 1725518 w 1931149"/>
              <a:gd name="connsiteY274" fmla="*/ 1245710 h 1949029"/>
              <a:gd name="connsiteX275" fmla="*/ 1770220 w 1931149"/>
              <a:gd name="connsiteY275" fmla="*/ 1245710 h 1949029"/>
              <a:gd name="connsiteX276" fmla="*/ 1820883 w 1931149"/>
              <a:gd name="connsiteY276" fmla="*/ 1245710 h 1949029"/>
              <a:gd name="connsiteX277" fmla="*/ 1844724 w 1931149"/>
              <a:gd name="connsiteY277" fmla="*/ 1245710 h 1949029"/>
              <a:gd name="connsiteX278" fmla="*/ 1865585 w 1931149"/>
              <a:gd name="connsiteY278" fmla="*/ 1245710 h 1949029"/>
              <a:gd name="connsiteX279" fmla="*/ 1910288 w 1931149"/>
              <a:gd name="connsiteY279" fmla="*/ 1242730 h 1949029"/>
              <a:gd name="connsiteX280" fmla="*/ 1913268 w 1931149"/>
              <a:gd name="connsiteY280" fmla="*/ 1227829 h 1949029"/>
              <a:gd name="connsiteX281" fmla="*/ 1916249 w 1931149"/>
              <a:gd name="connsiteY281" fmla="*/ 1218888 h 1949029"/>
              <a:gd name="connsiteX282" fmla="*/ 1919229 w 1931149"/>
              <a:gd name="connsiteY282" fmla="*/ 1209948 h 1949029"/>
              <a:gd name="connsiteX283" fmla="*/ 1922209 w 1931149"/>
              <a:gd name="connsiteY283" fmla="*/ 1192067 h 1949029"/>
              <a:gd name="connsiteX284" fmla="*/ 1925189 w 1931149"/>
              <a:gd name="connsiteY284" fmla="*/ 1174186 h 1949029"/>
              <a:gd name="connsiteX285" fmla="*/ 1928169 w 1931149"/>
              <a:gd name="connsiteY285" fmla="*/ 1156305 h 1949029"/>
              <a:gd name="connsiteX286" fmla="*/ 1931149 w 1931149"/>
              <a:gd name="connsiteY286" fmla="*/ 1141404 h 1949029"/>
              <a:gd name="connsiteX287" fmla="*/ 1892407 w 1931149"/>
              <a:gd name="connsiteY287" fmla="*/ 1120543 h 1949029"/>
              <a:gd name="connsiteX288" fmla="*/ 1805982 w 1931149"/>
              <a:gd name="connsiteY288" fmla="*/ 1075841 h 1949029"/>
              <a:gd name="connsiteX289" fmla="*/ 965575 w 1931149"/>
              <a:gd name="connsiteY289" fmla="*/ 1567568 h 1949029"/>
              <a:gd name="connsiteX290" fmla="*/ 375501 w 1931149"/>
              <a:gd name="connsiteY290" fmla="*/ 977495 h 1949029"/>
              <a:gd name="connsiteX291" fmla="*/ 965575 w 1931149"/>
              <a:gd name="connsiteY291" fmla="*/ 387422 h 1949029"/>
              <a:gd name="connsiteX292" fmla="*/ 1555648 w 1931149"/>
              <a:gd name="connsiteY292" fmla="*/ 977495 h 1949029"/>
              <a:gd name="connsiteX293" fmla="*/ 965575 w 1931149"/>
              <a:gd name="connsiteY293" fmla="*/ 1567568 h 194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931149" h="1949029">
                <a:moveTo>
                  <a:pt x="1805982" y="1075841"/>
                </a:moveTo>
                <a:cubicBezTo>
                  <a:pt x="1791081" y="1069880"/>
                  <a:pt x="1779161" y="1063920"/>
                  <a:pt x="1764260" y="1057960"/>
                </a:cubicBezTo>
                <a:cubicBezTo>
                  <a:pt x="1764260" y="1049019"/>
                  <a:pt x="1764260" y="1040078"/>
                  <a:pt x="1767240" y="1031138"/>
                </a:cubicBezTo>
                <a:cubicBezTo>
                  <a:pt x="1770220" y="1013257"/>
                  <a:pt x="1767240" y="1001336"/>
                  <a:pt x="1770220" y="989416"/>
                </a:cubicBezTo>
                <a:cubicBezTo>
                  <a:pt x="1770220" y="980475"/>
                  <a:pt x="1770220" y="974515"/>
                  <a:pt x="1770220" y="974515"/>
                </a:cubicBezTo>
                <a:cubicBezTo>
                  <a:pt x="1770220" y="974515"/>
                  <a:pt x="1770220" y="968555"/>
                  <a:pt x="1770220" y="959614"/>
                </a:cubicBezTo>
                <a:cubicBezTo>
                  <a:pt x="1770220" y="950673"/>
                  <a:pt x="1770220" y="935772"/>
                  <a:pt x="1767240" y="917892"/>
                </a:cubicBezTo>
                <a:cubicBezTo>
                  <a:pt x="1767240" y="908951"/>
                  <a:pt x="1767240" y="900011"/>
                  <a:pt x="1764260" y="891070"/>
                </a:cubicBezTo>
                <a:cubicBezTo>
                  <a:pt x="1776180" y="885110"/>
                  <a:pt x="1791081" y="879149"/>
                  <a:pt x="1805982" y="873189"/>
                </a:cubicBezTo>
                <a:cubicBezTo>
                  <a:pt x="1838764" y="858288"/>
                  <a:pt x="1868566" y="843387"/>
                  <a:pt x="1892407" y="828487"/>
                </a:cubicBezTo>
                <a:cubicBezTo>
                  <a:pt x="1916249" y="816566"/>
                  <a:pt x="1931149" y="807625"/>
                  <a:pt x="1931149" y="807625"/>
                </a:cubicBezTo>
                <a:cubicBezTo>
                  <a:pt x="1931149" y="807625"/>
                  <a:pt x="1931149" y="801665"/>
                  <a:pt x="1928169" y="792725"/>
                </a:cubicBezTo>
                <a:cubicBezTo>
                  <a:pt x="1928169" y="786764"/>
                  <a:pt x="1925189" y="780804"/>
                  <a:pt x="1925189" y="774844"/>
                </a:cubicBezTo>
                <a:cubicBezTo>
                  <a:pt x="1925189" y="768883"/>
                  <a:pt x="1922209" y="762923"/>
                  <a:pt x="1922209" y="756962"/>
                </a:cubicBezTo>
                <a:cubicBezTo>
                  <a:pt x="1922209" y="751002"/>
                  <a:pt x="1919229" y="745042"/>
                  <a:pt x="1919229" y="739081"/>
                </a:cubicBezTo>
                <a:cubicBezTo>
                  <a:pt x="1919229" y="736101"/>
                  <a:pt x="1919229" y="733121"/>
                  <a:pt x="1916249" y="730141"/>
                </a:cubicBezTo>
                <a:cubicBezTo>
                  <a:pt x="1916249" y="727161"/>
                  <a:pt x="1916249" y="724181"/>
                  <a:pt x="1913268" y="721201"/>
                </a:cubicBezTo>
                <a:cubicBezTo>
                  <a:pt x="1910288" y="712260"/>
                  <a:pt x="1910288" y="706300"/>
                  <a:pt x="1910288" y="706300"/>
                </a:cubicBezTo>
                <a:cubicBezTo>
                  <a:pt x="1910288" y="706300"/>
                  <a:pt x="1892407" y="703320"/>
                  <a:pt x="1865585" y="703320"/>
                </a:cubicBezTo>
                <a:cubicBezTo>
                  <a:pt x="1859625" y="703320"/>
                  <a:pt x="1850685" y="703320"/>
                  <a:pt x="1844724" y="703320"/>
                </a:cubicBezTo>
                <a:cubicBezTo>
                  <a:pt x="1835784" y="703320"/>
                  <a:pt x="1829823" y="703320"/>
                  <a:pt x="1820883" y="703320"/>
                </a:cubicBezTo>
                <a:cubicBezTo>
                  <a:pt x="1803002" y="703320"/>
                  <a:pt x="1785121" y="703320"/>
                  <a:pt x="1770220" y="703320"/>
                </a:cubicBezTo>
                <a:cubicBezTo>
                  <a:pt x="1755319" y="703320"/>
                  <a:pt x="1740418" y="703320"/>
                  <a:pt x="1725518" y="703320"/>
                </a:cubicBezTo>
                <a:cubicBezTo>
                  <a:pt x="1722538" y="694379"/>
                  <a:pt x="1719557" y="685439"/>
                  <a:pt x="1716577" y="679478"/>
                </a:cubicBezTo>
                <a:cubicBezTo>
                  <a:pt x="1710617" y="664577"/>
                  <a:pt x="1704656" y="649676"/>
                  <a:pt x="1701676" y="640736"/>
                </a:cubicBezTo>
                <a:cubicBezTo>
                  <a:pt x="1698696" y="631795"/>
                  <a:pt x="1695716" y="625835"/>
                  <a:pt x="1695716" y="625835"/>
                </a:cubicBezTo>
                <a:cubicBezTo>
                  <a:pt x="1695716" y="625835"/>
                  <a:pt x="1692736" y="619875"/>
                  <a:pt x="1689756" y="610934"/>
                </a:cubicBezTo>
                <a:cubicBezTo>
                  <a:pt x="1683795" y="601994"/>
                  <a:pt x="1677835" y="590073"/>
                  <a:pt x="1668895" y="575172"/>
                </a:cubicBezTo>
                <a:cubicBezTo>
                  <a:pt x="1665914" y="572192"/>
                  <a:pt x="1665914" y="566232"/>
                  <a:pt x="1662934" y="563252"/>
                </a:cubicBezTo>
                <a:cubicBezTo>
                  <a:pt x="1659954" y="560271"/>
                  <a:pt x="1656974" y="554311"/>
                  <a:pt x="1656974" y="551331"/>
                </a:cubicBezTo>
                <a:cubicBezTo>
                  <a:pt x="1665914" y="539410"/>
                  <a:pt x="1674855" y="530470"/>
                  <a:pt x="1686775" y="518549"/>
                </a:cubicBezTo>
                <a:cubicBezTo>
                  <a:pt x="1707637" y="491728"/>
                  <a:pt x="1731478" y="461926"/>
                  <a:pt x="1746379" y="441065"/>
                </a:cubicBezTo>
                <a:cubicBezTo>
                  <a:pt x="1761280" y="420204"/>
                  <a:pt x="1770220" y="405303"/>
                  <a:pt x="1770220" y="405303"/>
                </a:cubicBezTo>
                <a:cubicBezTo>
                  <a:pt x="1770220" y="405303"/>
                  <a:pt x="1767240" y="399342"/>
                  <a:pt x="1761280" y="393382"/>
                </a:cubicBezTo>
                <a:cubicBezTo>
                  <a:pt x="1755319" y="384441"/>
                  <a:pt x="1746379" y="375501"/>
                  <a:pt x="1740418" y="363580"/>
                </a:cubicBezTo>
                <a:cubicBezTo>
                  <a:pt x="1737439" y="357620"/>
                  <a:pt x="1731478" y="354640"/>
                  <a:pt x="1728498" y="348680"/>
                </a:cubicBezTo>
                <a:cubicBezTo>
                  <a:pt x="1725518" y="342719"/>
                  <a:pt x="1719557" y="339739"/>
                  <a:pt x="1716577" y="336759"/>
                </a:cubicBezTo>
                <a:cubicBezTo>
                  <a:pt x="1710617" y="330799"/>
                  <a:pt x="1704656" y="324838"/>
                  <a:pt x="1704656" y="324838"/>
                </a:cubicBezTo>
                <a:cubicBezTo>
                  <a:pt x="1704656" y="324838"/>
                  <a:pt x="1701676" y="327818"/>
                  <a:pt x="1692736" y="327818"/>
                </a:cubicBezTo>
                <a:cubicBezTo>
                  <a:pt x="1686775" y="330799"/>
                  <a:pt x="1674855" y="333779"/>
                  <a:pt x="1662934" y="339739"/>
                </a:cubicBezTo>
                <a:cubicBezTo>
                  <a:pt x="1639093" y="348680"/>
                  <a:pt x="1606311" y="363580"/>
                  <a:pt x="1573529" y="381461"/>
                </a:cubicBezTo>
                <a:cubicBezTo>
                  <a:pt x="1561608" y="387422"/>
                  <a:pt x="1546707" y="396362"/>
                  <a:pt x="1534787" y="402323"/>
                </a:cubicBezTo>
                <a:cubicBezTo>
                  <a:pt x="1528827" y="396362"/>
                  <a:pt x="1522866" y="390402"/>
                  <a:pt x="1513926" y="384441"/>
                </a:cubicBezTo>
                <a:cubicBezTo>
                  <a:pt x="1502005" y="372521"/>
                  <a:pt x="1490084" y="363580"/>
                  <a:pt x="1484124" y="357620"/>
                </a:cubicBezTo>
                <a:cubicBezTo>
                  <a:pt x="1481144" y="354640"/>
                  <a:pt x="1478163" y="351660"/>
                  <a:pt x="1475184" y="351660"/>
                </a:cubicBezTo>
                <a:cubicBezTo>
                  <a:pt x="1472203" y="348680"/>
                  <a:pt x="1472203" y="348680"/>
                  <a:pt x="1472203" y="348680"/>
                </a:cubicBezTo>
                <a:cubicBezTo>
                  <a:pt x="1472203" y="348680"/>
                  <a:pt x="1469223" y="345699"/>
                  <a:pt x="1460283" y="339739"/>
                </a:cubicBezTo>
                <a:cubicBezTo>
                  <a:pt x="1451342" y="333779"/>
                  <a:pt x="1442402" y="324838"/>
                  <a:pt x="1427501" y="315898"/>
                </a:cubicBezTo>
                <a:cubicBezTo>
                  <a:pt x="1421540" y="309937"/>
                  <a:pt x="1412600" y="306957"/>
                  <a:pt x="1403659" y="300997"/>
                </a:cubicBezTo>
                <a:cubicBezTo>
                  <a:pt x="1406640" y="286096"/>
                  <a:pt x="1412600" y="274175"/>
                  <a:pt x="1415580" y="259275"/>
                </a:cubicBezTo>
                <a:cubicBezTo>
                  <a:pt x="1418560" y="241394"/>
                  <a:pt x="1424521" y="223513"/>
                  <a:pt x="1427501" y="208612"/>
                </a:cubicBezTo>
                <a:cubicBezTo>
                  <a:pt x="1430481" y="193711"/>
                  <a:pt x="1433461" y="175830"/>
                  <a:pt x="1436441" y="163909"/>
                </a:cubicBezTo>
                <a:cubicBezTo>
                  <a:pt x="1442402" y="137088"/>
                  <a:pt x="1442402" y="119207"/>
                  <a:pt x="1442402" y="119207"/>
                </a:cubicBezTo>
                <a:cubicBezTo>
                  <a:pt x="1442402" y="119207"/>
                  <a:pt x="1442402" y="119207"/>
                  <a:pt x="1439422" y="116226"/>
                </a:cubicBezTo>
                <a:cubicBezTo>
                  <a:pt x="1436441" y="116226"/>
                  <a:pt x="1433461" y="113246"/>
                  <a:pt x="1427501" y="110266"/>
                </a:cubicBezTo>
                <a:cubicBezTo>
                  <a:pt x="1418560" y="107286"/>
                  <a:pt x="1406640" y="101326"/>
                  <a:pt x="1394719" y="95365"/>
                </a:cubicBezTo>
                <a:cubicBezTo>
                  <a:pt x="1382798" y="89405"/>
                  <a:pt x="1370878" y="83445"/>
                  <a:pt x="1361937" y="80464"/>
                </a:cubicBezTo>
                <a:cubicBezTo>
                  <a:pt x="1355977" y="77484"/>
                  <a:pt x="1352996" y="77484"/>
                  <a:pt x="1350017" y="74504"/>
                </a:cubicBezTo>
                <a:cubicBezTo>
                  <a:pt x="1347036" y="74504"/>
                  <a:pt x="1347036" y="71524"/>
                  <a:pt x="1347036" y="71524"/>
                </a:cubicBezTo>
                <a:cubicBezTo>
                  <a:pt x="1347036" y="71524"/>
                  <a:pt x="1335116" y="83445"/>
                  <a:pt x="1317235" y="104306"/>
                </a:cubicBezTo>
                <a:cubicBezTo>
                  <a:pt x="1308294" y="113246"/>
                  <a:pt x="1299353" y="125167"/>
                  <a:pt x="1287433" y="140068"/>
                </a:cubicBezTo>
                <a:cubicBezTo>
                  <a:pt x="1275512" y="151989"/>
                  <a:pt x="1266572" y="166889"/>
                  <a:pt x="1254651" y="181790"/>
                </a:cubicBezTo>
                <a:cubicBezTo>
                  <a:pt x="1245711" y="193711"/>
                  <a:pt x="1236770" y="205631"/>
                  <a:pt x="1227829" y="217552"/>
                </a:cubicBezTo>
                <a:cubicBezTo>
                  <a:pt x="1218889" y="214572"/>
                  <a:pt x="1209948" y="211592"/>
                  <a:pt x="1201008" y="208612"/>
                </a:cubicBezTo>
                <a:cubicBezTo>
                  <a:pt x="1192068" y="205631"/>
                  <a:pt x="1186107" y="205631"/>
                  <a:pt x="1180147" y="202651"/>
                </a:cubicBezTo>
                <a:cubicBezTo>
                  <a:pt x="1177167" y="202651"/>
                  <a:pt x="1174186" y="199671"/>
                  <a:pt x="1171206" y="199671"/>
                </a:cubicBezTo>
                <a:cubicBezTo>
                  <a:pt x="1168226" y="199671"/>
                  <a:pt x="1165246" y="199671"/>
                  <a:pt x="1162266" y="196691"/>
                </a:cubicBezTo>
                <a:cubicBezTo>
                  <a:pt x="1153325" y="193711"/>
                  <a:pt x="1147365" y="193711"/>
                  <a:pt x="1147365" y="193711"/>
                </a:cubicBezTo>
                <a:cubicBezTo>
                  <a:pt x="1147365" y="193711"/>
                  <a:pt x="1141405" y="193711"/>
                  <a:pt x="1132464" y="190731"/>
                </a:cubicBezTo>
                <a:cubicBezTo>
                  <a:pt x="1123524" y="187750"/>
                  <a:pt x="1108623" y="187750"/>
                  <a:pt x="1090742" y="184770"/>
                </a:cubicBezTo>
                <a:cubicBezTo>
                  <a:pt x="1081801" y="184770"/>
                  <a:pt x="1072861" y="181790"/>
                  <a:pt x="1063920" y="181790"/>
                </a:cubicBezTo>
                <a:cubicBezTo>
                  <a:pt x="1060940" y="166889"/>
                  <a:pt x="1057960" y="151989"/>
                  <a:pt x="1054980" y="137088"/>
                </a:cubicBezTo>
                <a:cubicBezTo>
                  <a:pt x="1049019" y="101326"/>
                  <a:pt x="1040079" y="68544"/>
                  <a:pt x="1031138" y="41722"/>
                </a:cubicBezTo>
                <a:cubicBezTo>
                  <a:pt x="1025178" y="14901"/>
                  <a:pt x="1019218" y="0"/>
                  <a:pt x="1019218" y="0"/>
                </a:cubicBezTo>
                <a:cubicBezTo>
                  <a:pt x="1019218" y="0"/>
                  <a:pt x="1016237" y="0"/>
                  <a:pt x="1013257" y="0"/>
                </a:cubicBezTo>
                <a:cubicBezTo>
                  <a:pt x="1010277" y="0"/>
                  <a:pt x="1007297" y="0"/>
                  <a:pt x="1001336" y="0"/>
                </a:cubicBezTo>
                <a:cubicBezTo>
                  <a:pt x="992396" y="0"/>
                  <a:pt x="977495" y="0"/>
                  <a:pt x="965575" y="0"/>
                </a:cubicBezTo>
                <a:cubicBezTo>
                  <a:pt x="953654" y="0"/>
                  <a:pt x="938753" y="0"/>
                  <a:pt x="929813" y="0"/>
                </a:cubicBezTo>
                <a:cubicBezTo>
                  <a:pt x="923852" y="0"/>
                  <a:pt x="920872" y="0"/>
                  <a:pt x="917892" y="0"/>
                </a:cubicBezTo>
                <a:cubicBezTo>
                  <a:pt x="914912" y="0"/>
                  <a:pt x="911931" y="0"/>
                  <a:pt x="911931" y="0"/>
                </a:cubicBezTo>
                <a:cubicBezTo>
                  <a:pt x="911931" y="0"/>
                  <a:pt x="905971" y="17881"/>
                  <a:pt x="900011" y="41722"/>
                </a:cubicBezTo>
                <a:cubicBezTo>
                  <a:pt x="894051" y="68544"/>
                  <a:pt x="885110" y="101326"/>
                  <a:pt x="876169" y="137088"/>
                </a:cubicBezTo>
                <a:cubicBezTo>
                  <a:pt x="873190" y="151989"/>
                  <a:pt x="870209" y="166889"/>
                  <a:pt x="867229" y="181790"/>
                </a:cubicBezTo>
                <a:cubicBezTo>
                  <a:pt x="858289" y="181790"/>
                  <a:pt x="849348" y="184770"/>
                  <a:pt x="840408" y="184770"/>
                </a:cubicBezTo>
                <a:cubicBezTo>
                  <a:pt x="822526" y="187750"/>
                  <a:pt x="810606" y="190731"/>
                  <a:pt x="798685" y="190731"/>
                </a:cubicBezTo>
                <a:cubicBezTo>
                  <a:pt x="789745" y="193711"/>
                  <a:pt x="783784" y="193711"/>
                  <a:pt x="783784" y="193711"/>
                </a:cubicBezTo>
                <a:cubicBezTo>
                  <a:pt x="783784" y="193711"/>
                  <a:pt x="777824" y="193711"/>
                  <a:pt x="768884" y="196691"/>
                </a:cubicBezTo>
                <a:cubicBezTo>
                  <a:pt x="765903" y="196691"/>
                  <a:pt x="762923" y="196691"/>
                  <a:pt x="759943" y="199671"/>
                </a:cubicBezTo>
                <a:cubicBezTo>
                  <a:pt x="756963" y="199671"/>
                  <a:pt x="753983" y="202651"/>
                  <a:pt x="751002" y="202651"/>
                </a:cubicBezTo>
                <a:cubicBezTo>
                  <a:pt x="745042" y="205631"/>
                  <a:pt x="736102" y="205631"/>
                  <a:pt x="730141" y="208612"/>
                </a:cubicBezTo>
                <a:cubicBezTo>
                  <a:pt x="721201" y="211592"/>
                  <a:pt x="712260" y="214572"/>
                  <a:pt x="703320" y="217552"/>
                </a:cubicBezTo>
                <a:cubicBezTo>
                  <a:pt x="694379" y="205631"/>
                  <a:pt x="685439" y="193711"/>
                  <a:pt x="676498" y="181790"/>
                </a:cubicBezTo>
                <a:cubicBezTo>
                  <a:pt x="664578" y="166889"/>
                  <a:pt x="655637" y="154969"/>
                  <a:pt x="643716" y="140068"/>
                </a:cubicBezTo>
                <a:cubicBezTo>
                  <a:pt x="631796" y="128147"/>
                  <a:pt x="622855" y="116226"/>
                  <a:pt x="613915" y="104306"/>
                </a:cubicBezTo>
                <a:cubicBezTo>
                  <a:pt x="596034" y="83445"/>
                  <a:pt x="584113" y="71524"/>
                  <a:pt x="584113" y="71524"/>
                </a:cubicBezTo>
                <a:cubicBezTo>
                  <a:pt x="584113" y="71524"/>
                  <a:pt x="581133" y="71524"/>
                  <a:pt x="581133" y="74504"/>
                </a:cubicBezTo>
                <a:cubicBezTo>
                  <a:pt x="578153" y="74504"/>
                  <a:pt x="575173" y="77484"/>
                  <a:pt x="569212" y="80464"/>
                </a:cubicBezTo>
                <a:cubicBezTo>
                  <a:pt x="560272" y="83445"/>
                  <a:pt x="548351" y="89405"/>
                  <a:pt x="536430" y="95365"/>
                </a:cubicBezTo>
                <a:cubicBezTo>
                  <a:pt x="524509" y="101326"/>
                  <a:pt x="512589" y="107286"/>
                  <a:pt x="503648" y="110266"/>
                </a:cubicBezTo>
                <a:cubicBezTo>
                  <a:pt x="500668" y="113246"/>
                  <a:pt x="494708" y="113246"/>
                  <a:pt x="491728" y="116226"/>
                </a:cubicBezTo>
                <a:cubicBezTo>
                  <a:pt x="488748" y="116226"/>
                  <a:pt x="488748" y="119207"/>
                  <a:pt x="488748" y="119207"/>
                </a:cubicBezTo>
                <a:cubicBezTo>
                  <a:pt x="488748" y="119207"/>
                  <a:pt x="491728" y="137088"/>
                  <a:pt x="494708" y="163909"/>
                </a:cubicBezTo>
                <a:cubicBezTo>
                  <a:pt x="497688" y="175830"/>
                  <a:pt x="500668" y="193711"/>
                  <a:pt x="503648" y="208612"/>
                </a:cubicBezTo>
                <a:cubicBezTo>
                  <a:pt x="506629" y="223513"/>
                  <a:pt x="509609" y="241394"/>
                  <a:pt x="515569" y="259275"/>
                </a:cubicBezTo>
                <a:cubicBezTo>
                  <a:pt x="518549" y="274175"/>
                  <a:pt x="521530" y="289076"/>
                  <a:pt x="527490" y="300997"/>
                </a:cubicBezTo>
                <a:cubicBezTo>
                  <a:pt x="518549" y="306957"/>
                  <a:pt x="512589" y="309937"/>
                  <a:pt x="503648" y="315898"/>
                </a:cubicBezTo>
                <a:cubicBezTo>
                  <a:pt x="488748" y="324838"/>
                  <a:pt x="476827" y="333779"/>
                  <a:pt x="470867" y="339739"/>
                </a:cubicBezTo>
                <a:cubicBezTo>
                  <a:pt x="461926" y="345699"/>
                  <a:pt x="458946" y="348680"/>
                  <a:pt x="458946" y="348680"/>
                </a:cubicBezTo>
                <a:cubicBezTo>
                  <a:pt x="458946" y="348680"/>
                  <a:pt x="458946" y="348680"/>
                  <a:pt x="455966" y="351660"/>
                </a:cubicBezTo>
                <a:cubicBezTo>
                  <a:pt x="452986" y="354640"/>
                  <a:pt x="450005" y="354640"/>
                  <a:pt x="447025" y="357620"/>
                </a:cubicBezTo>
                <a:cubicBezTo>
                  <a:pt x="441065" y="363580"/>
                  <a:pt x="429144" y="372521"/>
                  <a:pt x="417224" y="384441"/>
                </a:cubicBezTo>
                <a:cubicBezTo>
                  <a:pt x="411263" y="390402"/>
                  <a:pt x="405303" y="396362"/>
                  <a:pt x="396362" y="402323"/>
                </a:cubicBezTo>
                <a:cubicBezTo>
                  <a:pt x="384442" y="396362"/>
                  <a:pt x="369541" y="387422"/>
                  <a:pt x="357620" y="381461"/>
                </a:cubicBezTo>
                <a:cubicBezTo>
                  <a:pt x="324838" y="366560"/>
                  <a:pt x="295037" y="351660"/>
                  <a:pt x="268215" y="339739"/>
                </a:cubicBezTo>
                <a:cubicBezTo>
                  <a:pt x="256294" y="333779"/>
                  <a:pt x="244374" y="330799"/>
                  <a:pt x="238414" y="327818"/>
                </a:cubicBezTo>
                <a:cubicBezTo>
                  <a:pt x="232453" y="324838"/>
                  <a:pt x="226493" y="324838"/>
                  <a:pt x="226493" y="324838"/>
                </a:cubicBezTo>
                <a:cubicBezTo>
                  <a:pt x="226493" y="324838"/>
                  <a:pt x="223513" y="330799"/>
                  <a:pt x="214572" y="336759"/>
                </a:cubicBezTo>
                <a:cubicBezTo>
                  <a:pt x="211592" y="339739"/>
                  <a:pt x="208612" y="345699"/>
                  <a:pt x="202651" y="348680"/>
                </a:cubicBezTo>
                <a:cubicBezTo>
                  <a:pt x="199671" y="354640"/>
                  <a:pt x="193711" y="357620"/>
                  <a:pt x="190731" y="363580"/>
                </a:cubicBezTo>
                <a:cubicBezTo>
                  <a:pt x="181790" y="372521"/>
                  <a:pt x="175830" y="384441"/>
                  <a:pt x="169870" y="393382"/>
                </a:cubicBezTo>
                <a:cubicBezTo>
                  <a:pt x="163909" y="402323"/>
                  <a:pt x="160929" y="405303"/>
                  <a:pt x="160929" y="405303"/>
                </a:cubicBezTo>
                <a:cubicBezTo>
                  <a:pt x="160929" y="405303"/>
                  <a:pt x="169870" y="420204"/>
                  <a:pt x="184770" y="441065"/>
                </a:cubicBezTo>
                <a:cubicBezTo>
                  <a:pt x="199671" y="461926"/>
                  <a:pt x="220532" y="491728"/>
                  <a:pt x="244374" y="518549"/>
                </a:cubicBezTo>
                <a:cubicBezTo>
                  <a:pt x="253314" y="530470"/>
                  <a:pt x="262255" y="542390"/>
                  <a:pt x="274175" y="551331"/>
                </a:cubicBezTo>
                <a:cubicBezTo>
                  <a:pt x="271195" y="554311"/>
                  <a:pt x="268215" y="560271"/>
                  <a:pt x="268215" y="563252"/>
                </a:cubicBezTo>
                <a:cubicBezTo>
                  <a:pt x="265235" y="566232"/>
                  <a:pt x="262255" y="572192"/>
                  <a:pt x="262255" y="575172"/>
                </a:cubicBezTo>
                <a:cubicBezTo>
                  <a:pt x="253314" y="590073"/>
                  <a:pt x="247354" y="601994"/>
                  <a:pt x="241394" y="610934"/>
                </a:cubicBezTo>
                <a:cubicBezTo>
                  <a:pt x="235433" y="619875"/>
                  <a:pt x="235433" y="625835"/>
                  <a:pt x="235433" y="625835"/>
                </a:cubicBezTo>
                <a:cubicBezTo>
                  <a:pt x="235433" y="625835"/>
                  <a:pt x="232453" y="631795"/>
                  <a:pt x="229473" y="640736"/>
                </a:cubicBezTo>
                <a:cubicBezTo>
                  <a:pt x="226493" y="649676"/>
                  <a:pt x="220532" y="661597"/>
                  <a:pt x="214572" y="679478"/>
                </a:cubicBezTo>
                <a:cubicBezTo>
                  <a:pt x="211592" y="688419"/>
                  <a:pt x="208612" y="694379"/>
                  <a:pt x="205631" y="703320"/>
                </a:cubicBezTo>
                <a:cubicBezTo>
                  <a:pt x="190731" y="703320"/>
                  <a:pt x="175830" y="703320"/>
                  <a:pt x="160929" y="703320"/>
                </a:cubicBezTo>
                <a:cubicBezTo>
                  <a:pt x="143048" y="703320"/>
                  <a:pt x="125167" y="703320"/>
                  <a:pt x="110266" y="703320"/>
                </a:cubicBezTo>
                <a:cubicBezTo>
                  <a:pt x="101326" y="703320"/>
                  <a:pt x="92385" y="703320"/>
                  <a:pt x="86425" y="703320"/>
                </a:cubicBezTo>
                <a:cubicBezTo>
                  <a:pt x="77484" y="703320"/>
                  <a:pt x="71524" y="703320"/>
                  <a:pt x="65564" y="703320"/>
                </a:cubicBezTo>
                <a:cubicBezTo>
                  <a:pt x="38742" y="703320"/>
                  <a:pt x="20861" y="706300"/>
                  <a:pt x="20861" y="706300"/>
                </a:cubicBezTo>
                <a:cubicBezTo>
                  <a:pt x="20861" y="706300"/>
                  <a:pt x="17881" y="712260"/>
                  <a:pt x="17881" y="721201"/>
                </a:cubicBezTo>
                <a:cubicBezTo>
                  <a:pt x="17881" y="724181"/>
                  <a:pt x="17881" y="727161"/>
                  <a:pt x="14901" y="730141"/>
                </a:cubicBezTo>
                <a:cubicBezTo>
                  <a:pt x="14901" y="733121"/>
                  <a:pt x="14901" y="736101"/>
                  <a:pt x="11920" y="739081"/>
                </a:cubicBezTo>
                <a:cubicBezTo>
                  <a:pt x="11920" y="745042"/>
                  <a:pt x="8940" y="751002"/>
                  <a:pt x="8940" y="756962"/>
                </a:cubicBezTo>
                <a:cubicBezTo>
                  <a:pt x="8940" y="762923"/>
                  <a:pt x="5960" y="768883"/>
                  <a:pt x="5960" y="774844"/>
                </a:cubicBezTo>
                <a:cubicBezTo>
                  <a:pt x="5960" y="780804"/>
                  <a:pt x="2980" y="786764"/>
                  <a:pt x="2980" y="792725"/>
                </a:cubicBezTo>
                <a:cubicBezTo>
                  <a:pt x="0" y="801665"/>
                  <a:pt x="0" y="807625"/>
                  <a:pt x="0" y="807625"/>
                </a:cubicBezTo>
                <a:cubicBezTo>
                  <a:pt x="0" y="807625"/>
                  <a:pt x="14901" y="816566"/>
                  <a:pt x="38742" y="828487"/>
                </a:cubicBezTo>
                <a:cubicBezTo>
                  <a:pt x="62583" y="840407"/>
                  <a:pt x="95365" y="858288"/>
                  <a:pt x="125167" y="873189"/>
                </a:cubicBezTo>
                <a:cubicBezTo>
                  <a:pt x="140068" y="879149"/>
                  <a:pt x="151989" y="885110"/>
                  <a:pt x="166889" y="891070"/>
                </a:cubicBezTo>
                <a:cubicBezTo>
                  <a:pt x="166889" y="900011"/>
                  <a:pt x="166889" y="908951"/>
                  <a:pt x="163909" y="917892"/>
                </a:cubicBezTo>
                <a:cubicBezTo>
                  <a:pt x="160929" y="935772"/>
                  <a:pt x="163909" y="947693"/>
                  <a:pt x="160929" y="959614"/>
                </a:cubicBezTo>
                <a:cubicBezTo>
                  <a:pt x="160929" y="968555"/>
                  <a:pt x="160929" y="974515"/>
                  <a:pt x="160929" y="974515"/>
                </a:cubicBezTo>
                <a:cubicBezTo>
                  <a:pt x="160929" y="974515"/>
                  <a:pt x="160929" y="980475"/>
                  <a:pt x="160929" y="989416"/>
                </a:cubicBezTo>
                <a:cubicBezTo>
                  <a:pt x="160929" y="998356"/>
                  <a:pt x="160929" y="1013257"/>
                  <a:pt x="163909" y="1031138"/>
                </a:cubicBezTo>
                <a:cubicBezTo>
                  <a:pt x="163909" y="1040078"/>
                  <a:pt x="163909" y="1049019"/>
                  <a:pt x="166889" y="1057960"/>
                </a:cubicBezTo>
                <a:cubicBezTo>
                  <a:pt x="154969" y="1063920"/>
                  <a:pt x="140068" y="1069880"/>
                  <a:pt x="125167" y="1075841"/>
                </a:cubicBezTo>
                <a:cubicBezTo>
                  <a:pt x="92385" y="1090741"/>
                  <a:pt x="62583" y="1105642"/>
                  <a:pt x="38742" y="1120543"/>
                </a:cubicBezTo>
                <a:cubicBezTo>
                  <a:pt x="14901" y="1132464"/>
                  <a:pt x="0" y="1141404"/>
                  <a:pt x="0" y="1141404"/>
                </a:cubicBezTo>
                <a:cubicBezTo>
                  <a:pt x="0" y="1141404"/>
                  <a:pt x="0" y="1147365"/>
                  <a:pt x="2980" y="1156305"/>
                </a:cubicBezTo>
                <a:cubicBezTo>
                  <a:pt x="2980" y="1162265"/>
                  <a:pt x="5960" y="1168226"/>
                  <a:pt x="5960" y="1174186"/>
                </a:cubicBezTo>
                <a:cubicBezTo>
                  <a:pt x="5960" y="1180146"/>
                  <a:pt x="8940" y="1186107"/>
                  <a:pt x="8940" y="1192067"/>
                </a:cubicBezTo>
                <a:cubicBezTo>
                  <a:pt x="8940" y="1198027"/>
                  <a:pt x="11920" y="1203988"/>
                  <a:pt x="11920" y="1209948"/>
                </a:cubicBezTo>
                <a:cubicBezTo>
                  <a:pt x="11920" y="1212928"/>
                  <a:pt x="11920" y="1215908"/>
                  <a:pt x="14901" y="1218888"/>
                </a:cubicBezTo>
                <a:cubicBezTo>
                  <a:pt x="14901" y="1221869"/>
                  <a:pt x="14901" y="1224849"/>
                  <a:pt x="17881" y="1227829"/>
                </a:cubicBezTo>
                <a:cubicBezTo>
                  <a:pt x="20861" y="1236770"/>
                  <a:pt x="20861" y="1242730"/>
                  <a:pt x="20861" y="1242730"/>
                </a:cubicBezTo>
                <a:cubicBezTo>
                  <a:pt x="20861" y="1242730"/>
                  <a:pt x="38742" y="1245710"/>
                  <a:pt x="65564" y="1245710"/>
                </a:cubicBezTo>
                <a:cubicBezTo>
                  <a:pt x="71524" y="1245710"/>
                  <a:pt x="80464" y="1245710"/>
                  <a:pt x="86425" y="1245710"/>
                </a:cubicBezTo>
                <a:cubicBezTo>
                  <a:pt x="95365" y="1245710"/>
                  <a:pt x="101326" y="1245710"/>
                  <a:pt x="110266" y="1245710"/>
                </a:cubicBezTo>
                <a:cubicBezTo>
                  <a:pt x="128147" y="1245710"/>
                  <a:pt x="146028" y="1245710"/>
                  <a:pt x="160929" y="1245710"/>
                </a:cubicBezTo>
                <a:cubicBezTo>
                  <a:pt x="175830" y="1245710"/>
                  <a:pt x="190731" y="1245710"/>
                  <a:pt x="205631" y="1245710"/>
                </a:cubicBezTo>
                <a:cubicBezTo>
                  <a:pt x="208612" y="1254651"/>
                  <a:pt x="211592" y="1263591"/>
                  <a:pt x="214572" y="1269551"/>
                </a:cubicBezTo>
                <a:cubicBezTo>
                  <a:pt x="220532" y="1284452"/>
                  <a:pt x="226493" y="1299353"/>
                  <a:pt x="229473" y="1308293"/>
                </a:cubicBezTo>
                <a:cubicBezTo>
                  <a:pt x="232453" y="1317234"/>
                  <a:pt x="235433" y="1323194"/>
                  <a:pt x="235433" y="1323194"/>
                </a:cubicBezTo>
                <a:cubicBezTo>
                  <a:pt x="235433" y="1323194"/>
                  <a:pt x="238414" y="1329155"/>
                  <a:pt x="241394" y="1338095"/>
                </a:cubicBezTo>
                <a:cubicBezTo>
                  <a:pt x="247354" y="1347036"/>
                  <a:pt x="253314" y="1358956"/>
                  <a:pt x="262255" y="1373857"/>
                </a:cubicBezTo>
                <a:cubicBezTo>
                  <a:pt x="265235" y="1376837"/>
                  <a:pt x="265235" y="1382798"/>
                  <a:pt x="268215" y="1385778"/>
                </a:cubicBezTo>
                <a:cubicBezTo>
                  <a:pt x="271195" y="1388758"/>
                  <a:pt x="274175" y="1394718"/>
                  <a:pt x="274175" y="1397699"/>
                </a:cubicBezTo>
                <a:cubicBezTo>
                  <a:pt x="265235" y="1409619"/>
                  <a:pt x="256294" y="1418560"/>
                  <a:pt x="244374" y="1430481"/>
                </a:cubicBezTo>
                <a:cubicBezTo>
                  <a:pt x="223513" y="1457302"/>
                  <a:pt x="199671" y="1487104"/>
                  <a:pt x="184770" y="1507965"/>
                </a:cubicBezTo>
                <a:cubicBezTo>
                  <a:pt x="169870" y="1528826"/>
                  <a:pt x="160929" y="1543727"/>
                  <a:pt x="160929" y="1543727"/>
                </a:cubicBezTo>
                <a:cubicBezTo>
                  <a:pt x="160929" y="1543727"/>
                  <a:pt x="163909" y="1549687"/>
                  <a:pt x="169870" y="1555647"/>
                </a:cubicBezTo>
                <a:cubicBezTo>
                  <a:pt x="175830" y="1564588"/>
                  <a:pt x="184770" y="1573528"/>
                  <a:pt x="190731" y="1585449"/>
                </a:cubicBezTo>
                <a:cubicBezTo>
                  <a:pt x="193711" y="1591409"/>
                  <a:pt x="199671" y="1594390"/>
                  <a:pt x="202651" y="1600350"/>
                </a:cubicBezTo>
                <a:cubicBezTo>
                  <a:pt x="205631" y="1606310"/>
                  <a:pt x="211592" y="1609291"/>
                  <a:pt x="214572" y="1612271"/>
                </a:cubicBezTo>
                <a:cubicBezTo>
                  <a:pt x="220532" y="1618231"/>
                  <a:pt x="226493" y="1624191"/>
                  <a:pt x="226493" y="1624191"/>
                </a:cubicBezTo>
                <a:cubicBezTo>
                  <a:pt x="226493" y="1624191"/>
                  <a:pt x="229473" y="1621211"/>
                  <a:pt x="238414" y="1621211"/>
                </a:cubicBezTo>
                <a:cubicBezTo>
                  <a:pt x="244374" y="1618231"/>
                  <a:pt x="256294" y="1615251"/>
                  <a:pt x="268215" y="1609291"/>
                </a:cubicBezTo>
                <a:cubicBezTo>
                  <a:pt x="292056" y="1600350"/>
                  <a:pt x="324838" y="1585449"/>
                  <a:pt x="357620" y="1567568"/>
                </a:cubicBezTo>
                <a:cubicBezTo>
                  <a:pt x="369541" y="1561608"/>
                  <a:pt x="384442" y="1552667"/>
                  <a:pt x="396362" y="1546707"/>
                </a:cubicBezTo>
                <a:cubicBezTo>
                  <a:pt x="402323" y="1552667"/>
                  <a:pt x="408283" y="1558628"/>
                  <a:pt x="417224" y="1564588"/>
                </a:cubicBezTo>
                <a:cubicBezTo>
                  <a:pt x="429144" y="1576509"/>
                  <a:pt x="441065" y="1585449"/>
                  <a:pt x="447025" y="1591409"/>
                </a:cubicBezTo>
                <a:cubicBezTo>
                  <a:pt x="450005" y="1594390"/>
                  <a:pt x="452986" y="1597370"/>
                  <a:pt x="455966" y="1597370"/>
                </a:cubicBezTo>
                <a:cubicBezTo>
                  <a:pt x="458946" y="1600350"/>
                  <a:pt x="458946" y="1600350"/>
                  <a:pt x="458946" y="1600350"/>
                </a:cubicBezTo>
                <a:cubicBezTo>
                  <a:pt x="458946" y="1600350"/>
                  <a:pt x="461926" y="1603330"/>
                  <a:pt x="470867" y="1609291"/>
                </a:cubicBezTo>
                <a:cubicBezTo>
                  <a:pt x="479807" y="1615251"/>
                  <a:pt x="488748" y="1624191"/>
                  <a:pt x="503648" y="1633132"/>
                </a:cubicBezTo>
                <a:cubicBezTo>
                  <a:pt x="509609" y="1639092"/>
                  <a:pt x="518549" y="1642072"/>
                  <a:pt x="527490" y="1648033"/>
                </a:cubicBezTo>
                <a:cubicBezTo>
                  <a:pt x="524509" y="1662933"/>
                  <a:pt x="518549" y="1674854"/>
                  <a:pt x="515569" y="1689755"/>
                </a:cubicBezTo>
                <a:cubicBezTo>
                  <a:pt x="512589" y="1707636"/>
                  <a:pt x="506629" y="1725517"/>
                  <a:pt x="503648" y="1740418"/>
                </a:cubicBezTo>
                <a:cubicBezTo>
                  <a:pt x="500668" y="1755319"/>
                  <a:pt x="497688" y="1773200"/>
                  <a:pt x="494708" y="1785120"/>
                </a:cubicBezTo>
                <a:cubicBezTo>
                  <a:pt x="488748" y="1811942"/>
                  <a:pt x="488748" y="1829823"/>
                  <a:pt x="488748" y="1829823"/>
                </a:cubicBezTo>
                <a:cubicBezTo>
                  <a:pt x="488748" y="1829823"/>
                  <a:pt x="488748" y="1829823"/>
                  <a:pt x="491728" y="1832803"/>
                </a:cubicBezTo>
                <a:cubicBezTo>
                  <a:pt x="494708" y="1832803"/>
                  <a:pt x="497688" y="1835783"/>
                  <a:pt x="503648" y="1838763"/>
                </a:cubicBezTo>
                <a:cubicBezTo>
                  <a:pt x="512589" y="1841744"/>
                  <a:pt x="524509" y="1847704"/>
                  <a:pt x="536430" y="1853664"/>
                </a:cubicBezTo>
                <a:cubicBezTo>
                  <a:pt x="548351" y="1859624"/>
                  <a:pt x="560272" y="1865585"/>
                  <a:pt x="569212" y="1868565"/>
                </a:cubicBezTo>
                <a:cubicBezTo>
                  <a:pt x="575173" y="1871545"/>
                  <a:pt x="578153" y="1871545"/>
                  <a:pt x="581133" y="1874525"/>
                </a:cubicBezTo>
                <a:cubicBezTo>
                  <a:pt x="584113" y="1874525"/>
                  <a:pt x="584113" y="1877506"/>
                  <a:pt x="584113" y="1877506"/>
                </a:cubicBezTo>
                <a:cubicBezTo>
                  <a:pt x="584113" y="1877506"/>
                  <a:pt x="596034" y="1865585"/>
                  <a:pt x="613915" y="1844724"/>
                </a:cubicBezTo>
                <a:cubicBezTo>
                  <a:pt x="622855" y="1835783"/>
                  <a:pt x="631796" y="1823863"/>
                  <a:pt x="643716" y="1808962"/>
                </a:cubicBezTo>
                <a:cubicBezTo>
                  <a:pt x="655637" y="1797041"/>
                  <a:pt x="664578" y="1782140"/>
                  <a:pt x="676498" y="1767240"/>
                </a:cubicBezTo>
                <a:cubicBezTo>
                  <a:pt x="685439" y="1755319"/>
                  <a:pt x="694379" y="1743398"/>
                  <a:pt x="703320" y="1731477"/>
                </a:cubicBezTo>
                <a:cubicBezTo>
                  <a:pt x="712260" y="1734458"/>
                  <a:pt x="721201" y="1737438"/>
                  <a:pt x="730141" y="1740418"/>
                </a:cubicBezTo>
                <a:cubicBezTo>
                  <a:pt x="739082" y="1743398"/>
                  <a:pt x="745042" y="1743398"/>
                  <a:pt x="751002" y="1746378"/>
                </a:cubicBezTo>
                <a:cubicBezTo>
                  <a:pt x="753983" y="1746378"/>
                  <a:pt x="756963" y="1749358"/>
                  <a:pt x="759943" y="1749358"/>
                </a:cubicBezTo>
                <a:cubicBezTo>
                  <a:pt x="762923" y="1749358"/>
                  <a:pt x="765903" y="1749358"/>
                  <a:pt x="768884" y="1752339"/>
                </a:cubicBezTo>
                <a:cubicBezTo>
                  <a:pt x="777824" y="1755319"/>
                  <a:pt x="783784" y="1755319"/>
                  <a:pt x="783784" y="1755319"/>
                </a:cubicBezTo>
                <a:cubicBezTo>
                  <a:pt x="783784" y="1755319"/>
                  <a:pt x="789745" y="1755319"/>
                  <a:pt x="798685" y="1758299"/>
                </a:cubicBezTo>
                <a:cubicBezTo>
                  <a:pt x="807625" y="1761279"/>
                  <a:pt x="822526" y="1761279"/>
                  <a:pt x="840408" y="1764259"/>
                </a:cubicBezTo>
                <a:cubicBezTo>
                  <a:pt x="849348" y="1764259"/>
                  <a:pt x="858289" y="1767240"/>
                  <a:pt x="867229" y="1767240"/>
                </a:cubicBezTo>
                <a:cubicBezTo>
                  <a:pt x="870209" y="1782140"/>
                  <a:pt x="873190" y="1797041"/>
                  <a:pt x="876169" y="1811942"/>
                </a:cubicBezTo>
                <a:cubicBezTo>
                  <a:pt x="882130" y="1847704"/>
                  <a:pt x="891070" y="1880486"/>
                  <a:pt x="900011" y="1907307"/>
                </a:cubicBezTo>
                <a:cubicBezTo>
                  <a:pt x="905971" y="1934129"/>
                  <a:pt x="911931" y="1949030"/>
                  <a:pt x="911931" y="1949030"/>
                </a:cubicBezTo>
                <a:cubicBezTo>
                  <a:pt x="911931" y="1949030"/>
                  <a:pt x="914912" y="1949030"/>
                  <a:pt x="917892" y="1949030"/>
                </a:cubicBezTo>
                <a:cubicBezTo>
                  <a:pt x="920872" y="1949030"/>
                  <a:pt x="923852" y="1949030"/>
                  <a:pt x="929813" y="1949030"/>
                </a:cubicBezTo>
                <a:cubicBezTo>
                  <a:pt x="938753" y="1949030"/>
                  <a:pt x="953654" y="1949030"/>
                  <a:pt x="965575" y="1949030"/>
                </a:cubicBezTo>
                <a:cubicBezTo>
                  <a:pt x="977495" y="1949030"/>
                  <a:pt x="992396" y="1949030"/>
                  <a:pt x="1001336" y="1949030"/>
                </a:cubicBezTo>
                <a:cubicBezTo>
                  <a:pt x="1007297" y="1949030"/>
                  <a:pt x="1010277" y="1949030"/>
                  <a:pt x="1013257" y="1949030"/>
                </a:cubicBezTo>
                <a:cubicBezTo>
                  <a:pt x="1016237" y="1949030"/>
                  <a:pt x="1019218" y="1949030"/>
                  <a:pt x="1019218" y="1949030"/>
                </a:cubicBezTo>
                <a:cubicBezTo>
                  <a:pt x="1019218" y="1949030"/>
                  <a:pt x="1025178" y="1931149"/>
                  <a:pt x="1031138" y="1907307"/>
                </a:cubicBezTo>
                <a:cubicBezTo>
                  <a:pt x="1037099" y="1880486"/>
                  <a:pt x="1046039" y="1847704"/>
                  <a:pt x="1054980" y="1811942"/>
                </a:cubicBezTo>
                <a:cubicBezTo>
                  <a:pt x="1057960" y="1797041"/>
                  <a:pt x="1060940" y="1782140"/>
                  <a:pt x="1063920" y="1767240"/>
                </a:cubicBezTo>
                <a:cubicBezTo>
                  <a:pt x="1072861" y="1767240"/>
                  <a:pt x="1081801" y="1764259"/>
                  <a:pt x="1090742" y="1764259"/>
                </a:cubicBezTo>
                <a:cubicBezTo>
                  <a:pt x="1108623" y="1761279"/>
                  <a:pt x="1120543" y="1758299"/>
                  <a:pt x="1132464" y="1758299"/>
                </a:cubicBezTo>
                <a:cubicBezTo>
                  <a:pt x="1141405" y="1755319"/>
                  <a:pt x="1147365" y="1755319"/>
                  <a:pt x="1147365" y="1755319"/>
                </a:cubicBezTo>
                <a:cubicBezTo>
                  <a:pt x="1147365" y="1755319"/>
                  <a:pt x="1153325" y="1755319"/>
                  <a:pt x="1162266" y="1752339"/>
                </a:cubicBezTo>
                <a:cubicBezTo>
                  <a:pt x="1165246" y="1752339"/>
                  <a:pt x="1168226" y="1752339"/>
                  <a:pt x="1171206" y="1749358"/>
                </a:cubicBezTo>
                <a:cubicBezTo>
                  <a:pt x="1174186" y="1749358"/>
                  <a:pt x="1177167" y="1746378"/>
                  <a:pt x="1180147" y="1746378"/>
                </a:cubicBezTo>
                <a:cubicBezTo>
                  <a:pt x="1186107" y="1743398"/>
                  <a:pt x="1195047" y="1743398"/>
                  <a:pt x="1201008" y="1740418"/>
                </a:cubicBezTo>
                <a:cubicBezTo>
                  <a:pt x="1209948" y="1737438"/>
                  <a:pt x="1218889" y="1734458"/>
                  <a:pt x="1227829" y="1731477"/>
                </a:cubicBezTo>
                <a:cubicBezTo>
                  <a:pt x="1236770" y="1743398"/>
                  <a:pt x="1245711" y="1755319"/>
                  <a:pt x="1254651" y="1767240"/>
                </a:cubicBezTo>
                <a:cubicBezTo>
                  <a:pt x="1266572" y="1782140"/>
                  <a:pt x="1275512" y="1794061"/>
                  <a:pt x="1287433" y="1808962"/>
                </a:cubicBezTo>
                <a:cubicBezTo>
                  <a:pt x="1299353" y="1820882"/>
                  <a:pt x="1308294" y="1832803"/>
                  <a:pt x="1317235" y="1844724"/>
                </a:cubicBezTo>
                <a:cubicBezTo>
                  <a:pt x="1335116" y="1865585"/>
                  <a:pt x="1347036" y="1877506"/>
                  <a:pt x="1347036" y="1877506"/>
                </a:cubicBezTo>
                <a:cubicBezTo>
                  <a:pt x="1347036" y="1877506"/>
                  <a:pt x="1350017" y="1877506"/>
                  <a:pt x="1350017" y="1874525"/>
                </a:cubicBezTo>
                <a:cubicBezTo>
                  <a:pt x="1352996" y="1874525"/>
                  <a:pt x="1355977" y="1871545"/>
                  <a:pt x="1361937" y="1868565"/>
                </a:cubicBezTo>
                <a:cubicBezTo>
                  <a:pt x="1370878" y="1865585"/>
                  <a:pt x="1382798" y="1859624"/>
                  <a:pt x="1394719" y="1853664"/>
                </a:cubicBezTo>
                <a:cubicBezTo>
                  <a:pt x="1406640" y="1847704"/>
                  <a:pt x="1418560" y="1841744"/>
                  <a:pt x="1427501" y="1838763"/>
                </a:cubicBezTo>
                <a:cubicBezTo>
                  <a:pt x="1430481" y="1835783"/>
                  <a:pt x="1436441" y="1835783"/>
                  <a:pt x="1439422" y="1832803"/>
                </a:cubicBezTo>
                <a:cubicBezTo>
                  <a:pt x="1442402" y="1832803"/>
                  <a:pt x="1442402" y="1829823"/>
                  <a:pt x="1442402" y="1829823"/>
                </a:cubicBezTo>
                <a:cubicBezTo>
                  <a:pt x="1442402" y="1829823"/>
                  <a:pt x="1439422" y="1811942"/>
                  <a:pt x="1436441" y="1785120"/>
                </a:cubicBezTo>
                <a:cubicBezTo>
                  <a:pt x="1433461" y="1773200"/>
                  <a:pt x="1430481" y="1755319"/>
                  <a:pt x="1427501" y="1740418"/>
                </a:cubicBezTo>
                <a:cubicBezTo>
                  <a:pt x="1424521" y="1725517"/>
                  <a:pt x="1421540" y="1707636"/>
                  <a:pt x="1415580" y="1689755"/>
                </a:cubicBezTo>
                <a:cubicBezTo>
                  <a:pt x="1412600" y="1674854"/>
                  <a:pt x="1409620" y="1659953"/>
                  <a:pt x="1403659" y="1648033"/>
                </a:cubicBezTo>
                <a:cubicBezTo>
                  <a:pt x="1412600" y="1642072"/>
                  <a:pt x="1418560" y="1639092"/>
                  <a:pt x="1427501" y="1633132"/>
                </a:cubicBezTo>
                <a:cubicBezTo>
                  <a:pt x="1442402" y="1624191"/>
                  <a:pt x="1454322" y="1615251"/>
                  <a:pt x="1460283" y="1609291"/>
                </a:cubicBezTo>
                <a:cubicBezTo>
                  <a:pt x="1469223" y="1603330"/>
                  <a:pt x="1472203" y="1600350"/>
                  <a:pt x="1472203" y="1600350"/>
                </a:cubicBezTo>
                <a:cubicBezTo>
                  <a:pt x="1472203" y="1600350"/>
                  <a:pt x="1472203" y="1600350"/>
                  <a:pt x="1475184" y="1597370"/>
                </a:cubicBezTo>
                <a:cubicBezTo>
                  <a:pt x="1478163" y="1594390"/>
                  <a:pt x="1481144" y="1594390"/>
                  <a:pt x="1484124" y="1591409"/>
                </a:cubicBezTo>
                <a:cubicBezTo>
                  <a:pt x="1490084" y="1585449"/>
                  <a:pt x="1502005" y="1576509"/>
                  <a:pt x="1513926" y="1564588"/>
                </a:cubicBezTo>
                <a:cubicBezTo>
                  <a:pt x="1519886" y="1558628"/>
                  <a:pt x="1525846" y="1552667"/>
                  <a:pt x="1534787" y="1546707"/>
                </a:cubicBezTo>
                <a:cubicBezTo>
                  <a:pt x="1546707" y="1552667"/>
                  <a:pt x="1561608" y="1561608"/>
                  <a:pt x="1573529" y="1567568"/>
                </a:cubicBezTo>
                <a:cubicBezTo>
                  <a:pt x="1606311" y="1582469"/>
                  <a:pt x="1636113" y="1597370"/>
                  <a:pt x="1662934" y="1609291"/>
                </a:cubicBezTo>
                <a:cubicBezTo>
                  <a:pt x="1674855" y="1615251"/>
                  <a:pt x="1686775" y="1618231"/>
                  <a:pt x="1692736" y="1621211"/>
                </a:cubicBezTo>
                <a:cubicBezTo>
                  <a:pt x="1698696" y="1624191"/>
                  <a:pt x="1704656" y="1624191"/>
                  <a:pt x="1704656" y="1624191"/>
                </a:cubicBezTo>
                <a:cubicBezTo>
                  <a:pt x="1704656" y="1624191"/>
                  <a:pt x="1707637" y="1618231"/>
                  <a:pt x="1716577" y="1612271"/>
                </a:cubicBezTo>
                <a:cubicBezTo>
                  <a:pt x="1719557" y="1609291"/>
                  <a:pt x="1722538" y="1603330"/>
                  <a:pt x="1728498" y="1600350"/>
                </a:cubicBezTo>
                <a:cubicBezTo>
                  <a:pt x="1731478" y="1594390"/>
                  <a:pt x="1737439" y="1591409"/>
                  <a:pt x="1740418" y="1585449"/>
                </a:cubicBezTo>
                <a:cubicBezTo>
                  <a:pt x="1749359" y="1576509"/>
                  <a:pt x="1755319" y="1564588"/>
                  <a:pt x="1761280" y="1555647"/>
                </a:cubicBezTo>
                <a:cubicBezTo>
                  <a:pt x="1767240" y="1546707"/>
                  <a:pt x="1770220" y="1543727"/>
                  <a:pt x="1770220" y="1543727"/>
                </a:cubicBezTo>
                <a:cubicBezTo>
                  <a:pt x="1770220" y="1543727"/>
                  <a:pt x="1761280" y="1528826"/>
                  <a:pt x="1746379" y="1507965"/>
                </a:cubicBezTo>
                <a:cubicBezTo>
                  <a:pt x="1731478" y="1487104"/>
                  <a:pt x="1710617" y="1457302"/>
                  <a:pt x="1686775" y="1430481"/>
                </a:cubicBezTo>
                <a:cubicBezTo>
                  <a:pt x="1677835" y="1418560"/>
                  <a:pt x="1668895" y="1406639"/>
                  <a:pt x="1656974" y="1397699"/>
                </a:cubicBezTo>
                <a:cubicBezTo>
                  <a:pt x="1659954" y="1394718"/>
                  <a:pt x="1662934" y="1388758"/>
                  <a:pt x="1662934" y="1385778"/>
                </a:cubicBezTo>
                <a:cubicBezTo>
                  <a:pt x="1665914" y="1382798"/>
                  <a:pt x="1668895" y="1376837"/>
                  <a:pt x="1668895" y="1373857"/>
                </a:cubicBezTo>
                <a:cubicBezTo>
                  <a:pt x="1677835" y="1358956"/>
                  <a:pt x="1683795" y="1347036"/>
                  <a:pt x="1689756" y="1338095"/>
                </a:cubicBezTo>
                <a:cubicBezTo>
                  <a:pt x="1695716" y="1329155"/>
                  <a:pt x="1695716" y="1323194"/>
                  <a:pt x="1695716" y="1323194"/>
                </a:cubicBezTo>
                <a:cubicBezTo>
                  <a:pt x="1695716" y="1323194"/>
                  <a:pt x="1698696" y="1317234"/>
                  <a:pt x="1701676" y="1308293"/>
                </a:cubicBezTo>
                <a:cubicBezTo>
                  <a:pt x="1704656" y="1299353"/>
                  <a:pt x="1710617" y="1287432"/>
                  <a:pt x="1716577" y="1269551"/>
                </a:cubicBezTo>
                <a:cubicBezTo>
                  <a:pt x="1719557" y="1260611"/>
                  <a:pt x="1722538" y="1254651"/>
                  <a:pt x="1725518" y="1245710"/>
                </a:cubicBezTo>
                <a:cubicBezTo>
                  <a:pt x="1740418" y="1245710"/>
                  <a:pt x="1755319" y="1245710"/>
                  <a:pt x="1770220" y="1245710"/>
                </a:cubicBezTo>
                <a:cubicBezTo>
                  <a:pt x="1788101" y="1245710"/>
                  <a:pt x="1805982" y="1245710"/>
                  <a:pt x="1820883" y="1245710"/>
                </a:cubicBezTo>
                <a:cubicBezTo>
                  <a:pt x="1829823" y="1245710"/>
                  <a:pt x="1838764" y="1245710"/>
                  <a:pt x="1844724" y="1245710"/>
                </a:cubicBezTo>
                <a:cubicBezTo>
                  <a:pt x="1853665" y="1245710"/>
                  <a:pt x="1859625" y="1245710"/>
                  <a:pt x="1865585" y="1245710"/>
                </a:cubicBezTo>
                <a:cubicBezTo>
                  <a:pt x="1892407" y="1245710"/>
                  <a:pt x="1910288" y="1242730"/>
                  <a:pt x="1910288" y="1242730"/>
                </a:cubicBezTo>
                <a:cubicBezTo>
                  <a:pt x="1910288" y="1242730"/>
                  <a:pt x="1913268" y="1236770"/>
                  <a:pt x="1913268" y="1227829"/>
                </a:cubicBezTo>
                <a:cubicBezTo>
                  <a:pt x="1913268" y="1224849"/>
                  <a:pt x="1913268" y="1221869"/>
                  <a:pt x="1916249" y="1218888"/>
                </a:cubicBezTo>
                <a:cubicBezTo>
                  <a:pt x="1916249" y="1215908"/>
                  <a:pt x="1916249" y="1212928"/>
                  <a:pt x="1919229" y="1209948"/>
                </a:cubicBezTo>
                <a:cubicBezTo>
                  <a:pt x="1919229" y="1203988"/>
                  <a:pt x="1922209" y="1198027"/>
                  <a:pt x="1922209" y="1192067"/>
                </a:cubicBezTo>
                <a:cubicBezTo>
                  <a:pt x="1922209" y="1186107"/>
                  <a:pt x="1925189" y="1180146"/>
                  <a:pt x="1925189" y="1174186"/>
                </a:cubicBezTo>
                <a:cubicBezTo>
                  <a:pt x="1925189" y="1168226"/>
                  <a:pt x="1928169" y="1162265"/>
                  <a:pt x="1928169" y="1156305"/>
                </a:cubicBezTo>
                <a:cubicBezTo>
                  <a:pt x="1931149" y="1147365"/>
                  <a:pt x="1931149" y="1141404"/>
                  <a:pt x="1931149" y="1141404"/>
                </a:cubicBezTo>
                <a:cubicBezTo>
                  <a:pt x="1931149" y="1141404"/>
                  <a:pt x="1916249" y="1132464"/>
                  <a:pt x="1892407" y="1120543"/>
                </a:cubicBezTo>
                <a:cubicBezTo>
                  <a:pt x="1871546" y="1108622"/>
                  <a:pt x="1838764" y="1090741"/>
                  <a:pt x="1805982" y="1075841"/>
                </a:cubicBezTo>
                <a:close/>
                <a:moveTo>
                  <a:pt x="965575" y="1567568"/>
                </a:moveTo>
                <a:cubicBezTo>
                  <a:pt x="637756" y="1567568"/>
                  <a:pt x="375501" y="1302333"/>
                  <a:pt x="375501" y="977495"/>
                </a:cubicBezTo>
                <a:cubicBezTo>
                  <a:pt x="375501" y="649676"/>
                  <a:pt x="640736" y="387422"/>
                  <a:pt x="965575" y="387422"/>
                </a:cubicBezTo>
                <a:cubicBezTo>
                  <a:pt x="1293393" y="387422"/>
                  <a:pt x="1555648" y="652657"/>
                  <a:pt x="1555648" y="977495"/>
                </a:cubicBezTo>
                <a:cubicBezTo>
                  <a:pt x="1558628" y="1302333"/>
                  <a:pt x="1293393" y="1567568"/>
                  <a:pt x="965575" y="1567568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>
                <a:alpha val="17000"/>
              </a:schemeClr>
            </a:solidFill>
            <a:prstDash val="solid"/>
            <a:miter/>
          </a:ln>
          <a:effectLst/>
        </p:spPr>
        <p:txBody>
          <a:bodyPr rtlCol="0" anchor="ctr"/>
          <a:lstStyle/>
          <a:p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04C2AE6-53DB-4EF3-8A04-A9FC6A030058}"/>
              </a:ext>
            </a:extLst>
          </p:cNvPr>
          <p:cNvSpPr/>
          <p:nvPr/>
        </p:nvSpPr>
        <p:spPr>
          <a:xfrm>
            <a:off x="1645688" y="3636105"/>
            <a:ext cx="1163651" cy="1174525"/>
          </a:xfrm>
          <a:custGeom>
            <a:avLst/>
            <a:gdLst>
              <a:gd name="connsiteX0" fmla="*/ 1192068 w 1275512"/>
              <a:gd name="connsiteY0" fmla="*/ 712260 h 1287432"/>
              <a:gd name="connsiteX1" fmla="*/ 1165246 w 1275512"/>
              <a:gd name="connsiteY1" fmla="*/ 700339 h 1287432"/>
              <a:gd name="connsiteX2" fmla="*/ 1165246 w 1275512"/>
              <a:gd name="connsiteY2" fmla="*/ 682458 h 1287432"/>
              <a:gd name="connsiteX3" fmla="*/ 1165246 w 1275512"/>
              <a:gd name="connsiteY3" fmla="*/ 655637 h 1287432"/>
              <a:gd name="connsiteX4" fmla="*/ 1165246 w 1275512"/>
              <a:gd name="connsiteY4" fmla="*/ 646696 h 1287432"/>
              <a:gd name="connsiteX5" fmla="*/ 1165246 w 1275512"/>
              <a:gd name="connsiteY5" fmla="*/ 637756 h 1287432"/>
              <a:gd name="connsiteX6" fmla="*/ 1165246 w 1275512"/>
              <a:gd name="connsiteY6" fmla="*/ 610934 h 1287432"/>
              <a:gd name="connsiteX7" fmla="*/ 1165246 w 1275512"/>
              <a:gd name="connsiteY7" fmla="*/ 593053 h 1287432"/>
              <a:gd name="connsiteX8" fmla="*/ 1192068 w 1275512"/>
              <a:gd name="connsiteY8" fmla="*/ 581133 h 1287432"/>
              <a:gd name="connsiteX9" fmla="*/ 1248691 w 1275512"/>
              <a:gd name="connsiteY9" fmla="*/ 551331 h 1287432"/>
              <a:gd name="connsiteX10" fmla="*/ 1275512 w 1275512"/>
              <a:gd name="connsiteY10" fmla="*/ 536430 h 1287432"/>
              <a:gd name="connsiteX11" fmla="*/ 1272532 w 1275512"/>
              <a:gd name="connsiteY11" fmla="*/ 524509 h 1287432"/>
              <a:gd name="connsiteX12" fmla="*/ 1269552 w 1275512"/>
              <a:gd name="connsiteY12" fmla="*/ 512589 h 1287432"/>
              <a:gd name="connsiteX13" fmla="*/ 1266572 w 1275512"/>
              <a:gd name="connsiteY13" fmla="*/ 500668 h 1287432"/>
              <a:gd name="connsiteX14" fmla="*/ 1263592 w 1275512"/>
              <a:gd name="connsiteY14" fmla="*/ 488748 h 1287432"/>
              <a:gd name="connsiteX15" fmla="*/ 1263592 w 1275512"/>
              <a:gd name="connsiteY15" fmla="*/ 482787 h 1287432"/>
              <a:gd name="connsiteX16" fmla="*/ 1263592 w 1275512"/>
              <a:gd name="connsiteY16" fmla="*/ 476827 h 1287432"/>
              <a:gd name="connsiteX17" fmla="*/ 1260611 w 1275512"/>
              <a:gd name="connsiteY17" fmla="*/ 467886 h 1287432"/>
              <a:gd name="connsiteX18" fmla="*/ 1230810 w 1275512"/>
              <a:gd name="connsiteY18" fmla="*/ 464906 h 1287432"/>
              <a:gd name="connsiteX19" fmla="*/ 1215909 w 1275512"/>
              <a:gd name="connsiteY19" fmla="*/ 464906 h 1287432"/>
              <a:gd name="connsiteX20" fmla="*/ 1201008 w 1275512"/>
              <a:gd name="connsiteY20" fmla="*/ 464906 h 1287432"/>
              <a:gd name="connsiteX21" fmla="*/ 1168226 w 1275512"/>
              <a:gd name="connsiteY21" fmla="*/ 464906 h 1287432"/>
              <a:gd name="connsiteX22" fmla="*/ 1138424 w 1275512"/>
              <a:gd name="connsiteY22" fmla="*/ 464906 h 1287432"/>
              <a:gd name="connsiteX23" fmla="*/ 1132464 w 1275512"/>
              <a:gd name="connsiteY23" fmla="*/ 447025 h 1287432"/>
              <a:gd name="connsiteX24" fmla="*/ 1120543 w 1275512"/>
              <a:gd name="connsiteY24" fmla="*/ 423184 h 1287432"/>
              <a:gd name="connsiteX25" fmla="*/ 1117563 w 1275512"/>
              <a:gd name="connsiteY25" fmla="*/ 414243 h 1287432"/>
              <a:gd name="connsiteX26" fmla="*/ 1111603 w 1275512"/>
              <a:gd name="connsiteY26" fmla="*/ 405303 h 1287432"/>
              <a:gd name="connsiteX27" fmla="*/ 1099682 w 1275512"/>
              <a:gd name="connsiteY27" fmla="*/ 381461 h 1287432"/>
              <a:gd name="connsiteX28" fmla="*/ 1096702 w 1275512"/>
              <a:gd name="connsiteY28" fmla="*/ 372521 h 1287432"/>
              <a:gd name="connsiteX29" fmla="*/ 1090742 w 1275512"/>
              <a:gd name="connsiteY29" fmla="*/ 363580 h 1287432"/>
              <a:gd name="connsiteX30" fmla="*/ 1108623 w 1275512"/>
              <a:gd name="connsiteY30" fmla="*/ 342719 h 1287432"/>
              <a:gd name="connsiteX31" fmla="*/ 1147365 w 1275512"/>
              <a:gd name="connsiteY31" fmla="*/ 292056 h 1287432"/>
              <a:gd name="connsiteX32" fmla="*/ 1165246 w 1275512"/>
              <a:gd name="connsiteY32" fmla="*/ 268215 h 1287432"/>
              <a:gd name="connsiteX33" fmla="*/ 1159286 w 1275512"/>
              <a:gd name="connsiteY33" fmla="*/ 259275 h 1287432"/>
              <a:gd name="connsiteX34" fmla="*/ 1144385 w 1275512"/>
              <a:gd name="connsiteY34" fmla="*/ 241394 h 1287432"/>
              <a:gd name="connsiteX35" fmla="*/ 1135444 w 1275512"/>
              <a:gd name="connsiteY35" fmla="*/ 232453 h 1287432"/>
              <a:gd name="connsiteX36" fmla="*/ 1129484 w 1275512"/>
              <a:gd name="connsiteY36" fmla="*/ 223513 h 1287432"/>
              <a:gd name="connsiteX37" fmla="*/ 1123524 w 1275512"/>
              <a:gd name="connsiteY37" fmla="*/ 214572 h 1287432"/>
              <a:gd name="connsiteX38" fmla="*/ 1114583 w 1275512"/>
              <a:gd name="connsiteY38" fmla="*/ 217552 h 1287432"/>
              <a:gd name="connsiteX39" fmla="*/ 1093722 w 1275512"/>
              <a:gd name="connsiteY39" fmla="*/ 226493 h 1287432"/>
              <a:gd name="connsiteX40" fmla="*/ 1037099 w 1275512"/>
              <a:gd name="connsiteY40" fmla="*/ 253314 h 1287432"/>
              <a:gd name="connsiteX41" fmla="*/ 1010277 w 1275512"/>
              <a:gd name="connsiteY41" fmla="*/ 268215 h 1287432"/>
              <a:gd name="connsiteX42" fmla="*/ 998357 w 1275512"/>
              <a:gd name="connsiteY42" fmla="*/ 256294 h 1287432"/>
              <a:gd name="connsiteX43" fmla="*/ 977495 w 1275512"/>
              <a:gd name="connsiteY43" fmla="*/ 238413 h 1287432"/>
              <a:gd name="connsiteX44" fmla="*/ 971535 w 1275512"/>
              <a:gd name="connsiteY44" fmla="*/ 232453 h 1287432"/>
              <a:gd name="connsiteX45" fmla="*/ 968555 w 1275512"/>
              <a:gd name="connsiteY45" fmla="*/ 229473 h 1287432"/>
              <a:gd name="connsiteX46" fmla="*/ 959614 w 1275512"/>
              <a:gd name="connsiteY46" fmla="*/ 223513 h 1287432"/>
              <a:gd name="connsiteX47" fmla="*/ 938753 w 1275512"/>
              <a:gd name="connsiteY47" fmla="*/ 208612 h 1287432"/>
              <a:gd name="connsiteX48" fmla="*/ 923852 w 1275512"/>
              <a:gd name="connsiteY48" fmla="*/ 199671 h 1287432"/>
              <a:gd name="connsiteX49" fmla="*/ 929813 w 1275512"/>
              <a:gd name="connsiteY49" fmla="*/ 172850 h 1287432"/>
              <a:gd name="connsiteX50" fmla="*/ 938753 w 1275512"/>
              <a:gd name="connsiteY50" fmla="*/ 140068 h 1287432"/>
              <a:gd name="connsiteX51" fmla="*/ 944713 w 1275512"/>
              <a:gd name="connsiteY51" fmla="*/ 110266 h 1287432"/>
              <a:gd name="connsiteX52" fmla="*/ 950674 w 1275512"/>
              <a:gd name="connsiteY52" fmla="*/ 80464 h 1287432"/>
              <a:gd name="connsiteX53" fmla="*/ 947694 w 1275512"/>
              <a:gd name="connsiteY53" fmla="*/ 80464 h 1287432"/>
              <a:gd name="connsiteX54" fmla="*/ 941733 w 1275512"/>
              <a:gd name="connsiteY54" fmla="*/ 77484 h 1287432"/>
              <a:gd name="connsiteX55" fmla="*/ 920872 w 1275512"/>
              <a:gd name="connsiteY55" fmla="*/ 65564 h 1287432"/>
              <a:gd name="connsiteX56" fmla="*/ 900011 w 1275512"/>
              <a:gd name="connsiteY56" fmla="*/ 56623 h 1287432"/>
              <a:gd name="connsiteX57" fmla="*/ 894051 w 1275512"/>
              <a:gd name="connsiteY57" fmla="*/ 53643 h 1287432"/>
              <a:gd name="connsiteX58" fmla="*/ 891071 w 1275512"/>
              <a:gd name="connsiteY58" fmla="*/ 53643 h 1287432"/>
              <a:gd name="connsiteX59" fmla="*/ 870209 w 1275512"/>
              <a:gd name="connsiteY59" fmla="*/ 74504 h 1287432"/>
              <a:gd name="connsiteX60" fmla="*/ 849348 w 1275512"/>
              <a:gd name="connsiteY60" fmla="*/ 98345 h 1287432"/>
              <a:gd name="connsiteX61" fmla="*/ 828487 w 1275512"/>
              <a:gd name="connsiteY61" fmla="*/ 125167 h 1287432"/>
              <a:gd name="connsiteX62" fmla="*/ 810606 w 1275512"/>
              <a:gd name="connsiteY62" fmla="*/ 149008 h 1287432"/>
              <a:gd name="connsiteX63" fmla="*/ 792725 w 1275512"/>
              <a:gd name="connsiteY63" fmla="*/ 143048 h 1287432"/>
              <a:gd name="connsiteX64" fmla="*/ 777824 w 1275512"/>
              <a:gd name="connsiteY64" fmla="*/ 137088 h 1287432"/>
              <a:gd name="connsiteX65" fmla="*/ 771864 w 1275512"/>
              <a:gd name="connsiteY65" fmla="*/ 134108 h 1287432"/>
              <a:gd name="connsiteX66" fmla="*/ 765903 w 1275512"/>
              <a:gd name="connsiteY66" fmla="*/ 134108 h 1287432"/>
              <a:gd name="connsiteX67" fmla="*/ 756963 w 1275512"/>
              <a:gd name="connsiteY67" fmla="*/ 131127 h 1287432"/>
              <a:gd name="connsiteX68" fmla="*/ 748022 w 1275512"/>
              <a:gd name="connsiteY68" fmla="*/ 128147 h 1287432"/>
              <a:gd name="connsiteX69" fmla="*/ 721201 w 1275512"/>
              <a:gd name="connsiteY69" fmla="*/ 122187 h 1287432"/>
              <a:gd name="connsiteX70" fmla="*/ 703320 w 1275512"/>
              <a:gd name="connsiteY70" fmla="*/ 119207 h 1287432"/>
              <a:gd name="connsiteX71" fmla="*/ 697360 w 1275512"/>
              <a:gd name="connsiteY71" fmla="*/ 89405 h 1287432"/>
              <a:gd name="connsiteX72" fmla="*/ 682459 w 1275512"/>
              <a:gd name="connsiteY72" fmla="*/ 26822 h 1287432"/>
              <a:gd name="connsiteX73" fmla="*/ 673518 w 1275512"/>
              <a:gd name="connsiteY73" fmla="*/ 0 h 1287432"/>
              <a:gd name="connsiteX74" fmla="*/ 670538 w 1275512"/>
              <a:gd name="connsiteY74" fmla="*/ 0 h 1287432"/>
              <a:gd name="connsiteX75" fmla="*/ 661597 w 1275512"/>
              <a:gd name="connsiteY75" fmla="*/ 0 h 1287432"/>
              <a:gd name="connsiteX76" fmla="*/ 637756 w 1275512"/>
              <a:gd name="connsiteY76" fmla="*/ 0 h 1287432"/>
              <a:gd name="connsiteX77" fmla="*/ 613915 w 1275512"/>
              <a:gd name="connsiteY77" fmla="*/ 0 h 1287432"/>
              <a:gd name="connsiteX78" fmla="*/ 604974 w 1275512"/>
              <a:gd name="connsiteY78" fmla="*/ 0 h 1287432"/>
              <a:gd name="connsiteX79" fmla="*/ 601994 w 1275512"/>
              <a:gd name="connsiteY79" fmla="*/ 0 h 1287432"/>
              <a:gd name="connsiteX80" fmla="*/ 593054 w 1275512"/>
              <a:gd name="connsiteY80" fmla="*/ 26822 h 1287432"/>
              <a:gd name="connsiteX81" fmla="*/ 578153 w 1275512"/>
              <a:gd name="connsiteY81" fmla="*/ 89405 h 1287432"/>
              <a:gd name="connsiteX82" fmla="*/ 572192 w 1275512"/>
              <a:gd name="connsiteY82" fmla="*/ 119207 h 1287432"/>
              <a:gd name="connsiteX83" fmla="*/ 554311 w 1275512"/>
              <a:gd name="connsiteY83" fmla="*/ 122187 h 1287432"/>
              <a:gd name="connsiteX84" fmla="*/ 527490 w 1275512"/>
              <a:gd name="connsiteY84" fmla="*/ 128147 h 1287432"/>
              <a:gd name="connsiteX85" fmla="*/ 518549 w 1275512"/>
              <a:gd name="connsiteY85" fmla="*/ 131127 h 1287432"/>
              <a:gd name="connsiteX86" fmla="*/ 509609 w 1275512"/>
              <a:gd name="connsiteY86" fmla="*/ 134108 h 1287432"/>
              <a:gd name="connsiteX87" fmla="*/ 503649 w 1275512"/>
              <a:gd name="connsiteY87" fmla="*/ 134108 h 1287432"/>
              <a:gd name="connsiteX88" fmla="*/ 497688 w 1275512"/>
              <a:gd name="connsiteY88" fmla="*/ 137088 h 1287432"/>
              <a:gd name="connsiteX89" fmla="*/ 482787 w 1275512"/>
              <a:gd name="connsiteY89" fmla="*/ 140068 h 1287432"/>
              <a:gd name="connsiteX90" fmla="*/ 464906 w 1275512"/>
              <a:gd name="connsiteY90" fmla="*/ 146028 h 1287432"/>
              <a:gd name="connsiteX91" fmla="*/ 447025 w 1275512"/>
              <a:gd name="connsiteY91" fmla="*/ 122187 h 1287432"/>
              <a:gd name="connsiteX92" fmla="*/ 426164 w 1275512"/>
              <a:gd name="connsiteY92" fmla="*/ 95365 h 1287432"/>
              <a:gd name="connsiteX93" fmla="*/ 405303 w 1275512"/>
              <a:gd name="connsiteY93" fmla="*/ 71524 h 1287432"/>
              <a:gd name="connsiteX94" fmla="*/ 384442 w 1275512"/>
              <a:gd name="connsiteY94" fmla="*/ 50663 h 1287432"/>
              <a:gd name="connsiteX95" fmla="*/ 381461 w 1275512"/>
              <a:gd name="connsiteY95" fmla="*/ 50663 h 1287432"/>
              <a:gd name="connsiteX96" fmla="*/ 375501 w 1275512"/>
              <a:gd name="connsiteY96" fmla="*/ 53643 h 1287432"/>
              <a:gd name="connsiteX97" fmla="*/ 354640 w 1275512"/>
              <a:gd name="connsiteY97" fmla="*/ 62583 h 1287432"/>
              <a:gd name="connsiteX98" fmla="*/ 333779 w 1275512"/>
              <a:gd name="connsiteY98" fmla="*/ 74504 h 1287432"/>
              <a:gd name="connsiteX99" fmla="*/ 327819 w 1275512"/>
              <a:gd name="connsiteY99" fmla="*/ 77484 h 1287432"/>
              <a:gd name="connsiteX100" fmla="*/ 324838 w 1275512"/>
              <a:gd name="connsiteY100" fmla="*/ 77484 h 1287432"/>
              <a:gd name="connsiteX101" fmla="*/ 330799 w 1275512"/>
              <a:gd name="connsiteY101" fmla="*/ 107286 h 1287432"/>
              <a:gd name="connsiteX102" fmla="*/ 336759 w 1275512"/>
              <a:gd name="connsiteY102" fmla="*/ 137088 h 1287432"/>
              <a:gd name="connsiteX103" fmla="*/ 345700 w 1275512"/>
              <a:gd name="connsiteY103" fmla="*/ 169869 h 1287432"/>
              <a:gd name="connsiteX104" fmla="*/ 351660 w 1275512"/>
              <a:gd name="connsiteY104" fmla="*/ 196691 h 1287432"/>
              <a:gd name="connsiteX105" fmla="*/ 336759 w 1275512"/>
              <a:gd name="connsiteY105" fmla="*/ 205632 h 1287432"/>
              <a:gd name="connsiteX106" fmla="*/ 315898 w 1275512"/>
              <a:gd name="connsiteY106" fmla="*/ 220532 h 1287432"/>
              <a:gd name="connsiteX107" fmla="*/ 306957 w 1275512"/>
              <a:gd name="connsiteY107" fmla="*/ 226493 h 1287432"/>
              <a:gd name="connsiteX108" fmla="*/ 303977 w 1275512"/>
              <a:gd name="connsiteY108" fmla="*/ 229473 h 1287432"/>
              <a:gd name="connsiteX109" fmla="*/ 298017 w 1275512"/>
              <a:gd name="connsiteY109" fmla="*/ 235433 h 1287432"/>
              <a:gd name="connsiteX110" fmla="*/ 277156 w 1275512"/>
              <a:gd name="connsiteY110" fmla="*/ 253314 h 1287432"/>
              <a:gd name="connsiteX111" fmla="*/ 265235 w 1275512"/>
              <a:gd name="connsiteY111" fmla="*/ 265235 h 1287432"/>
              <a:gd name="connsiteX112" fmla="*/ 238414 w 1275512"/>
              <a:gd name="connsiteY112" fmla="*/ 250334 h 1287432"/>
              <a:gd name="connsiteX113" fmla="*/ 181790 w 1275512"/>
              <a:gd name="connsiteY113" fmla="*/ 223513 h 1287432"/>
              <a:gd name="connsiteX114" fmla="*/ 160929 w 1275512"/>
              <a:gd name="connsiteY114" fmla="*/ 214572 h 1287432"/>
              <a:gd name="connsiteX115" fmla="*/ 151989 w 1275512"/>
              <a:gd name="connsiteY115" fmla="*/ 211592 h 1287432"/>
              <a:gd name="connsiteX116" fmla="*/ 146028 w 1275512"/>
              <a:gd name="connsiteY116" fmla="*/ 220532 h 1287432"/>
              <a:gd name="connsiteX117" fmla="*/ 140068 w 1275512"/>
              <a:gd name="connsiteY117" fmla="*/ 229473 h 1287432"/>
              <a:gd name="connsiteX118" fmla="*/ 131127 w 1275512"/>
              <a:gd name="connsiteY118" fmla="*/ 238413 h 1287432"/>
              <a:gd name="connsiteX119" fmla="*/ 116227 w 1275512"/>
              <a:gd name="connsiteY119" fmla="*/ 256294 h 1287432"/>
              <a:gd name="connsiteX120" fmla="*/ 110266 w 1275512"/>
              <a:gd name="connsiteY120" fmla="*/ 265235 h 1287432"/>
              <a:gd name="connsiteX121" fmla="*/ 128147 w 1275512"/>
              <a:gd name="connsiteY121" fmla="*/ 289076 h 1287432"/>
              <a:gd name="connsiteX122" fmla="*/ 166889 w 1275512"/>
              <a:gd name="connsiteY122" fmla="*/ 339739 h 1287432"/>
              <a:gd name="connsiteX123" fmla="*/ 184770 w 1275512"/>
              <a:gd name="connsiteY123" fmla="*/ 360600 h 1287432"/>
              <a:gd name="connsiteX124" fmla="*/ 178810 w 1275512"/>
              <a:gd name="connsiteY124" fmla="*/ 369541 h 1287432"/>
              <a:gd name="connsiteX125" fmla="*/ 175830 w 1275512"/>
              <a:gd name="connsiteY125" fmla="*/ 378481 h 1287432"/>
              <a:gd name="connsiteX126" fmla="*/ 163909 w 1275512"/>
              <a:gd name="connsiteY126" fmla="*/ 402323 h 1287432"/>
              <a:gd name="connsiteX127" fmla="*/ 157949 w 1275512"/>
              <a:gd name="connsiteY127" fmla="*/ 411263 h 1287432"/>
              <a:gd name="connsiteX128" fmla="*/ 154969 w 1275512"/>
              <a:gd name="connsiteY128" fmla="*/ 420204 h 1287432"/>
              <a:gd name="connsiteX129" fmla="*/ 143048 w 1275512"/>
              <a:gd name="connsiteY129" fmla="*/ 444045 h 1287432"/>
              <a:gd name="connsiteX130" fmla="*/ 137088 w 1275512"/>
              <a:gd name="connsiteY130" fmla="*/ 461926 h 1287432"/>
              <a:gd name="connsiteX131" fmla="*/ 107286 w 1275512"/>
              <a:gd name="connsiteY131" fmla="*/ 461926 h 1287432"/>
              <a:gd name="connsiteX132" fmla="*/ 74504 w 1275512"/>
              <a:gd name="connsiteY132" fmla="*/ 461926 h 1287432"/>
              <a:gd name="connsiteX133" fmla="*/ 59603 w 1275512"/>
              <a:gd name="connsiteY133" fmla="*/ 461926 h 1287432"/>
              <a:gd name="connsiteX134" fmla="*/ 44703 w 1275512"/>
              <a:gd name="connsiteY134" fmla="*/ 461926 h 1287432"/>
              <a:gd name="connsiteX135" fmla="*/ 14901 w 1275512"/>
              <a:gd name="connsiteY135" fmla="*/ 464906 h 1287432"/>
              <a:gd name="connsiteX136" fmla="*/ 11921 w 1275512"/>
              <a:gd name="connsiteY136" fmla="*/ 473847 h 1287432"/>
              <a:gd name="connsiteX137" fmla="*/ 11921 w 1275512"/>
              <a:gd name="connsiteY137" fmla="*/ 479807 h 1287432"/>
              <a:gd name="connsiteX138" fmla="*/ 11921 w 1275512"/>
              <a:gd name="connsiteY138" fmla="*/ 485767 h 1287432"/>
              <a:gd name="connsiteX139" fmla="*/ 8940 w 1275512"/>
              <a:gd name="connsiteY139" fmla="*/ 497688 h 1287432"/>
              <a:gd name="connsiteX140" fmla="*/ 5960 w 1275512"/>
              <a:gd name="connsiteY140" fmla="*/ 509609 h 1287432"/>
              <a:gd name="connsiteX141" fmla="*/ 2980 w 1275512"/>
              <a:gd name="connsiteY141" fmla="*/ 521529 h 1287432"/>
              <a:gd name="connsiteX142" fmla="*/ 0 w 1275512"/>
              <a:gd name="connsiteY142" fmla="*/ 533450 h 1287432"/>
              <a:gd name="connsiteX143" fmla="*/ 26822 w 1275512"/>
              <a:gd name="connsiteY143" fmla="*/ 548351 h 1287432"/>
              <a:gd name="connsiteX144" fmla="*/ 83445 w 1275512"/>
              <a:gd name="connsiteY144" fmla="*/ 578153 h 1287432"/>
              <a:gd name="connsiteX145" fmla="*/ 110266 w 1275512"/>
              <a:gd name="connsiteY145" fmla="*/ 590073 h 1287432"/>
              <a:gd name="connsiteX146" fmla="*/ 110266 w 1275512"/>
              <a:gd name="connsiteY146" fmla="*/ 607954 h 1287432"/>
              <a:gd name="connsiteX147" fmla="*/ 110266 w 1275512"/>
              <a:gd name="connsiteY147" fmla="*/ 634776 h 1287432"/>
              <a:gd name="connsiteX148" fmla="*/ 110266 w 1275512"/>
              <a:gd name="connsiteY148" fmla="*/ 643716 h 1287432"/>
              <a:gd name="connsiteX149" fmla="*/ 110266 w 1275512"/>
              <a:gd name="connsiteY149" fmla="*/ 652657 h 1287432"/>
              <a:gd name="connsiteX150" fmla="*/ 110266 w 1275512"/>
              <a:gd name="connsiteY150" fmla="*/ 679478 h 1287432"/>
              <a:gd name="connsiteX151" fmla="*/ 110266 w 1275512"/>
              <a:gd name="connsiteY151" fmla="*/ 697359 h 1287432"/>
              <a:gd name="connsiteX152" fmla="*/ 83445 w 1275512"/>
              <a:gd name="connsiteY152" fmla="*/ 709280 h 1287432"/>
              <a:gd name="connsiteX153" fmla="*/ 26822 w 1275512"/>
              <a:gd name="connsiteY153" fmla="*/ 739081 h 1287432"/>
              <a:gd name="connsiteX154" fmla="*/ 0 w 1275512"/>
              <a:gd name="connsiteY154" fmla="*/ 753982 h 1287432"/>
              <a:gd name="connsiteX155" fmla="*/ 2980 w 1275512"/>
              <a:gd name="connsiteY155" fmla="*/ 765903 h 1287432"/>
              <a:gd name="connsiteX156" fmla="*/ 5960 w 1275512"/>
              <a:gd name="connsiteY156" fmla="*/ 777824 h 1287432"/>
              <a:gd name="connsiteX157" fmla="*/ 8940 w 1275512"/>
              <a:gd name="connsiteY157" fmla="*/ 789744 h 1287432"/>
              <a:gd name="connsiteX158" fmla="*/ 11921 w 1275512"/>
              <a:gd name="connsiteY158" fmla="*/ 801665 h 1287432"/>
              <a:gd name="connsiteX159" fmla="*/ 11921 w 1275512"/>
              <a:gd name="connsiteY159" fmla="*/ 807625 h 1287432"/>
              <a:gd name="connsiteX160" fmla="*/ 11921 w 1275512"/>
              <a:gd name="connsiteY160" fmla="*/ 813586 h 1287432"/>
              <a:gd name="connsiteX161" fmla="*/ 14901 w 1275512"/>
              <a:gd name="connsiteY161" fmla="*/ 822526 h 1287432"/>
              <a:gd name="connsiteX162" fmla="*/ 44703 w 1275512"/>
              <a:gd name="connsiteY162" fmla="*/ 825506 h 1287432"/>
              <a:gd name="connsiteX163" fmla="*/ 59603 w 1275512"/>
              <a:gd name="connsiteY163" fmla="*/ 825506 h 1287432"/>
              <a:gd name="connsiteX164" fmla="*/ 74504 w 1275512"/>
              <a:gd name="connsiteY164" fmla="*/ 825506 h 1287432"/>
              <a:gd name="connsiteX165" fmla="*/ 107286 w 1275512"/>
              <a:gd name="connsiteY165" fmla="*/ 825506 h 1287432"/>
              <a:gd name="connsiteX166" fmla="*/ 137088 w 1275512"/>
              <a:gd name="connsiteY166" fmla="*/ 825506 h 1287432"/>
              <a:gd name="connsiteX167" fmla="*/ 143048 w 1275512"/>
              <a:gd name="connsiteY167" fmla="*/ 843387 h 1287432"/>
              <a:gd name="connsiteX168" fmla="*/ 154969 w 1275512"/>
              <a:gd name="connsiteY168" fmla="*/ 867229 h 1287432"/>
              <a:gd name="connsiteX169" fmla="*/ 157949 w 1275512"/>
              <a:gd name="connsiteY169" fmla="*/ 876169 h 1287432"/>
              <a:gd name="connsiteX170" fmla="*/ 163909 w 1275512"/>
              <a:gd name="connsiteY170" fmla="*/ 885110 h 1287432"/>
              <a:gd name="connsiteX171" fmla="*/ 175830 w 1275512"/>
              <a:gd name="connsiteY171" fmla="*/ 908951 h 1287432"/>
              <a:gd name="connsiteX172" fmla="*/ 178810 w 1275512"/>
              <a:gd name="connsiteY172" fmla="*/ 917892 h 1287432"/>
              <a:gd name="connsiteX173" fmla="*/ 184770 w 1275512"/>
              <a:gd name="connsiteY173" fmla="*/ 926832 h 1287432"/>
              <a:gd name="connsiteX174" fmla="*/ 166889 w 1275512"/>
              <a:gd name="connsiteY174" fmla="*/ 947693 h 1287432"/>
              <a:gd name="connsiteX175" fmla="*/ 128147 w 1275512"/>
              <a:gd name="connsiteY175" fmla="*/ 998356 h 1287432"/>
              <a:gd name="connsiteX176" fmla="*/ 110266 w 1275512"/>
              <a:gd name="connsiteY176" fmla="*/ 1022197 h 1287432"/>
              <a:gd name="connsiteX177" fmla="*/ 116227 w 1275512"/>
              <a:gd name="connsiteY177" fmla="*/ 1031138 h 1287432"/>
              <a:gd name="connsiteX178" fmla="*/ 131127 w 1275512"/>
              <a:gd name="connsiteY178" fmla="*/ 1049019 h 1287432"/>
              <a:gd name="connsiteX179" fmla="*/ 140068 w 1275512"/>
              <a:gd name="connsiteY179" fmla="*/ 1057960 h 1287432"/>
              <a:gd name="connsiteX180" fmla="*/ 146028 w 1275512"/>
              <a:gd name="connsiteY180" fmla="*/ 1066900 h 1287432"/>
              <a:gd name="connsiteX181" fmla="*/ 151989 w 1275512"/>
              <a:gd name="connsiteY181" fmla="*/ 1075841 h 1287432"/>
              <a:gd name="connsiteX182" fmla="*/ 160929 w 1275512"/>
              <a:gd name="connsiteY182" fmla="*/ 1072860 h 1287432"/>
              <a:gd name="connsiteX183" fmla="*/ 181790 w 1275512"/>
              <a:gd name="connsiteY183" fmla="*/ 1063920 h 1287432"/>
              <a:gd name="connsiteX184" fmla="*/ 238414 w 1275512"/>
              <a:gd name="connsiteY184" fmla="*/ 1037098 h 1287432"/>
              <a:gd name="connsiteX185" fmla="*/ 265235 w 1275512"/>
              <a:gd name="connsiteY185" fmla="*/ 1022197 h 1287432"/>
              <a:gd name="connsiteX186" fmla="*/ 277156 w 1275512"/>
              <a:gd name="connsiteY186" fmla="*/ 1034118 h 1287432"/>
              <a:gd name="connsiteX187" fmla="*/ 298017 w 1275512"/>
              <a:gd name="connsiteY187" fmla="*/ 1051999 h 1287432"/>
              <a:gd name="connsiteX188" fmla="*/ 303977 w 1275512"/>
              <a:gd name="connsiteY188" fmla="*/ 1057960 h 1287432"/>
              <a:gd name="connsiteX189" fmla="*/ 306957 w 1275512"/>
              <a:gd name="connsiteY189" fmla="*/ 1060940 h 1287432"/>
              <a:gd name="connsiteX190" fmla="*/ 315898 w 1275512"/>
              <a:gd name="connsiteY190" fmla="*/ 1066900 h 1287432"/>
              <a:gd name="connsiteX191" fmla="*/ 336759 w 1275512"/>
              <a:gd name="connsiteY191" fmla="*/ 1081801 h 1287432"/>
              <a:gd name="connsiteX192" fmla="*/ 351660 w 1275512"/>
              <a:gd name="connsiteY192" fmla="*/ 1090741 h 1287432"/>
              <a:gd name="connsiteX193" fmla="*/ 345700 w 1275512"/>
              <a:gd name="connsiteY193" fmla="*/ 1117563 h 1287432"/>
              <a:gd name="connsiteX194" fmla="*/ 336759 w 1275512"/>
              <a:gd name="connsiteY194" fmla="*/ 1150345 h 1287432"/>
              <a:gd name="connsiteX195" fmla="*/ 330799 w 1275512"/>
              <a:gd name="connsiteY195" fmla="*/ 1180146 h 1287432"/>
              <a:gd name="connsiteX196" fmla="*/ 324838 w 1275512"/>
              <a:gd name="connsiteY196" fmla="*/ 1209948 h 1287432"/>
              <a:gd name="connsiteX197" fmla="*/ 327819 w 1275512"/>
              <a:gd name="connsiteY197" fmla="*/ 1209948 h 1287432"/>
              <a:gd name="connsiteX198" fmla="*/ 333779 w 1275512"/>
              <a:gd name="connsiteY198" fmla="*/ 1212928 h 1287432"/>
              <a:gd name="connsiteX199" fmla="*/ 354640 w 1275512"/>
              <a:gd name="connsiteY199" fmla="*/ 1224849 h 1287432"/>
              <a:gd name="connsiteX200" fmla="*/ 375501 w 1275512"/>
              <a:gd name="connsiteY200" fmla="*/ 1233790 h 1287432"/>
              <a:gd name="connsiteX201" fmla="*/ 381461 w 1275512"/>
              <a:gd name="connsiteY201" fmla="*/ 1236770 h 1287432"/>
              <a:gd name="connsiteX202" fmla="*/ 384442 w 1275512"/>
              <a:gd name="connsiteY202" fmla="*/ 1236770 h 1287432"/>
              <a:gd name="connsiteX203" fmla="*/ 405303 w 1275512"/>
              <a:gd name="connsiteY203" fmla="*/ 1215908 h 1287432"/>
              <a:gd name="connsiteX204" fmla="*/ 426164 w 1275512"/>
              <a:gd name="connsiteY204" fmla="*/ 1192067 h 1287432"/>
              <a:gd name="connsiteX205" fmla="*/ 447025 w 1275512"/>
              <a:gd name="connsiteY205" fmla="*/ 1165246 h 1287432"/>
              <a:gd name="connsiteX206" fmla="*/ 464906 w 1275512"/>
              <a:gd name="connsiteY206" fmla="*/ 1141404 h 1287432"/>
              <a:gd name="connsiteX207" fmla="*/ 482787 w 1275512"/>
              <a:gd name="connsiteY207" fmla="*/ 1147365 h 1287432"/>
              <a:gd name="connsiteX208" fmla="*/ 497688 w 1275512"/>
              <a:gd name="connsiteY208" fmla="*/ 1150345 h 1287432"/>
              <a:gd name="connsiteX209" fmla="*/ 503649 w 1275512"/>
              <a:gd name="connsiteY209" fmla="*/ 1153325 h 1287432"/>
              <a:gd name="connsiteX210" fmla="*/ 509609 w 1275512"/>
              <a:gd name="connsiteY210" fmla="*/ 1153325 h 1287432"/>
              <a:gd name="connsiteX211" fmla="*/ 518549 w 1275512"/>
              <a:gd name="connsiteY211" fmla="*/ 1156305 h 1287432"/>
              <a:gd name="connsiteX212" fmla="*/ 527490 w 1275512"/>
              <a:gd name="connsiteY212" fmla="*/ 1159285 h 1287432"/>
              <a:gd name="connsiteX213" fmla="*/ 554311 w 1275512"/>
              <a:gd name="connsiteY213" fmla="*/ 1165246 h 1287432"/>
              <a:gd name="connsiteX214" fmla="*/ 572192 w 1275512"/>
              <a:gd name="connsiteY214" fmla="*/ 1168226 h 1287432"/>
              <a:gd name="connsiteX215" fmla="*/ 578153 w 1275512"/>
              <a:gd name="connsiteY215" fmla="*/ 1198027 h 1287432"/>
              <a:gd name="connsiteX216" fmla="*/ 593054 w 1275512"/>
              <a:gd name="connsiteY216" fmla="*/ 1260611 h 1287432"/>
              <a:gd name="connsiteX217" fmla="*/ 601994 w 1275512"/>
              <a:gd name="connsiteY217" fmla="*/ 1287432 h 1287432"/>
              <a:gd name="connsiteX218" fmla="*/ 604974 w 1275512"/>
              <a:gd name="connsiteY218" fmla="*/ 1287432 h 1287432"/>
              <a:gd name="connsiteX219" fmla="*/ 613915 w 1275512"/>
              <a:gd name="connsiteY219" fmla="*/ 1287432 h 1287432"/>
              <a:gd name="connsiteX220" fmla="*/ 637756 w 1275512"/>
              <a:gd name="connsiteY220" fmla="*/ 1287432 h 1287432"/>
              <a:gd name="connsiteX221" fmla="*/ 661597 w 1275512"/>
              <a:gd name="connsiteY221" fmla="*/ 1287432 h 1287432"/>
              <a:gd name="connsiteX222" fmla="*/ 670538 w 1275512"/>
              <a:gd name="connsiteY222" fmla="*/ 1287432 h 1287432"/>
              <a:gd name="connsiteX223" fmla="*/ 673518 w 1275512"/>
              <a:gd name="connsiteY223" fmla="*/ 1287432 h 1287432"/>
              <a:gd name="connsiteX224" fmla="*/ 682459 w 1275512"/>
              <a:gd name="connsiteY224" fmla="*/ 1260611 h 1287432"/>
              <a:gd name="connsiteX225" fmla="*/ 697360 w 1275512"/>
              <a:gd name="connsiteY225" fmla="*/ 1198027 h 1287432"/>
              <a:gd name="connsiteX226" fmla="*/ 703320 w 1275512"/>
              <a:gd name="connsiteY226" fmla="*/ 1168226 h 1287432"/>
              <a:gd name="connsiteX227" fmla="*/ 721201 w 1275512"/>
              <a:gd name="connsiteY227" fmla="*/ 1165246 h 1287432"/>
              <a:gd name="connsiteX228" fmla="*/ 748022 w 1275512"/>
              <a:gd name="connsiteY228" fmla="*/ 1159285 h 1287432"/>
              <a:gd name="connsiteX229" fmla="*/ 756963 w 1275512"/>
              <a:gd name="connsiteY229" fmla="*/ 1156305 h 1287432"/>
              <a:gd name="connsiteX230" fmla="*/ 765903 w 1275512"/>
              <a:gd name="connsiteY230" fmla="*/ 1153325 h 1287432"/>
              <a:gd name="connsiteX231" fmla="*/ 771864 w 1275512"/>
              <a:gd name="connsiteY231" fmla="*/ 1153325 h 1287432"/>
              <a:gd name="connsiteX232" fmla="*/ 777824 w 1275512"/>
              <a:gd name="connsiteY232" fmla="*/ 1150345 h 1287432"/>
              <a:gd name="connsiteX233" fmla="*/ 792725 w 1275512"/>
              <a:gd name="connsiteY233" fmla="*/ 1147365 h 1287432"/>
              <a:gd name="connsiteX234" fmla="*/ 810606 w 1275512"/>
              <a:gd name="connsiteY234" fmla="*/ 1141404 h 1287432"/>
              <a:gd name="connsiteX235" fmla="*/ 828487 w 1275512"/>
              <a:gd name="connsiteY235" fmla="*/ 1165246 h 1287432"/>
              <a:gd name="connsiteX236" fmla="*/ 849348 w 1275512"/>
              <a:gd name="connsiteY236" fmla="*/ 1192067 h 1287432"/>
              <a:gd name="connsiteX237" fmla="*/ 870209 w 1275512"/>
              <a:gd name="connsiteY237" fmla="*/ 1215908 h 1287432"/>
              <a:gd name="connsiteX238" fmla="*/ 891071 w 1275512"/>
              <a:gd name="connsiteY238" fmla="*/ 1236770 h 1287432"/>
              <a:gd name="connsiteX239" fmla="*/ 894051 w 1275512"/>
              <a:gd name="connsiteY239" fmla="*/ 1236770 h 1287432"/>
              <a:gd name="connsiteX240" fmla="*/ 900011 w 1275512"/>
              <a:gd name="connsiteY240" fmla="*/ 1233790 h 1287432"/>
              <a:gd name="connsiteX241" fmla="*/ 920872 w 1275512"/>
              <a:gd name="connsiteY241" fmla="*/ 1224849 h 1287432"/>
              <a:gd name="connsiteX242" fmla="*/ 941733 w 1275512"/>
              <a:gd name="connsiteY242" fmla="*/ 1212928 h 1287432"/>
              <a:gd name="connsiteX243" fmla="*/ 947694 w 1275512"/>
              <a:gd name="connsiteY243" fmla="*/ 1209948 h 1287432"/>
              <a:gd name="connsiteX244" fmla="*/ 950674 w 1275512"/>
              <a:gd name="connsiteY244" fmla="*/ 1209948 h 1287432"/>
              <a:gd name="connsiteX245" fmla="*/ 944713 w 1275512"/>
              <a:gd name="connsiteY245" fmla="*/ 1180146 h 1287432"/>
              <a:gd name="connsiteX246" fmla="*/ 938753 w 1275512"/>
              <a:gd name="connsiteY246" fmla="*/ 1150345 h 1287432"/>
              <a:gd name="connsiteX247" fmla="*/ 929813 w 1275512"/>
              <a:gd name="connsiteY247" fmla="*/ 1117563 h 1287432"/>
              <a:gd name="connsiteX248" fmla="*/ 923852 w 1275512"/>
              <a:gd name="connsiteY248" fmla="*/ 1090741 h 1287432"/>
              <a:gd name="connsiteX249" fmla="*/ 938753 w 1275512"/>
              <a:gd name="connsiteY249" fmla="*/ 1081801 h 1287432"/>
              <a:gd name="connsiteX250" fmla="*/ 959614 w 1275512"/>
              <a:gd name="connsiteY250" fmla="*/ 1066900 h 1287432"/>
              <a:gd name="connsiteX251" fmla="*/ 968555 w 1275512"/>
              <a:gd name="connsiteY251" fmla="*/ 1060940 h 1287432"/>
              <a:gd name="connsiteX252" fmla="*/ 971535 w 1275512"/>
              <a:gd name="connsiteY252" fmla="*/ 1057960 h 1287432"/>
              <a:gd name="connsiteX253" fmla="*/ 977495 w 1275512"/>
              <a:gd name="connsiteY253" fmla="*/ 1051999 h 1287432"/>
              <a:gd name="connsiteX254" fmla="*/ 998357 w 1275512"/>
              <a:gd name="connsiteY254" fmla="*/ 1034118 h 1287432"/>
              <a:gd name="connsiteX255" fmla="*/ 1010277 w 1275512"/>
              <a:gd name="connsiteY255" fmla="*/ 1022197 h 1287432"/>
              <a:gd name="connsiteX256" fmla="*/ 1037099 w 1275512"/>
              <a:gd name="connsiteY256" fmla="*/ 1037098 h 1287432"/>
              <a:gd name="connsiteX257" fmla="*/ 1093722 w 1275512"/>
              <a:gd name="connsiteY257" fmla="*/ 1063920 h 1287432"/>
              <a:gd name="connsiteX258" fmla="*/ 1114583 w 1275512"/>
              <a:gd name="connsiteY258" fmla="*/ 1072860 h 1287432"/>
              <a:gd name="connsiteX259" fmla="*/ 1123524 w 1275512"/>
              <a:gd name="connsiteY259" fmla="*/ 1075841 h 1287432"/>
              <a:gd name="connsiteX260" fmla="*/ 1129484 w 1275512"/>
              <a:gd name="connsiteY260" fmla="*/ 1066900 h 1287432"/>
              <a:gd name="connsiteX261" fmla="*/ 1135444 w 1275512"/>
              <a:gd name="connsiteY261" fmla="*/ 1057960 h 1287432"/>
              <a:gd name="connsiteX262" fmla="*/ 1144385 w 1275512"/>
              <a:gd name="connsiteY262" fmla="*/ 1049019 h 1287432"/>
              <a:gd name="connsiteX263" fmla="*/ 1159286 w 1275512"/>
              <a:gd name="connsiteY263" fmla="*/ 1031138 h 1287432"/>
              <a:gd name="connsiteX264" fmla="*/ 1165246 w 1275512"/>
              <a:gd name="connsiteY264" fmla="*/ 1022197 h 1287432"/>
              <a:gd name="connsiteX265" fmla="*/ 1147365 w 1275512"/>
              <a:gd name="connsiteY265" fmla="*/ 998356 h 1287432"/>
              <a:gd name="connsiteX266" fmla="*/ 1108623 w 1275512"/>
              <a:gd name="connsiteY266" fmla="*/ 947693 h 1287432"/>
              <a:gd name="connsiteX267" fmla="*/ 1090742 w 1275512"/>
              <a:gd name="connsiteY267" fmla="*/ 926832 h 1287432"/>
              <a:gd name="connsiteX268" fmla="*/ 1096702 w 1275512"/>
              <a:gd name="connsiteY268" fmla="*/ 917892 h 1287432"/>
              <a:gd name="connsiteX269" fmla="*/ 1099682 w 1275512"/>
              <a:gd name="connsiteY269" fmla="*/ 908951 h 1287432"/>
              <a:gd name="connsiteX270" fmla="*/ 1111603 w 1275512"/>
              <a:gd name="connsiteY270" fmla="*/ 885110 h 1287432"/>
              <a:gd name="connsiteX271" fmla="*/ 1117563 w 1275512"/>
              <a:gd name="connsiteY271" fmla="*/ 876169 h 1287432"/>
              <a:gd name="connsiteX272" fmla="*/ 1120543 w 1275512"/>
              <a:gd name="connsiteY272" fmla="*/ 867229 h 1287432"/>
              <a:gd name="connsiteX273" fmla="*/ 1132464 w 1275512"/>
              <a:gd name="connsiteY273" fmla="*/ 843387 h 1287432"/>
              <a:gd name="connsiteX274" fmla="*/ 1138424 w 1275512"/>
              <a:gd name="connsiteY274" fmla="*/ 825506 h 1287432"/>
              <a:gd name="connsiteX275" fmla="*/ 1168226 w 1275512"/>
              <a:gd name="connsiteY275" fmla="*/ 825506 h 1287432"/>
              <a:gd name="connsiteX276" fmla="*/ 1201008 w 1275512"/>
              <a:gd name="connsiteY276" fmla="*/ 825506 h 1287432"/>
              <a:gd name="connsiteX277" fmla="*/ 1215909 w 1275512"/>
              <a:gd name="connsiteY277" fmla="*/ 825506 h 1287432"/>
              <a:gd name="connsiteX278" fmla="*/ 1230810 w 1275512"/>
              <a:gd name="connsiteY278" fmla="*/ 825506 h 1287432"/>
              <a:gd name="connsiteX279" fmla="*/ 1260611 w 1275512"/>
              <a:gd name="connsiteY279" fmla="*/ 822526 h 1287432"/>
              <a:gd name="connsiteX280" fmla="*/ 1263592 w 1275512"/>
              <a:gd name="connsiteY280" fmla="*/ 813586 h 1287432"/>
              <a:gd name="connsiteX281" fmla="*/ 1263592 w 1275512"/>
              <a:gd name="connsiteY281" fmla="*/ 807625 h 1287432"/>
              <a:gd name="connsiteX282" fmla="*/ 1263592 w 1275512"/>
              <a:gd name="connsiteY282" fmla="*/ 801665 h 1287432"/>
              <a:gd name="connsiteX283" fmla="*/ 1266572 w 1275512"/>
              <a:gd name="connsiteY283" fmla="*/ 789744 h 1287432"/>
              <a:gd name="connsiteX284" fmla="*/ 1269552 w 1275512"/>
              <a:gd name="connsiteY284" fmla="*/ 777824 h 1287432"/>
              <a:gd name="connsiteX285" fmla="*/ 1272532 w 1275512"/>
              <a:gd name="connsiteY285" fmla="*/ 765903 h 1287432"/>
              <a:gd name="connsiteX286" fmla="*/ 1275512 w 1275512"/>
              <a:gd name="connsiteY286" fmla="*/ 753982 h 1287432"/>
              <a:gd name="connsiteX287" fmla="*/ 1248691 w 1275512"/>
              <a:gd name="connsiteY287" fmla="*/ 739081 h 1287432"/>
              <a:gd name="connsiteX288" fmla="*/ 1192068 w 1275512"/>
              <a:gd name="connsiteY288" fmla="*/ 712260 h 1287432"/>
              <a:gd name="connsiteX289" fmla="*/ 637756 w 1275512"/>
              <a:gd name="connsiteY289" fmla="*/ 1034118 h 1287432"/>
              <a:gd name="connsiteX290" fmla="*/ 250334 w 1275512"/>
              <a:gd name="connsiteY290" fmla="*/ 646696 h 1287432"/>
              <a:gd name="connsiteX291" fmla="*/ 637756 w 1275512"/>
              <a:gd name="connsiteY291" fmla="*/ 259275 h 1287432"/>
              <a:gd name="connsiteX292" fmla="*/ 1025178 w 1275512"/>
              <a:gd name="connsiteY292" fmla="*/ 646696 h 1287432"/>
              <a:gd name="connsiteX293" fmla="*/ 637756 w 1275512"/>
              <a:gd name="connsiteY293" fmla="*/ 1034118 h 128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275512" h="1287432">
                <a:moveTo>
                  <a:pt x="1192068" y="712260"/>
                </a:moveTo>
                <a:cubicBezTo>
                  <a:pt x="1183127" y="709280"/>
                  <a:pt x="1174187" y="703320"/>
                  <a:pt x="1165246" y="700339"/>
                </a:cubicBezTo>
                <a:cubicBezTo>
                  <a:pt x="1165246" y="694379"/>
                  <a:pt x="1165246" y="688419"/>
                  <a:pt x="1165246" y="682458"/>
                </a:cubicBezTo>
                <a:cubicBezTo>
                  <a:pt x="1165246" y="670538"/>
                  <a:pt x="1165246" y="661597"/>
                  <a:pt x="1165246" y="655637"/>
                </a:cubicBezTo>
                <a:cubicBezTo>
                  <a:pt x="1165246" y="649676"/>
                  <a:pt x="1165246" y="646696"/>
                  <a:pt x="1165246" y="646696"/>
                </a:cubicBezTo>
                <a:cubicBezTo>
                  <a:pt x="1165246" y="646696"/>
                  <a:pt x="1165246" y="643716"/>
                  <a:pt x="1165246" y="637756"/>
                </a:cubicBezTo>
                <a:cubicBezTo>
                  <a:pt x="1165246" y="631795"/>
                  <a:pt x="1165246" y="622855"/>
                  <a:pt x="1165246" y="610934"/>
                </a:cubicBezTo>
                <a:cubicBezTo>
                  <a:pt x="1165246" y="604974"/>
                  <a:pt x="1165246" y="599014"/>
                  <a:pt x="1165246" y="593053"/>
                </a:cubicBezTo>
                <a:cubicBezTo>
                  <a:pt x="1174187" y="590073"/>
                  <a:pt x="1183127" y="584113"/>
                  <a:pt x="1192068" y="581133"/>
                </a:cubicBezTo>
                <a:cubicBezTo>
                  <a:pt x="1212929" y="572192"/>
                  <a:pt x="1233790" y="560271"/>
                  <a:pt x="1248691" y="551331"/>
                </a:cubicBezTo>
                <a:cubicBezTo>
                  <a:pt x="1263592" y="542390"/>
                  <a:pt x="1275512" y="536430"/>
                  <a:pt x="1275512" y="536430"/>
                </a:cubicBezTo>
                <a:cubicBezTo>
                  <a:pt x="1275512" y="536430"/>
                  <a:pt x="1275512" y="533450"/>
                  <a:pt x="1272532" y="524509"/>
                </a:cubicBezTo>
                <a:cubicBezTo>
                  <a:pt x="1272532" y="521529"/>
                  <a:pt x="1272532" y="518549"/>
                  <a:pt x="1269552" y="512589"/>
                </a:cubicBezTo>
                <a:cubicBezTo>
                  <a:pt x="1269552" y="509609"/>
                  <a:pt x="1266572" y="503648"/>
                  <a:pt x="1266572" y="500668"/>
                </a:cubicBezTo>
                <a:cubicBezTo>
                  <a:pt x="1266572" y="497688"/>
                  <a:pt x="1263592" y="491728"/>
                  <a:pt x="1263592" y="488748"/>
                </a:cubicBezTo>
                <a:cubicBezTo>
                  <a:pt x="1263592" y="485767"/>
                  <a:pt x="1263592" y="485767"/>
                  <a:pt x="1263592" y="482787"/>
                </a:cubicBezTo>
                <a:cubicBezTo>
                  <a:pt x="1263592" y="479807"/>
                  <a:pt x="1263592" y="479807"/>
                  <a:pt x="1263592" y="476827"/>
                </a:cubicBezTo>
                <a:cubicBezTo>
                  <a:pt x="1260611" y="470866"/>
                  <a:pt x="1260611" y="467886"/>
                  <a:pt x="1260611" y="467886"/>
                </a:cubicBezTo>
                <a:cubicBezTo>
                  <a:pt x="1260611" y="467886"/>
                  <a:pt x="1248691" y="467886"/>
                  <a:pt x="1230810" y="464906"/>
                </a:cubicBezTo>
                <a:cubicBezTo>
                  <a:pt x="1227829" y="464906"/>
                  <a:pt x="1221869" y="464906"/>
                  <a:pt x="1215909" y="464906"/>
                </a:cubicBezTo>
                <a:cubicBezTo>
                  <a:pt x="1209949" y="464906"/>
                  <a:pt x="1206968" y="464906"/>
                  <a:pt x="1201008" y="464906"/>
                </a:cubicBezTo>
                <a:cubicBezTo>
                  <a:pt x="1189087" y="464906"/>
                  <a:pt x="1177167" y="464906"/>
                  <a:pt x="1168226" y="464906"/>
                </a:cubicBezTo>
                <a:cubicBezTo>
                  <a:pt x="1159286" y="464906"/>
                  <a:pt x="1147365" y="464906"/>
                  <a:pt x="1138424" y="464906"/>
                </a:cubicBezTo>
                <a:cubicBezTo>
                  <a:pt x="1135444" y="458946"/>
                  <a:pt x="1135444" y="452985"/>
                  <a:pt x="1132464" y="447025"/>
                </a:cubicBezTo>
                <a:cubicBezTo>
                  <a:pt x="1129484" y="438085"/>
                  <a:pt x="1123524" y="429144"/>
                  <a:pt x="1120543" y="423184"/>
                </a:cubicBezTo>
                <a:cubicBezTo>
                  <a:pt x="1117563" y="417223"/>
                  <a:pt x="1117563" y="414243"/>
                  <a:pt x="1117563" y="414243"/>
                </a:cubicBezTo>
                <a:cubicBezTo>
                  <a:pt x="1117563" y="414243"/>
                  <a:pt x="1114583" y="411263"/>
                  <a:pt x="1111603" y="405303"/>
                </a:cubicBezTo>
                <a:cubicBezTo>
                  <a:pt x="1108623" y="399343"/>
                  <a:pt x="1105643" y="390402"/>
                  <a:pt x="1099682" y="381461"/>
                </a:cubicBezTo>
                <a:cubicBezTo>
                  <a:pt x="1099682" y="378481"/>
                  <a:pt x="1096702" y="375501"/>
                  <a:pt x="1096702" y="372521"/>
                </a:cubicBezTo>
                <a:cubicBezTo>
                  <a:pt x="1096702" y="369541"/>
                  <a:pt x="1093722" y="366560"/>
                  <a:pt x="1090742" y="363580"/>
                </a:cubicBezTo>
                <a:cubicBezTo>
                  <a:pt x="1096702" y="357620"/>
                  <a:pt x="1102662" y="348680"/>
                  <a:pt x="1108623" y="342719"/>
                </a:cubicBezTo>
                <a:cubicBezTo>
                  <a:pt x="1123524" y="324838"/>
                  <a:pt x="1138424" y="306957"/>
                  <a:pt x="1147365" y="292056"/>
                </a:cubicBezTo>
                <a:cubicBezTo>
                  <a:pt x="1156305" y="277155"/>
                  <a:pt x="1165246" y="268215"/>
                  <a:pt x="1165246" y="268215"/>
                </a:cubicBezTo>
                <a:cubicBezTo>
                  <a:pt x="1165246" y="268215"/>
                  <a:pt x="1162266" y="265235"/>
                  <a:pt x="1159286" y="259275"/>
                </a:cubicBezTo>
                <a:cubicBezTo>
                  <a:pt x="1156305" y="253314"/>
                  <a:pt x="1150345" y="247354"/>
                  <a:pt x="1144385" y="241394"/>
                </a:cubicBezTo>
                <a:cubicBezTo>
                  <a:pt x="1141405" y="238413"/>
                  <a:pt x="1138424" y="235433"/>
                  <a:pt x="1135444" y="232453"/>
                </a:cubicBezTo>
                <a:cubicBezTo>
                  <a:pt x="1132464" y="229473"/>
                  <a:pt x="1129484" y="226493"/>
                  <a:pt x="1129484" y="223513"/>
                </a:cubicBezTo>
                <a:cubicBezTo>
                  <a:pt x="1126504" y="217552"/>
                  <a:pt x="1123524" y="214572"/>
                  <a:pt x="1123524" y="214572"/>
                </a:cubicBezTo>
                <a:cubicBezTo>
                  <a:pt x="1123524" y="214572"/>
                  <a:pt x="1120543" y="214572"/>
                  <a:pt x="1114583" y="217552"/>
                </a:cubicBezTo>
                <a:cubicBezTo>
                  <a:pt x="1108623" y="220532"/>
                  <a:pt x="1102662" y="223513"/>
                  <a:pt x="1093722" y="226493"/>
                </a:cubicBezTo>
                <a:cubicBezTo>
                  <a:pt x="1078821" y="232453"/>
                  <a:pt x="1054980" y="241394"/>
                  <a:pt x="1037099" y="253314"/>
                </a:cubicBezTo>
                <a:cubicBezTo>
                  <a:pt x="1028158" y="256294"/>
                  <a:pt x="1019218" y="262255"/>
                  <a:pt x="1010277" y="268215"/>
                </a:cubicBezTo>
                <a:cubicBezTo>
                  <a:pt x="1007297" y="265235"/>
                  <a:pt x="1001337" y="259275"/>
                  <a:pt x="998357" y="256294"/>
                </a:cubicBezTo>
                <a:cubicBezTo>
                  <a:pt x="989416" y="247354"/>
                  <a:pt x="983456" y="241394"/>
                  <a:pt x="977495" y="238413"/>
                </a:cubicBezTo>
                <a:cubicBezTo>
                  <a:pt x="974515" y="235433"/>
                  <a:pt x="971535" y="235433"/>
                  <a:pt x="971535" y="232453"/>
                </a:cubicBezTo>
                <a:cubicBezTo>
                  <a:pt x="971535" y="232453"/>
                  <a:pt x="968555" y="229473"/>
                  <a:pt x="968555" y="229473"/>
                </a:cubicBezTo>
                <a:cubicBezTo>
                  <a:pt x="968555" y="229473"/>
                  <a:pt x="965575" y="226493"/>
                  <a:pt x="959614" y="223513"/>
                </a:cubicBezTo>
                <a:cubicBezTo>
                  <a:pt x="953654" y="220532"/>
                  <a:pt x="947694" y="214572"/>
                  <a:pt x="938753" y="208612"/>
                </a:cubicBezTo>
                <a:cubicBezTo>
                  <a:pt x="932793" y="205632"/>
                  <a:pt x="929813" y="202651"/>
                  <a:pt x="923852" y="199671"/>
                </a:cubicBezTo>
                <a:cubicBezTo>
                  <a:pt x="926832" y="190731"/>
                  <a:pt x="929813" y="181790"/>
                  <a:pt x="929813" y="172850"/>
                </a:cubicBezTo>
                <a:cubicBezTo>
                  <a:pt x="932793" y="160929"/>
                  <a:pt x="935773" y="149008"/>
                  <a:pt x="938753" y="140068"/>
                </a:cubicBezTo>
                <a:cubicBezTo>
                  <a:pt x="941733" y="128147"/>
                  <a:pt x="941733" y="119207"/>
                  <a:pt x="944713" y="110266"/>
                </a:cubicBezTo>
                <a:cubicBezTo>
                  <a:pt x="947694" y="92385"/>
                  <a:pt x="950674" y="80464"/>
                  <a:pt x="950674" y="80464"/>
                </a:cubicBezTo>
                <a:cubicBezTo>
                  <a:pt x="950674" y="80464"/>
                  <a:pt x="950674" y="80464"/>
                  <a:pt x="947694" y="80464"/>
                </a:cubicBezTo>
                <a:cubicBezTo>
                  <a:pt x="944713" y="80464"/>
                  <a:pt x="944713" y="77484"/>
                  <a:pt x="941733" y="77484"/>
                </a:cubicBezTo>
                <a:cubicBezTo>
                  <a:pt x="935773" y="74504"/>
                  <a:pt x="929813" y="71524"/>
                  <a:pt x="920872" y="65564"/>
                </a:cubicBezTo>
                <a:cubicBezTo>
                  <a:pt x="911932" y="62583"/>
                  <a:pt x="905971" y="59603"/>
                  <a:pt x="900011" y="56623"/>
                </a:cubicBezTo>
                <a:cubicBezTo>
                  <a:pt x="897031" y="56623"/>
                  <a:pt x="894051" y="53643"/>
                  <a:pt x="894051" y="53643"/>
                </a:cubicBezTo>
                <a:cubicBezTo>
                  <a:pt x="891071" y="53643"/>
                  <a:pt x="891071" y="53643"/>
                  <a:pt x="891071" y="53643"/>
                </a:cubicBezTo>
                <a:cubicBezTo>
                  <a:pt x="891071" y="53643"/>
                  <a:pt x="882130" y="62583"/>
                  <a:pt x="870209" y="74504"/>
                </a:cubicBezTo>
                <a:cubicBezTo>
                  <a:pt x="864249" y="80464"/>
                  <a:pt x="858288" y="89405"/>
                  <a:pt x="849348" y="98345"/>
                </a:cubicBezTo>
                <a:cubicBezTo>
                  <a:pt x="843388" y="107286"/>
                  <a:pt x="834447" y="116227"/>
                  <a:pt x="828487" y="125167"/>
                </a:cubicBezTo>
                <a:cubicBezTo>
                  <a:pt x="822527" y="134108"/>
                  <a:pt x="816566" y="140068"/>
                  <a:pt x="810606" y="149008"/>
                </a:cubicBezTo>
                <a:cubicBezTo>
                  <a:pt x="804646" y="146028"/>
                  <a:pt x="798685" y="146028"/>
                  <a:pt x="792725" y="143048"/>
                </a:cubicBezTo>
                <a:cubicBezTo>
                  <a:pt x="786765" y="140068"/>
                  <a:pt x="780804" y="137088"/>
                  <a:pt x="777824" y="137088"/>
                </a:cubicBezTo>
                <a:cubicBezTo>
                  <a:pt x="774844" y="137088"/>
                  <a:pt x="774844" y="137088"/>
                  <a:pt x="771864" y="134108"/>
                </a:cubicBezTo>
                <a:cubicBezTo>
                  <a:pt x="768883" y="134108"/>
                  <a:pt x="768883" y="134108"/>
                  <a:pt x="765903" y="134108"/>
                </a:cubicBezTo>
                <a:cubicBezTo>
                  <a:pt x="759943" y="134108"/>
                  <a:pt x="756963" y="131127"/>
                  <a:pt x="756963" y="131127"/>
                </a:cubicBezTo>
                <a:cubicBezTo>
                  <a:pt x="756963" y="131127"/>
                  <a:pt x="753983" y="131127"/>
                  <a:pt x="748022" y="128147"/>
                </a:cubicBezTo>
                <a:cubicBezTo>
                  <a:pt x="742062" y="128147"/>
                  <a:pt x="733121" y="125167"/>
                  <a:pt x="721201" y="122187"/>
                </a:cubicBezTo>
                <a:cubicBezTo>
                  <a:pt x="715241" y="122187"/>
                  <a:pt x="709280" y="119207"/>
                  <a:pt x="703320" y="119207"/>
                </a:cubicBezTo>
                <a:cubicBezTo>
                  <a:pt x="700340" y="110266"/>
                  <a:pt x="700340" y="101326"/>
                  <a:pt x="697360" y="89405"/>
                </a:cubicBezTo>
                <a:cubicBezTo>
                  <a:pt x="691399" y="65564"/>
                  <a:pt x="685439" y="44703"/>
                  <a:pt x="682459" y="26822"/>
                </a:cubicBezTo>
                <a:cubicBezTo>
                  <a:pt x="676498" y="8940"/>
                  <a:pt x="673518" y="0"/>
                  <a:pt x="673518" y="0"/>
                </a:cubicBezTo>
                <a:cubicBezTo>
                  <a:pt x="673518" y="0"/>
                  <a:pt x="673518" y="0"/>
                  <a:pt x="670538" y="0"/>
                </a:cubicBezTo>
                <a:cubicBezTo>
                  <a:pt x="667558" y="0"/>
                  <a:pt x="664578" y="0"/>
                  <a:pt x="661597" y="0"/>
                </a:cubicBezTo>
                <a:cubicBezTo>
                  <a:pt x="655637" y="0"/>
                  <a:pt x="646697" y="0"/>
                  <a:pt x="637756" y="0"/>
                </a:cubicBezTo>
                <a:cubicBezTo>
                  <a:pt x="628816" y="0"/>
                  <a:pt x="619875" y="0"/>
                  <a:pt x="613915" y="0"/>
                </a:cubicBezTo>
                <a:cubicBezTo>
                  <a:pt x="610935" y="0"/>
                  <a:pt x="607954" y="0"/>
                  <a:pt x="604974" y="0"/>
                </a:cubicBezTo>
                <a:cubicBezTo>
                  <a:pt x="601994" y="0"/>
                  <a:pt x="601994" y="0"/>
                  <a:pt x="601994" y="0"/>
                </a:cubicBezTo>
                <a:cubicBezTo>
                  <a:pt x="601994" y="0"/>
                  <a:pt x="599014" y="11921"/>
                  <a:pt x="593054" y="26822"/>
                </a:cubicBezTo>
                <a:cubicBezTo>
                  <a:pt x="587093" y="44703"/>
                  <a:pt x="581133" y="65564"/>
                  <a:pt x="578153" y="89405"/>
                </a:cubicBezTo>
                <a:cubicBezTo>
                  <a:pt x="575172" y="98345"/>
                  <a:pt x="575172" y="110266"/>
                  <a:pt x="572192" y="119207"/>
                </a:cubicBezTo>
                <a:cubicBezTo>
                  <a:pt x="566232" y="119207"/>
                  <a:pt x="560272" y="122187"/>
                  <a:pt x="554311" y="122187"/>
                </a:cubicBezTo>
                <a:cubicBezTo>
                  <a:pt x="542391" y="125167"/>
                  <a:pt x="533450" y="125167"/>
                  <a:pt x="527490" y="128147"/>
                </a:cubicBezTo>
                <a:cubicBezTo>
                  <a:pt x="521530" y="128147"/>
                  <a:pt x="518549" y="131127"/>
                  <a:pt x="518549" y="131127"/>
                </a:cubicBezTo>
                <a:cubicBezTo>
                  <a:pt x="518549" y="131127"/>
                  <a:pt x="515569" y="131127"/>
                  <a:pt x="509609" y="134108"/>
                </a:cubicBezTo>
                <a:cubicBezTo>
                  <a:pt x="506629" y="134108"/>
                  <a:pt x="506629" y="134108"/>
                  <a:pt x="503649" y="134108"/>
                </a:cubicBezTo>
                <a:cubicBezTo>
                  <a:pt x="500668" y="134108"/>
                  <a:pt x="500668" y="134108"/>
                  <a:pt x="497688" y="137088"/>
                </a:cubicBezTo>
                <a:cubicBezTo>
                  <a:pt x="494708" y="137088"/>
                  <a:pt x="488748" y="140068"/>
                  <a:pt x="482787" y="140068"/>
                </a:cubicBezTo>
                <a:cubicBezTo>
                  <a:pt x="476827" y="143048"/>
                  <a:pt x="470867" y="143048"/>
                  <a:pt x="464906" y="146028"/>
                </a:cubicBezTo>
                <a:cubicBezTo>
                  <a:pt x="458946" y="137088"/>
                  <a:pt x="452986" y="131127"/>
                  <a:pt x="447025" y="122187"/>
                </a:cubicBezTo>
                <a:cubicBezTo>
                  <a:pt x="441065" y="113246"/>
                  <a:pt x="432124" y="104306"/>
                  <a:pt x="426164" y="95365"/>
                </a:cubicBezTo>
                <a:cubicBezTo>
                  <a:pt x="420204" y="86425"/>
                  <a:pt x="411263" y="80464"/>
                  <a:pt x="405303" y="71524"/>
                </a:cubicBezTo>
                <a:cubicBezTo>
                  <a:pt x="393382" y="59603"/>
                  <a:pt x="384442" y="50663"/>
                  <a:pt x="384442" y="50663"/>
                </a:cubicBezTo>
                <a:cubicBezTo>
                  <a:pt x="384442" y="50663"/>
                  <a:pt x="384442" y="50663"/>
                  <a:pt x="381461" y="50663"/>
                </a:cubicBezTo>
                <a:cubicBezTo>
                  <a:pt x="378481" y="50663"/>
                  <a:pt x="378481" y="53643"/>
                  <a:pt x="375501" y="53643"/>
                </a:cubicBezTo>
                <a:cubicBezTo>
                  <a:pt x="369541" y="56623"/>
                  <a:pt x="360600" y="59603"/>
                  <a:pt x="354640" y="62583"/>
                </a:cubicBezTo>
                <a:cubicBezTo>
                  <a:pt x="345700" y="65564"/>
                  <a:pt x="339739" y="71524"/>
                  <a:pt x="333779" y="74504"/>
                </a:cubicBezTo>
                <a:cubicBezTo>
                  <a:pt x="330799" y="74504"/>
                  <a:pt x="327819" y="77484"/>
                  <a:pt x="327819" y="77484"/>
                </a:cubicBezTo>
                <a:cubicBezTo>
                  <a:pt x="324838" y="77484"/>
                  <a:pt x="324838" y="77484"/>
                  <a:pt x="324838" y="77484"/>
                </a:cubicBezTo>
                <a:cubicBezTo>
                  <a:pt x="324838" y="77484"/>
                  <a:pt x="327819" y="89405"/>
                  <a:pt x="330799" y="107286"/>
                </a:cubicBezTo>
                <a:cubicBezTo>
                  <a:pt x="333779" y="116227"/>
                  <a:pt x="333779" y="125167"/>
                  <a:pt x="336759" y="137088"/>
                </a:cubicBezTo>
                <a:cubicBezTo>
                  <a:pt x="339739" y="149008"/>
                  <a:pt x="342719" y="157949"/>
                  <a:pt x="345700" y="169869"/>
                </a:cubicBezTo>
                <a:cubicBezTo>
                  <a:pt x="348680" y="178810"/>
                  <a:pt x="351660" y="187750"/>
                  <a:pt x="351660" y="196691"/>
                </a:cubicBezTo>
                <a:cubicBezTo>
                  <a:pt x="345700" y="199671"/>
                  <a:pt x="342719" y="202651"/>
                  <a:pt x="336759" y="205632"/>
                </a:cubicBezTo>
                <a:cubicBezTo>
                  <a:pt x="327819" y="211592"/>
                  <a:pt x="318878" y="217552"/>
                  <a:pt x="315898" y="220532"/>
                </a:cubicBezTo>
                <a:cubicBezTo>
                  <a:pt x="309938" y="223513"/>
                  <a:pt x="306957" y="226493"/>
                  <a:pt x="306957" y="226493"/>
                </a:cubicBezTo>
                <a:cubicBezTo>
                  <a:pt x="306957" y="226493"/>
                  <a:pt x="306957" y="226493"/>
                  <a:pt x="303977" y="229473"/>
                </a:cubicBezTo>
                <a:cubicBezTo>
                  <a:pt x="303977" y="229473"/>
                  <a:pt x="300997" y="232453"/>
                  <a:pt x="298017" y="235433"/>
                </a:cubicBezTo>
                <a:cubicBezTo>
                  <a:pt x="292056" y="238413"/>
                  <a:pt x="286096" y="244374"/>
                  <a:pt x="277156" y="253314"/>
                </a:cubicBezTo>
                <a:cubicBezTo>
                  <a:pt x="274175" y="256294"/>
                  <a:pt x="268215" y="262255"/>
                  <a:pt x="265235" y="265235"/>
                </a:cubicBezTo>
                <a:cubicBezTo>
                  <a:pt x="256294" y="259275"/>
                  <a:pt x="247354" y="256294"/>
                  <a:pt x="238414" y="250334"/>
                </a:cubicBezTo>
                <a:cubicBezTo>
                  <a:pt x="217552" y="241394"/>
                  <a:pt x="196691" y="229473"/>
                  <a:pt x="181790" y="223513"/>
                </a:cubicBezTo>
                <a:cubicBezTo>
                  <a:pt x="172850" y="220532"/>
                  <a:pt x="166889" y="217552"/>
                  <a:pt x="160929" y="214572"/>
                </a:cubicBezTo>
                <a:cubicBezTo>
                  <a:pt x="154969" y="211592"/>
                  <a:pt x="151989" y="211592"/>
                  <a:pt x="151989" y="211592"/>
                </a:cubicBezTo>
                <a:cubicBezTo>
                  <a:pt x="151989" y="211592"/>
                  <a:pt x="149008" y="214572"/>
                  <a:pt x="146028" y="220532"/>
                </a:cubicBezTo>
                <a:cubicBezTo>
                  <a:pt x="143048" y="223513"/>
                  <a:pt x="140068" y="226493"/>
                  <a:pt x="140068" y="229473"/>
                </a:cubicBezTo>
                <a:cubicBezTo>
                  <a:pt x="137088" y="232453"/>
                  <a:pt x="134108" y="235433"/>
                  <a:pt x="131127" y="238413"/>
                </a:cubicBezTo>
                <a:cubicBezTo>
                  <a:pt x="125167" y="244374"/>
                  <a:pt x="119207" y="253314"/>
                  <a:pt x="116227" y="256294"/>
                </a:cubicBezTo>
                <a:cubicBezTo>
                  <a:pt x="113246" y="262255"/>
                  <a:pt x="110266" y="265235"/>
                  <a:pt x="110266" y="265235"/>
                </a:cubicBezTo>
                <a:cubicBezTo>
                  <a:pt x="110266" y="265235"/>
                  <a:pt x="116227" y="274175"/>
                  <a:pt x="128147" y="289076"/>
                </a:cubicBezTo>
                <a:cubicBezTo>
                  <a:pt x="137088" y="303977"/>
                  <a:pt x="151989" y="321858"/>
                  <a:pt x="166889" y="339739"/>
                </a:cubicBezTo>
                <a:cubicBezTo>
                  <a:pt x="172850" y="348680"/>
                  <a:pt x="178810" y="354640"/>
                  <a:pt x="184770" y="360600"/>
                </a:cubicBezTo>
                <a:cubicBezTo>
                  <a:pt x="181790" y="363580"/>
                  <a:pt x="181790" y="366560"/>
                  <a:pt x="178810" y="369541"/>
                </a:cubicBezTo>
                <a:cubicBezTo>
                  <a:pt x="175830" y="372521"/>
                  <a:pt x="175830" y="375501"/>
                  <a:pt x="175830" y="378481"/>
                </a:cubicBezTo>
                <a:cubicBezTo>
                  <a:pt x="169870" y="387422"/>
                  <a:pt x="166889" y="396362"/>
                  <a:pt x="163909" y="402323"/>
                </a:cubicBezTo>
                <a:cubicBezTo>
                  <a:pt x="160929" y="408283"/>
                  <a:pt x="157949" y="411263"/>
                  <a:pt x="157949" y="411263"/>
                </a:cubicBezTo>
                <a:cubicBezTo>
                  <a:pt x="157949" y="411263"/>
                  <a:pt x="154969" y="414243"/>
                  <a:pt x="154969" y="420204"/>
                </a:cubicBezTo>
                <a:cubicBezTo>
                  <a:pt x="151989" y="426164"/>
                  <a:pt x="149008" y="435104"/>
                  <a:pt x="143048" y="444045"/>
                </a:cubicBezTo>
                <a:cubicBezTo>
                  <a:pt x="140068" y="450005"/>
                  <a:pt x="140068" y="455966"/>
                  <a:pt x="137088" y="461926"/>
                </a:cubicBezTo>
                <a:cubicBezTo>
                  <a:pt x="128147" y="461926"/>
                  <a:pt x="119207" y="461926"/>
                  <a:pt x="107286" y="461926"/>
                </a:cubicBezTo>
                <a:cubicBezTo>
                  <a:pt x="95365" y="461926"/>
                  <a:pt x="83445" y="461926"/>
                  <a:pt x="74504" y="461926"/>
                </a:cubicBezTo>
                <a:cubicBezTo>
                  <a:pt x="68544" y="461926"/>
                  <a:pt x="62583" y="461926"/>
                  <a:pt x="59603" y="461926"/>
                </a:cubicBezTo>
                <a:cubicBezTo>
                  <a:pt x="53643" y="461926"/>
                  <a:pt x="50663" y="461926"/>
                  <a:pt x="44703" y="461926"/>
                </a:cubicBezTo>
                <a:cubicBezTo>
                  <a:pt x="26822" y="461926"/>
                  <a:pt x="14901" y="464906"/>
                  <a:pt x="14901" y="464906"/>
                </a:cubicBezTo>
                <a:cubicBezTo>
                  <a:pt x="14901" y="464906"/>
                  <a:pt x="14901" y="467886"/>
                  <a:pt x="11921" y="473847"/>
                </a:cubicBezTo>
                <a:cubicBezTo>
                  <a:pt x="11921" y="476827"/>
                  <a:pt x="11921" y="476827"/>
                  <a:pt x="11921" y="479807"/>
                </a:cubicBezTo>
                <a:cubicBezTo>
                  <a:pt x="11921" y="482787"/>
                  <a:pt x="11921" y="482787"/>
                  <a:pt x="11921" y="485767"/>
                </a:cubicBezTo>
                <a:cubicBezTo>
                  <a:pt x="11921" y="488748"/>
                  <a:pt x="8940" y="494708"/>
                  <a:pt x="8940" y="497688"/>
                </a:cubicBezTo>
                <a:cubicBezTo>
                  <a:pt x="8940" y="500668"/>
                  <a:pt x="5960" y="506629"/>
                  <a:pt x="5960" y="509609"/>
                </a:cubicBezTo>
                <a:cubicBezTo>
                  <a:pt x="5960" y="512589"/>
                  <a:pt x="5960" y="518549"/>
                  <a:pt x="2980" y="521529"/>
                </a:cubicBezTo>
                <a:cubicBezTo>
                  <a:pt x="2980" y="527490"/>
                  <a:pt x="0" y="533450"/>
                  <a:pt x="0" y="533450"/>
                </a:cubicBezTo>
                <a:cubicBezTo>
                  <a:pt x="0" y="533450"/>
                  <a:pt x="8940" y="539410"/>
                  <a:pt x="26822" y="548351"/>
                </a:cubicBezTo>
                <a:cubicBezTo>
                  <a:pt x="41722" y="557291"/>
                  <a:pt x="62583" y="566232"/>
                  <a:pt x="83445" y="578153"/>
                </a:cubicBezTo>
                <a:cubicBezTo>
                  <a:pt x="92385" y="581133"/>
                  <a:pt x="101326" y="587093"/>
                  <a:pt x="110266" y="590073"/>
                </a:cubicBezTo>
                <a:cubicBezTo>
                  <a:pt x="110266" y="596034"/>
                  <a:pt x="110266" y="601994"/>
                  <a:pt x="110266" y="607954"/>
                </a:cubicBezTo>
                <a:cubicBezTo>
                  <a:pt x="110266" y="619875"/>
                  <a:pt x="110266" y="628815"/>
                  <a:pt x="110266" y="634776"/>
                </a:cubicBezTo>
                <a:cubicBezTo>
                  <a:pt x="110266" y="640736"/>
                  <a:pt x="110266" y="643716"/>
                  <a:pt x="110266" y="643716"/>
                </a:cubicBezTo>
                <a:cubicBezTo>
                  <a:pt x="110266" y="643716"/>
                  <a:pt x="110266" y="646696"/>
                  <a:pt x="110266" y="652657"/>
                </a:cubicBezTo>
                <a:cubicBezTo>
                  <a:pt x="110266" y="658617"/>
                  <a:pt x="110266" y="667558"/>
                  <a:pt x="110266" y="679478"/>
                </a:cubicBezTo>
                <a:cubicBezTo>
                  <a:pt x="110266" y="685439"/>
                  <a:pt x="110266" y="691399"/>
                  <a:pt x="110266" y="697359"/>
                </a:cubicBezTo>
                <a:cubicBezTo>
                  <a:pt x="101326" y="700339"/>
                  <a:pt x="92385" y="706300"/>
                  <a:pt x="83445" y="709280"/>
                </a:cubicBezTo>
                <a:cubicBezTo>
                  <a:pt x="62583" y="718220"/>
                  <a:pt x="41722" y="730141"/>
                  <a:pt x="26822" y="739081"/>
                </a:cubicBezTo>
                <a:cubicBezTo>
                  <a:pt x="11921" y="748022"/>
                  <a:pt x="0" y="753982"/>
                  <a:pt x="0" y="753982"/>
                </a:cubicBezTo>
                <a:cubicBezTo>
                  <a:pt x="0" y="753982"/>
                  <a:pt x="0" y="756963"/>
                  <a:pt x="2980" y="765903"/>
                </a:cubicBezTo>
                <a:cubicBezTo>
                  <a:pt x="2980" y="768883"/>
                  <a:pt x="2980" y="771863"/>
                  <a:pt x="5960" y="777824"/>
                </a:cubicBezTo>
                <a:cubicBezTo>
                  <a:pt x="5960" y="780804"/>
                  <a:pt x="8940" y="786764"/>
                  <a:pt x="8940" y="789744"/>
                </a:cubicBezTo>
                <a:cubicBezTo>
                  <a:pt x="8940" y="792725"/>
                  <a:pt x="11921" y="798685"/>
                  <a:pt x="11921" y="801665"/>
                </a:cubicBezTo>
                <a:cubicBezTo>
                  <a:pt x="11921" y="804645"/>
                  <a:pt x="11921" y="804645"/>
                  <a:pt x="11921" y="807625"/>
                </a:cubicBezTo>
                <a:cubicBezTo>
                  <a:pt x="11921" y="810606"/>
                  <a:pt x="11921" y="810606"/>
                  <a:pt x="11921" y="813586"/>
                </a:cubicBezTo>
                <a:cubicBezTo>
                  <a:pt x="14901" y="819546"/>
                  <a:pt x="14901" y="822526"/>
                  <a:pt x="14901" y="822526"/>
                </a:cubicBezTo>
                <a:cubicBezTo>
                  <a:pt x="14901" y="822526"/>
                  <a:pt x="26822" y="822526"/>
                  <a:pt x="44703" y="825506"/>
                </a:cubicBezTo>
                <a:cubicBezTo>
                  <a:pt x="47683" y="825506"/>
                  <a:pt x="53643" y="825506"/>
                  <a:pt x="59603" y="825506"/>
                </a:cubicBezTo>
                <a:cubicBezTo>
                  <a:pt x="65564" y="825506"/>
                  <a:pt x="68544" y="825506"/>
                  <a:pt x="74504" y="825506"/>
                </a:cubicBezTo>
                <a:cubicBezTo>
                  <a:pt x="86425" y="825506"/>
                  <a:pt x="98345" y="825506"/>
                  <a:pt x="107286" y="825506"/>
                </a:cubicBezTo>
                <a:cubicBezTo>
                  <a:pt x="116227" y="825506"/>
                  <a:pt x="128147" y="825506"/>
                  <a:pt x="137088" y="825506"/>
                </a:cubicBezTo>
                <a:cubicBezTo>
                  <a:pt x="140068" y="831467"/>
                  <a:pt x="140068" y="837427"/>
                  <a:pt x="143048" y="843387"/>
                </a:cubicBezTo>
                <a:cubicBezTo>
                  <a:pt x="146028" y="852328"/>
                  <a:pt x="151989" y="861269"/>
                  <a:pt x="154969" y="867229"/>
                </a:cubicBezTo>
                <a:cubicBezTo>
                  <a:pt x="157949" y="873189"/>
                  <a:pt x="157949" y="876169"/>
                  <a:pt x="157949" y="876169"/>
                </a:cubicBezTo>
                <a:cubicBezTo>
                  <a:pt x="157949" y="876169"/>
                  <a:pt x="160929" y="879149"/>
                  <a:pt x="163909" y="885110"/>
                </a:cubicBezTo>
                <a:cubicBezTo>
                  <a:pt x="166889" y="891070"/>
                  <a:pt x="169870" y="900011"/>
                  <a:pt x="175830" y="908951"/>
                </a:cubicBezTo>
                <a:cubicBezTo>
                  <a:pt x="175830" y="911931"/>
                  <a:pt x="178810" y="914911"/>
                  <a:pt x="178810" y="917892"/>
                </a:cubicBezTo>
                <a:cubicBezTo>
                  <a:pt x="178810" y="920872"/>
                  <a:pt x="181790" y="923852"/>
                  <a:pt x="184770" y="926832"/>
                </a:cubicBezTo>
                <a:cubicBezTo>
                  <a:pt x="178810" y="932792"/>
                  <a:pt x="172850" y="941733"/>
                  <a:pt x="166889" y="947693"/>
                </a:cubicBezTo>
                <a:cubicBezTo>
                  <a:pt x="151989" y="965574"/>
                  <a:pt x="137088" y="983455"/>
                  <a:pt x="128147" y="998356"/>
                </a:cubicBezTo>
                <a:cubicBezTo>
                  <a:pt x="119207" y="1013257"/>
                  <a:pt x="110266" y="1022197"/>
                  <a:pt x="110266" y="1022197"/>
                </a:cubicBezTo>
                <a:cubicBezTo>
                  <a:pt x="110266" y="1022197"/>
                  <a:pt x="113246" y="1025178"/>
                  <a:pt x="116227" y="1031138"/>
                </a:cubicBezTo>
                <a:cubicBezTo>
                  <a:pt x="119207" y="1037098"/>
                  <a:pt x="125167" y="1043059"/>
                  <a:pt x="131127" y="1049019"/>
                </a:cubicBezTo>
                <a:cubicBezTo>
                  <a:pt x="134108" y="1051999"/>
                  <a:pt x="137088" y="1054979"/>
                  <a:pt x="140068" y="1057960"/>
                </a:cubicBezTo>
                <a:cubicBezTo>
                  <a:pt x="143048" y="1060940"/>
                  <a:pt x="146028" y="1063920"/>
                  <a:pt x="146028" y="1066900"/>
                </a:cubicBezTo>
                <a:cubicBezTo>
                  <a:pt x="149008" y="1072860"/>
                  <a:pt x="151989" y="1075841"/>
                  <a:pt x="151989" y="1075841"/>
                </a:cubicBezTo>
                <a:cubicBezTo>
                  <a:pt x="151989" y="1075841"/>
                  <a:pt x="154969" y="1075841"/>
                  <a:pt x="160929" y="1072860"/>
                </a:cubicBezTo>
                <a:cubicBezTo>
                  <a:pt x="166889" y="1069880"/>
                  <a:pt x="172850" y="1066900"/>
                  <a:pt x="181790" y="1063920"/>
                </a:cubicBezTo>
                <a:cubicBezTo>
                  <a:pt x="196691" y="1057960"/>
                  <a:pt x="220533" y="1049019"/>
                  <a:pt x="238414" y="1037098"/>
                </a:cubicBezTo>
                <a:cubicBezTo>
                  <a:pt x="247354" y="1034118"/>
                  <a:pt x="256294" y="1028158"/>
                  <a:pt x="265235" y="1022197"/>
                </a:cubicBezTo>
                <a:cubicBezTo>
                  <a:pt x="268215" y="1025178"/>
                  <a:pt x="274175" y="1031138"/>
                  <a:pt x="277156" y="1034118"/>
                </a:cubicBezTo>
                <a:cubicBezTo>
                  <a:pt x="286096" y="1043059"/>
                  <a:pt x="292056" y="1049019"/>
                  <a:pt x="298017" y="1051999"/>
                </a:cubicBezTo>
                <a:cubicBezTo>
                  <a:pt x="300997" y="1054979"/>
                  <a:pt x="303977" y="1054979"/>
                  <a:pt x="303977" y="1057960"/>
                </a:cubicBezTo>
                <a:cubicBezTo>
                  <a:pt x="303977" y="1057960"/>
                  <a:pt x="306957" y="1060940"/>
                  <a:pt x="306957" y="1060940"/>
                </a:cubicBezTo>
                <a:cubicBezTo>
                  <a:pt x="306957" y="1060940"/>
                  <a:pt x="309938" y="1063920"/>
                  <a:pt x="315898" y="1066900"/>
                </a:cubicBezTo>
                <a:cubicBezTo>
                  <a:pt x="321858" y="1069880"/>
                  <a:pt x="327819" y="1075841"/>
                  <a:pt x="336759" y="1081801"/>
                </a:cubicBezTo>
                <a:cubicBezTo>
                  <a:pt x="342719" y="1084781"/>
                  <a:pt x="345700" y="1087761"/>
                  <a:pt x="351660" y="1090741"/>
                </a:cubicBezTo>
                <a:cubicBezTo>
                  <a:pt x="348680" y="1099682"/>
                  <a:pt x="345700" y="1108622"/>
                  <a:pt x="345700" y="1117563"/>
                </a:cubicBezTo>
                <a:cubicBezTo>
                  <a:pt x="342719" y="1129484"/>
                  <a:pt x="339739" y="1141404"/>
                  <a:pt x="336759" y="1150345"/>
                </a:cubicBezTo>
                <a:cubicBezTo>
                  <a:pt x="333779" y="1162265"/>
                  <a:pt x="333779" y="1171206"/>
                  <a:pt x="330799" y="1180146"/>
                </a:cubicBezTo>
                <a:cubicBezTo>
                  <a:pt x="327819" y="1198027"/>
                  <a:pt x="324838" y="1209948"/>
                  <a:pt x="324838" y="1209948"/>
                </a:cubicBezTo>
                <a:cubicBezTo>
                  <a:pt x="324838" y="1209948"/>
                  <a:pt x="324838" y="1209948"/>
                  <a:pt x="327819" y="1209948"/>
                </a:cubicBezTo>
                <a:cubicBezTo>
                  <a:pt x="330799" y="1209948"/>
                  <a:pt x="330799" y="1212928"/>
                  <a:pt x="333779" y="1212928"/>
                </a:cubicBezTo>
                <a:cubicBezTo>
                  <a:pt x="339739" y="1215908"/>
                  <a:pt x="345700" y="1218889"/>
                  <a:pt x="354640" y="1224849"/>
                </a:cubicBezTo>
                <a:cubicBezTo>
                  <a:pt x="363581" y="1227829"/>
                  <a:pt x="369541" y="1230809"/>
                  <a:pt x="375501" y="1233790"/>
                </a:cubicBezTo>
                <a:cubicBezTo>
                  <a:pt x="378481" y="1233790"/>
                  <a:pt x="381461" y="1236770"/>
                  <a:pt x="381461" y="1236770"/>
                </a:cubicBezTo>
                <a:cubicBezTo>
                  <a:pt x="384442" y="1236770"/>
                  <a:pt x="384442" y="1236770"/>
                  <a:pt x="384442" y="1236770"/>
                </a:cubicBezTo>
                <a:cubicBezTo>
                  <a:pt x="384442" y="1236770"/>
                  <a:pt x="393382" y="1227829"/>
                  <a:pt x="405303" y="1215908"/>
                </a:cubicBezTo>
                <a:cubicBezTo>
                  <a:pt x="411263" y="1209948"/>
                  <a:pt x="417224" y="1201007"/>
                  <a:pt x="426164" y="1192067"/>
                </a:cubicBezTo>
                <a:cubicBezTo>
                  <a:pt x="432124" y="1183127"/>
                  <a:pt x="441065" y="1174186"/>
                  <a:pt x="447025" y="1165246"/>
                </a:cubicBezTo>
                <a:cubicBezTo>
                  <a:pt x="452986" y="1156305"/>
                  <a:pt x="458946" y="1150345"/>
                  <a:pt x="464906" y="1141404"/>
                </a:cubicBezTo>
                <a:cubicBezTo>
                  <a:pt x="470867" y="1144384"/>
                  <a:pt x="476827" y="1144384"/>
                  <a:pt x="482787" y="1147365"/>
                </a:cubicBezTo>
                <a:cubicBezTo>
                  <a:pt x="488748" y="1150345"/>
                  <a:pt x="491728" y="1150345"/>
                  <a:pt x="497688" y="1150345"/>
                </a:cubicBezTo>
                <a:cubicBezTo>
                  <a:pt x="500668" y="1150345"/>
                  <a:pt x="500668" y="1150345"/>
                  <a:pt x="503649" y="1153325"/>
                </a:cubicBezTo>
                <a:cubicBezTo>
                  <a:pt x="506629" y="1153325"/>
                  <a:pt x="506629" y="1153325"/>
                  <a:pt x="509609" y="1153325"/>
                </a:cubicBezTo>
                <a:cubicBezTo>
                  <a:pt x="515569" y="1153325"/>
                  <a:pt x="518549" y="1156305"/>
                  <a:pt x="518549" y="1156305"/>
                </a:cubicBezTo>
                <a:cubicBezTo>
                  <a:pt x="518549" y="1156305"/>
                  <a:pt x="521530" y="1156305"/>
                  <a:pt x="527490" y="1159285"/>
                </a:cubicBezTo>
                <a:cubicBezTo>
                  <a:pt x="533450" y="1159285"/>
                  <a:pt x="542391" y="1162265"/>
                  <a:pt x="554311" y="1165246"/>
                </a:cubicBezTo>
                <a:cubicBezTo>
                  <a:pt x="560272" y="1165246"/>
                  <a:pt x="566232" y="1168226"/>
                  <a:pt x="572192" y="1168226"/>
                </a:cubicBezTo>
                <a:cubicBezTo>
                  <a:pt x="575172" y="1177166"/>
                  <a:pt x="575172" y="1186107"/>
                  <a:pt x="578153" y="1198027"/>
                </a:cubicBezTo>
                <a:cubicBezTo>
                  <a:pt x="584113" y="1221869"/>
                  <a:pt x="590073" y="1242730"/>
                  <a:pt x="593054" y="1260611"/>
                </a:cubicBezTo>
                <a:cubicBezTo>
                  <a:pt x="599014" y="1278492"/>
                  <a:pt x="601994" y="1287432"/>
                  <a:pt x="601994" y="1287432"/>
                </a:cubicBezTo>
                <a:cubicBezTo>
                  <a:pt x="601994" y="1287432"/>
                  <a:pt x="601994" y="1287432"/>
                  <a:pt x="604974" y="1287432"/>
                </a:cubicBezTo>
                <a:cubicBezTo>
                  <a:pt x="607954" y="1287432"/>
                  <a:pt x="610935" y="1287432"/>
                  <a:pt x="613915" y="1287432"/>
                </a:cubicBezTo>
                <a:cubicBezTo>
                  <a:pt x="619875" y="1287432"/>
                  <a:pt x="628816" y="1287432"/>
                  <a:pt x="637756" y="1287432"/>
                </a:cubicBezTo>
                <a:cubicBezTo>
                  <a:pt x="646697" y="1287432"/>
                  <a:pt x="655637" y="1287432"/>
                  <a:pt x="661597" y="1287432"/>
                </a:cubicBezTo>
                <a:cubicBezTo>
                  <a:pt x="664578" y="1287432"/>
                  <a:pt x="667558" y="1287432"/>
                  <a:pt x="670538" y="1287432"/>
                </a:cubicBezTo>
                <a:cubicBezTo>
                  <a:pt x="673518" y="1287432"/>
                  <a:pt x="673518" y="1287432"/>
                  <a:pt x="673518" y="1287432"/>
                </a:cubicBezTo>
                <a:cubicBezTo>
                  <a:pt x="673518" y="1287432"/>
                  <a:pt x="676498" y="1275512"/>
                  <a:pt x="682459" y="1260611"/>
                </a:cubicBezTo>
                <a:cubicBezTo>
                  <a:pt x="688419" y="1242730"/>
                  <a:pt x="694379" y="1221869"/>
                  <a:pt x="697360" y="1198027"/>
                </a:cubicBezTo>
                <a:cubicBezTo>
                  <a:pt x="700340" y="1189087"/>
                  <a:pt x="700340" y="1177166"/>
                  <a:pt x="703320" y="1168226"/>
                </a:cubicBezTo>
                <a:cubicBezTo>
                  <a:pt x="709280" y="1168226"/>
                  <a:pt x="715241" y="1165246"/>
                  <a:pt x="721201" y="1165246"/>
                </a:cubicBezTo>
                <a:cubicBezTo>
                  <a:pt x="733121" y="1162265"/>
                  <a:pt x="742062" y="1162265"/>
                  <a:pt x="748022" y="1159285"/>
                </a:cubicBezTo>
                <a:cubicBezTo>
                  <a:pt x="753983" y="1159285"/>
                  <a:pt x="756963" y="1156305"/>
                  <a:pt x="756963" y="1156305"/>
                </a:cubicBezTo>
                <a:cubicBezTo>
                  <a:pt x="756963" y="1156305"/>
                  <a:pt x="759943" y="1156305"/>
                  <a:pt x="765903" y="1153325"/>
                </a:cubicBezTo>
                <a:cubicBezTo>
                  <a:pt x="768883" y="1153325"/>
                  <a:pt x="768883" y="1153325"/>
                  <a:pt x="771864" y="1153325"/>
                </a:cubicBezTo>
                <a:cubicBezTo>
                  <a:pt x="774844" y="1153325"/>
                  <a:pt x="774844" y="1153325"/>
                  <a:pt x="777824" y="1150345"/>
                </a:cubicBezTo>
                <a:cubicBezTo>
                  <a:pt x="780804" y="1150345"/>
                  <a:pt x="786765" y="1147365"/>
                  <a:pt x="792725" y="1147365"/>
                </a:cubicBezTo>
                <a:cubicBezTo>
                  <a:pt x="798685" y="1144384"/>
                  <a:pt x="804646" y="1144384"/>
                  <a:pt x="810606" y="1141404"/>
                </a:cubicBezTo>
                <a:cubicBezTo>
                  <a:pt x="816566" y="1150345"/>
                  <a:pt x="822527" y="1156305"/>
                  <a:pt x="828487" y="1165246"/>
                </a:cubicBezTo>
                <a:cubicBezTo>
                  <a:pt x="834447" y="1174186"/>
                  <a:pt x="843388" y="1183127"/>
                  <a:pt x="849348" y="1192067"/>
                </a:cubicBezTo>
                <a:cubicBezTo>
                  <a:pt x="855308" y="1201007"/>
                  <a:pt x="864249" y="1206968"/>
                  <a:pt x="870209" y="1215908"/>
                </a:cubicBezTo>
                <a:cubicBezTo>
                  <a:pt x="882130" y="1227829"/>
                  <a:pt x="891071" y="1236770"/>
                  <a:pt x="891071" y="1236770"/>
                </a:cubicBezTo>
                <a:cubicBezTo>
                  <a:pt x="891071" y="1236770"/>
                  <a:pt x="891071" y="1236770"/>
                  <a:pt x="894051" y="1236770"/>
                </a:cubicBezTo>
                <a:cubicBezTo>
                  <a:pt x="897031" y="1236770"/>
                  <a:pt x="897031" y="1233790"/>
                  <a:pt x="900011" y="1233790"/>
                </a:cubicBezTo>
                <a:cubicBezTo>
                  <a:pt x="905971" y="1230809"/>
                  <a:pt x="914912" y="1227829"/>
                  <a:pt x="920872" y="1224849"/>
                </a:cubicBezTo>
                <a:cubicBezTo>
                  <a:pt x="929813" y="1221869"/>
                  <a:pt x="935773" y="1215908"/>
                  <a:pt x="941733" y="1212928"/>
                </a:cubicBezTo>
                <a:cubicBezTo>
                  <a:pt x="944713" y="1212928"/>
                  <a:pt x="947694" y="1209948"/>
                  <a:pt x="947694" y="1209948"/>
                </a:cubicBezTo>
                <a:cubicBezTo>
                  <a:pt x="950674" y="1209948"/>
                  <a:pt x="950674" y="1209948"/>
                  <a:pt x="950674" y="1209948"/>
                </a:cubicBezTo>
                <a:cubicBezTo>
                  <a:pt x="950674" y="1209948"/>
                  <a:pt x="947694" y="1198027"/>
                  <a:pt x="944713" y="1180146"/>
                </a:cubicBezTo>
                <a:cubicBezTo>
                  <a:pt x="941733" y="1171206"/>
                  <a:pt x="941733" y="1162265"/>
                  <a:pt x="938753" y="1150345"/>
                </a:cubicBezTo>
                <a:cubicBezTo>
                  <a:pt x="935773" y="1138424"/>
                  <a:pt x="932793" y="1129484"/>
                  <a:pt x="929813" y="1117563"/>
                </a:cubicBezTo>
                <a:cubicBezTo>
                  <a:pt x="926832" y="1108622"/>
                  <a:pt x="923852" y="1099682"/>
                  <a:pt x="923852" y="1090741"/>
                </a:cubicBezTo>
                <a:cubicBezTo>
                  <a:pt x="929813" y="1087761"/>
                  <a:pt x="932793" y="1084781"/>
                  <a:pt x="938753" y="1081801"/>
                </a:cubicBezTo>
                <a:cubicBezTo>
                  <a:pt x="947694" y="1075841"/>
                  <a:pt x="956634" y="1069880"/>
                  <a:pt x="959614" y="1066900"/>
                </a:cubicBezTo>
                <a:cubicBezTo>
                  <a:pt x="965575" y="1063920"/>
                  <a:pt x="968555" y="1060940"/>
                  <a:pt x="968555" y="1060940"/>
                </a:cubicBezTo>
                <a:cubicBezTo>
                  <a:pt x="968555" y="1060940"/>
                  <a:pt x="968555" y="1060940"/>
                  <a:pt x="971535" y="1057960"/>
                </a:cubicBezTo>
                <a:cubicBezTo>
                  <a:pt x="971535" y="1057960"/>
                  <a:pt x="974515" y="1054979"/>
                  <a:pt x="977495" y="1051999"/>
                </a:cubicBezTo>
                <a:cubicBezTo>
                  <a:pt x="983456" y="1049019"/>
                  <a:pt x="989416" y="1043059"/>
                  <a:pt x="998357" y="1034118"/>
                </a:cubicBezTo>
                <a:cubicBezTo>
                  <a:pt x="1001337" y="1031138"/>
                  <a:pt x="1007297" y="1025178"/>
                  <a:pt x="1010277" y="1022197"/>
                </a:cubicBezTo>
                <a:cubicBezTo>
                  <a:pt x="1019218" y="1028158"/>
                  <a:pt x="1028158" y="1031138"/>
                  <a:pt x="1037099" y="1037098"/>
                </a:cubicBezTo>
                <a:cubicBezTo>
                  <a:pt x="1057960" y="1046039"/>
                  <a:pt x="1078821" y="1057960"/>
                  <a:pt x="1093722" y="1063920"/>
                </a:cubicBezTo>
                <a:cubicBezTo>
                  <a:pt x="1102662" y="1066900"/>
                  <a:pt x="1108623" y="1069880"/>
                  <a:pt x="1114583" y="1072860"/>
                </a:cubicBezTo>
                <a:cubicBezTo>
                  <a:pt x="1120543" y="1075841"/>
                  <a:pt x="1123524" y="1075841"/>
                  <a:pt x="1123524" y="1075841"/>
                </a:cubicBezTo>
                <a:cubicBezTo>
                  <a:pt x="1123524" y="1075841"/>
                  <a:pt x="1126504" y="1072860"/>
                  <a:pt x="1129484" y="1066900"/>
                </a:cubicBezTo>
                <a:cubicBezTo>
                  <a:pt x="1132464" y="1063920"/>
                  <a:pt x="1135444" y="1060940"/>
                  <a:pt x="1135444" y="1057960"/>
                </a:cubicBezTo>
                <a:cubicBezTo>
                  <a:pt x="1138424" y="1054979"/>
                  <a:pt x="1141405" y="1051999"/>
                  <a:pt x="1144385" y="1049019"/>
                </a:cubicBezTo>
                <a:cubicBezTo>
                  <a:pt x="1150345" y="1043059"/>
                  <a:pt x="1156305" y="1034118"/>
                  <a:pt x="1159286" y="1031138"/>
                </a:cubicBezTo>
                <a:cubicBezTo>
                  <a:pt x="1162266" y="1025178"/>
                  <a:pt x="1165246" y="1022197"/>
                  <a:pt x="1165246" y="1022197"/>
                </a:cubicBezTo>
                <a:cubicBezTo>
                  <a:pt x="1165246" y="1022197"/>
                  <a:pt x="1159286" y="1013257"/>
                  <a:pt x="1147365" y="998356"/>
                </a:cubicBezTo>
                <a:cubicBezTo>
                  <a:pt x="1138424" y="983455"/>
                  <a:pt x="1123524" y="965574"/>
                  <a:pt x="1108623" y="947693"/>
                </a:cubicBezTo>
                <a:cubicBezTo>
                  <a:pt x="1102662" y="938753"/>
                  <a:pt x="1096702" y="932792"/>
                  <a:pt x="1090742" y="926832"/>
                </a:cubicBezTo>
                <a:cubicBezTo>
                  <a:pt x="1093722" y="923852"/>
                  <a:pt x="1093722" y="920872"/>
                  <a:pt x="1096702" y="917892"/>
                </a:cubicBezTo>
                <a:cubicBezTo>
                  <a:pt x="1099682" y="914911"/>
                  <a:pt x="1099682" y="911931"/>
                  <a:pt x="1099682" y="908951"/>
                </a:cubicBezTo>
                <a:cubicBezTo>
                  <a:pt x="1105643" y="900011"/>
                  <a:pt x="1108623" y="891070"/>
                  <a:pt x="1111603" y="885110"/>
                </a:cubicBezTo>
                <a:cubicBezTo>
                  <a:pt x="1114583" y="879149"/>
                  <a:pt x="1117563" y="876169"/>
                  <a:pt x="1117563" y="876169"/>
                </a:cubicBezTo>
                <a:cubicBezTo>
                  <a:pt x="1117563" y="876169"/>
                  <a:pt x="1120543" y="873189"/>
                  <a:pt x="1120543" y="867229"/>
                </a:cubicBezTo>
                <a:cubicBezTo>
                  <a:pt x="1123524" y="861269"/>
                  <a:pt x="1126504" y="852328"/>
                  <a:pt x="1132464" y="843387"/>
                </a:cubicBezTo>
                <a:cubicBezTo>
                  <a:pt x="1135444" y="837427"/>
                  <a:pt x="1135444" y="831467"/>
                  <a:pt x="1138424" y="825506"/>
                </a:cubicBezTo>
                <a:cubicBezTo>
                  <a:pt x="1147365" y="825506"/>
                  <a:pt x="1156305" y="825506"/>
                  <a:pt x="1168226" y="825506"/>
                </a:cubicBezTo>
                <a:cubicBezTo>
                  <a:pt x="1180147" y="825506"/>
                  <a:pt x="1192068" y="825506"/>
                  <a:pt x="1201008" y="825506"/>
                </a:cubicBezTo>
                <a:cubicBezTo>
                  <a:pt x="1206968" y="825506"/>
                  <a:pt x="1212929" y="825506"/>
                  <a:pt x="1215909" y="825506"/>
                </a:cubicBezTo>
                <a:cubicBezTo>
                  <a:pt x="1221869" y="825506"/>
                  <a:pt x="1224849" y="825506"/>
                  <a:pt x="1230810" y="825506"/>
                </a:cubicBezTo>
                <a:cubicBezTo>
                  <a:pt x="1248691" y="825506"/>
                  <a:pt x="1260611" y="822526"/>
                  <a:pt x="1260611" y="822526"/>
                </a:cubicBezTo>
                <a:cubicBezTo>
                  <a:pt x="1260611" y="822526"/>
                  <a:pt x="1260611" y="819546"/>
                  <a:pt x="1263592" y="813586"/>
                </a:cubicBezTo>
                <a:cubicBezTo>
                  <a:pt x="1263592" y="810606"/>
                  <a:pt x="1263592" y="810606"/>
                  <a:pt x="1263592" y="807625"/>
                </a:cubicBezTo>
                <a:cubicBezTo>
                  <a:pt x="1263592" y="804645"/>
                  <a:pt x="1263592" y="804645"/>
                  <a:pt x="1263592" y="801665"/>
                </a:cubicBezTo>
                <a:cubicBezTo>
                  <a:pt x="1263592" y="798685"/>
                  <a:pt x="1266572" y="792725"/>
                  <a:pt x="1266572" y="789744"/>
                </a:cubicBezTo>
                <a:cubicBezTo>
                  <a:pt x="1266572" y="786764"/>
                  <a:pt x="1269552" y="780804"/>
                  <a:pt x="1269552" y="777824"/>
                </a:cubicBezTo>
                <a:cubicBezTo>
                  <a:pt x="1269552" y="774844"/>
                  <a:pt x="1269552" y="768883"/>
                  <a:pt x="1272532" y="765903"/>
                </a:cubicBezTo>
                <a:cubicBezTo>
                  <a:pt x="1272532" y="759943"/>
                  <a:pt x="1275512" y="753982"/>
                  <a:pt x="1275512" y="753982"/>
                </a:cubicBezTo>
                <a:cubicBezTo>
                  <a:pt x="1275512" y="753982"/>
                  <a:pt x="1266572" y="748022"/>
                  <a:pt x="1248691" y="739081"/>
                </a:cubicBezTo>
                <a:cubicBezTo>
                  <a:pt x="1233790" y="733121"/>
                  <a:pt x="1212929" y="724181"/>
                  <a:pt x="1192068" y="712260"/>
                </a:cubicBezTo>
                <a:close/>
                <a:moveTo>
                  <a:pt x="637756" y="1034118"/>
                </a:moveTo>
                <a:cubicBezTo>
                  <a:pt x="423184" y="1034118"/>
                  <a:pt x="250334" y="861269"/>
                  <a:pt x="250334" y="646696"/>
                </a:cubicBezTo>
                <a:cubicBezTo>
                  <a:pt x="250334" y="432124"/>
                  <a:pt x="423184" y="259275"/>
                  <a:pt x="637756" y="259275"/>
                </a:cubicBezTo>
                <a:cubicBezTo>
                  <a:pt x="852328" y="259275"/>
                  <a:pt x="1025178" y="432124"/>
                  <a:pt x="1025178" y="646696"/>
                </a:cubicBezTo>
                <a:cubicBezTo>
                  <a:pt x="1028158" y="861269"/>
                  <a:pt x="852328" y="1034118"/>
                  <a:pt x="637756" y="1034118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>
                <a:alpha val="17000"/>
              </a:schemeClr>
            </a:solidFill>
            <a:prstDash val="solid"/>
            <a:miter/>
          </a:ln>
          <a:effectLst/>
        </p:spPr>
        <p:txBody>
          <a:bodyPr rtlCol="0" anchor="ctr"/>
          <a:lstStyle/>
          <a:p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E2CE3DB-EFD1-4F78-B260-9AE5BD33CB92}"/>
              </a:ext>
            </a:extLst>
          </p:cNvPr>
          <p:cNvSpPr/>
          <p:nvPr/>
        </p:nvSpPr>
        <p:spPr>
          <a:xfrm>
            <a:off x="3660327" y="2121728"/>
            <a:ext cx="1242496" cy="334413"/>
          </a:xfrm>
          <a:custGeom>
            <a:avLst/>
            <a:gdLst>
              <a:gd name="connsiteX0" fmla="*/ 0 w 1361937"/>
              <a:gd name="connsiteY0" fmla="*/ 366561 h 366560"/>
              <a:gd name="connsiteX1" fmla="*/ 369541 w 1361937"/>
              <a:gd name="connsiteY1" fmla="*/ 0 h 366560"/>
              <a:gd name="connsiteX2" fmla="*/ 1361937 w 1361937"/>
              <a:gd name="connsiteY2" fmla="*/ 0 h 36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1937" h="366560">
                <a:moveTo>
                  <a:pt x="0" y="366561"/>
                </a:moveTo>
                <a:lnTo>
                  <a:pt x="369541" y="0"/>
                </a:lnTo>
                <a:lnTo>
                  <a:pt x="1361937" y="0"/>
                </a:lnTo>
              </a:path>
            </a:pathLst>
          </a:custGeom>
          <a:noFill/>
          <a:ln w="3175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2EF5E5-36BC-4890-BE79-C673BF8FBD14}"/>
              </a:ext>
            </a:extLst>
          </p:cNvPr>
          <p:cNvSpPr/>
          <p:nvPr/>
        </p:nvSpPr>
        <p:spPr>
          <a:xfrm>
            <a:off x="4236714" y="3633386"/>
            <a:ext cx="1098400" cy="396946"/>
          </a:xfrm>
          <a:custGeom>
            <a:avLst/>
            <a:gdLst>
              <a:gd name="connsiteX0" fmla="*/ 0 w 1203988"/>
              <a:gd name="connsiteY0" fmla="*/ 435104 h 435104"/>
              <a:gd name="connsiteX1" fmla="*/ 435105 w 1203988"/>
              <a:gd name="connsiteY1" fmla="*/ 0 h 435104"/>
              <a:gd name="connsiteX2" fmla="*/ 1203988 w 1203988"/>
              <a:gd name="connsiteY2" fmla="*/ 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988" h="435104">
                <a:moveTo>
                  <a:pt x="0" y="435104"/>
                </a:moveTo>
                <a:lnTo>
                  <a:pt x="435105" y="0"/>
                </a:lnTo>
                <a:lnTo>
                  <a:pt x="1203988" y="0"/>
                </a:lnTo>
              </a:path>
            </a:pathLst>
          </a:custGeom>
          <a:noFill/>
          <a:ln w="3175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CE47931-1696-4F86-83B6-CEA3B59F6B88}"/>
              </a:ext>
            </a:extLst>
          </p:cNvPr>
          <p:cNvSpPr/>
          <p:nvPr/>
        </p:nvSpPr>
        <p:spPr>
          <a:xfrm>
            <a:off x="898015" y="4821506"/>
            <a:ext cx="1198995" cy="358883"/>
          </a:xfrm>
          <a:custGeom>
            <a:avLst/>
            <a:gdLst>
              <a:gd name="connsiteX0" fmla="*/ 1314254 w 1314254"/>
              <a:gd name="connsiteY0" fmla="*/ 0 h 393382"/>
              <a:gd name="connsiteX1" fmla="*/ 920872 w 1314254"/>
              <a:gd name="connsiteY1" fmla="*/ 393382 h 393382"/>
              <a:gd name="connsiteX2" fmla="*/ 0 w 1314254"/>
              <a:gd name="connsiteY2" fmla="*/ 393382 h 3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4254" h="393382">
                <a:moveTo>
                  <a:pt x="1314254" y="0"/>
                </a:moveTo>
                <a:lnTo>
                  <a:pt x="920872" y="393382"/>
                </a:lnTo>
                <a:lnTo>
                  <a:pt x="0" y="393382"/>
                </a:lnTo>
              </a:path>
            </a:pathLst>
          </a:custGeom>
          <a:noFill/>
          <a:ln w="3175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07FEBFB-A420-4D19-820C-E6F01807FB39}"/>
              </a:ext>
            </a:extLst>
          </p:cNvPr>
          <p:cNvSpPr/>
          <p:nvPr/>
        </p:nvSpPr>
        <p:spPr bwMode="gray">
          <a:xfrm>
            <a:off x="7680364" y="1826789"/>
            <a:ext cx="64749" cy="441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en-US" sz="1600" dirty="0" err="1"/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5AC184CF-7258-4256-B6BE-3194E072FDF2}"/>
              </a:ext>
            </a:extLst>
          </p:cNvPr>
          <p:cNvSpPr txBox="1">
            <a:spLocks/>
          </p:cNvSpPr>
          <p:nvPr/>
        </p:nvSpPr>
        <p:spPr>
          <a:xfrm>
            <a:off x="7975565" y="2824555"/>
            <a:ext cx="3663490" cy="24166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44" name="Textplatzhalter 8">
            <a:extLst>
              <a:ext uri="{FF2B5EF4-FFF2-40B4-BE49-F238E27FC236}">
                <a16:creationId xmlns:a16="http://schemas.microsoft.com/office/drawing/2014/main" id="{E4EEF3E8-BDC0-485E-9B51-C201FFF0B98B}"/>
              </a:ext>
            </a:extLst>
          </p:cNvPr>
          <p:cNvSpPr txBox="1">
            <a:spLocks/>
          </p:cNvSpPr>
          <p:nvPr/>
        </p:nvSpPr>
        <p:spPr>
          <a:xfrm>
            <a:off x="4565823" y="2163171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45" name="Textplatzhalter 8">
            <a:extLst>
              <a:ext uri="{FF2B5EF4-FFF2-40B4-BE49-F238E27FC236}">
                <a16:creationId xmlns:a16="http://schemas.microsoft.com/office/drawing/2014/main" id="{2A2CFE4A-775D-4E64-8957-D82BF4D742B9}"/>
              </a:ext>
            </a:extLst>
          </p:cNvPr>
          <p:cNvSpPr txBox="1">
            <a:spLocks/>
          </p:cNvSpPr>
          <p:nvPr/>
        </p:nvSpPr>
        <p:spPr>
          <a:xfrm>
            <a:off x="5077567" y="3685664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56" name="Textplatzhalter 8">
            <a:extLst>
              <a:ext uri="{FF2B5EF4-FFF2-40B4-BE49-F238E27FC236}">
                <a16:creationId xmlns:a16="http://schemas.microsoft.com/office/drawing/2014/main" id="{6EAA2B46-D3A1-4241-BAB6-617B8A8E46F9}"/>
              </a:ext>
            </a:extLst>
          </p:cNvPr>
          <p:cNvSpPr txBox="1">
            <a:spLocks/>
          </p:cNvSpPr>
          <p:nvPr/>
        </p:nvSpPr>
        <p:spPr>
          <a:xfrm>
            <a:off x="557705" y="5241009"/>
            <a:ext cx="1947147" cy="1086965"/>
          </a:xfrm>
          <a:prstGeom prst="rect">
            <a:avLst/>
          </a:prstGeom>
        </p:spPr>
        <p:txBody>
          <a:bodyPr lIns="0" tIns="72000" rIns="0" bIns="7200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endParaRPr lang="de-DE" sz="1200" dirty="0"/>
          </a:p>
          <a:p>
            <a:pPr lvl="1"/>
            <a:r>
              <a:rPr lang="de-DE" sz="1200" dirty="0"/>
              <a:t>Stet </a:t>
            </a:r>
            <a:r>
              <a:rPr lang="de-DE" sz="1200" dirty="0" err="1"/>
              <a:t>clita</a:t>
            </a:r>
            <a:r>
              <a:rPr lang="de-DE" sz="1200" dirty="0"/>
              <a:t> </a:t>
            </a:r>
            <a:r>
              <a:rPr lang="de-DE" sz="1200" dirty="0" err="1"/>
              <a:t>kasd</a:t>
            </a:r>
            <a:r>
              <a:rPr lang="de-DE" sz="1200" dirty="0"/>
              <a:t> </a:t>
            </a:r>
            <a:r>
              <a:rPr lang="de-DE" sz="1200" dirty="0" err="1"/>
              <a:t>gubergren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 err="1"/>
              <a:t>sea</a:t>
            </a:r>
            <a:r>
              <a:rPr lang="de-DE" sz="1200" dirty="0"/>
              <a:t> </a:t>
            </a:r>
            <a:r>
              <a:rPr lang="de-DE" sz="1200" dirty="0" err="1"/>
              <a:t>takimata</a:t>
            </a:r>
            <a:r>
              <a:rPr lang="de-DE" sz="1200" dirty="0"/>
              <a:t> sanctus </a:t>
            </a:r>
            <a:r>
              <a:rPr lang="de-DE" sz="1200" dirty="0" err="1"/>
              <a:t>est</a:t>
            </a:r>
            <a:endParaRPr lang="de-DE" sz="1200" dirty="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DAB718A9-26DC-4C12-8594-626982CDDFE7}"/>
              </a:ext>
            </a:extLst>
          </p:cNvPr>
          <p:cNvSpPr txBox="1">
            <a:spLocks/>
          </p:cNvSpPr>
          <p:nvPr/>
        </p:nvSpPr>
        <p:spPr bwMode="gray">
          <a:xfrm>
            <a:off x="2051183" y="4032546"/>
            <a:ext cx="352661" cy="38164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2400" b="1" dirty="0">
                <a:solidFill>
                  <a:schemeClr val="tx1">
                    <a:alpha val="68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2F325FB4-1FAF-4745-B326-844637683F72}"/>
              </a:ext>
            </a:extLst>
          </p:cNvPr>
          <p:cNvSpPr txBox="1">
            <a:spLocks/>
          </p:cNvSpPr>
          <p:nvPr/>
        </p:nvSpPr>
        <p:spPr bwMode="gray">
          <a:xfrm>
            <a:off x="2981016" y="2879771"/>
            <a:ext cx="352661" cy="38164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2400" b="1" dirty="0">
                <a:solidFill>
                  <a:schemeClr val="tx1">
                    <a:alpha val="68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8BCB25B-0763-416C-AEAD-FFEE6EB7D7D9}"/>
              </a:ext>
            </a:extLst>
          </p:cNvPr>
          <p:cNvSpPr txBox="1">
            <a:spLocks/>
          </p:cNvSpPr>
          <p:nvPr/>
        </p:nvSpPr>
        <p:spPr bwMode="gray">
          <a:xfrm>
            <a:off x="3530216" y="4494743"/>
            <a:ext cx="352661" cy="38164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a-DK" sz="2400" b="1" dirty="0">
                <a:solidFill>
                  <a:schemeClr val="tx1">
                    <a:alpha val="68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6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733CC8A7-FC85-4A0F-BF9D-033AFBC3FB77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1678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9">
            <a:extLst>
              <a:ext uri="{FF2B5EF4-FFF2-40B4-BE49-F238E27FC236}">
                <a16:creationId xmlns:a16="http://schemas.microsoft.com/office/drawing/2014/main" id="{5072C2A8-3E51-484A-A5B9-FDE68C0074FC}"/>
              </a:ext>
            </a:extLst>
          </p:cNvPr>
          <p:cNvSpPr/>
          <p:nvPr/>
        </p:nvSpPr>
        <p:spPr bwMode="gray">
          <a:xfrm>
            <a:off x="4520780" y="0"/>
            <a:ext cx="766901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de-DE" sz="1600" err="1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7186-213F-4AE1-8DBA-3119F2D5007E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Lorem ipsum dolor sit amet 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DE21E-02BB-4873-A55A-6D32BA1E5F57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C38FC1-C93D-446E-BC77-E02304BC23BB}"/>
              </a:ext>
            </a:extLst>
          </p:cNvPr>
          <p:cNvGrpSpPr/>
          <p:nvPr/>
        </p:nvGrpSpPr>
        <p:grpSpPr>
          <a:xfrm>
            <a:off x="4868632" y="1168400"/>
            <a:ext cx="5051817" cy="5070475"/>
            <a:chOff x="277233" y="1110310"/>
            <a:chExt cx="5128566" cy="512856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89F267-485C-4865-9E3C-9E8060C7115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77233" y="1110310"/>
              <a:ext cx="5128566" cy="5128566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465EB0-3A31-4CBC-8C03-1F73DB3F64F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98681" y="2153206"/>
              <a:ext cx="4085670" cy="4085670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3B5150-40A7-45C8-82CB-640B2ACECC0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20128" y="3196098"/>
              <a:ext cx="3042777" cy="3042777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08EC8D-2610-488F-BF48-88CA61AA828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841576" y="4238994"/>
              <a:ext cx="1999881" cy="1999881"/>
            </a:xfrm>
            <a:custGeom>
              <a:avLst/>
              <a:gdLst/>
              <a:ahLst/>
              <a:cxnLst/>
              <a:rect l="l" t="t" r="r" b="b"/>
              <a:pathLst>
                <a:path w="1924414" h="1924412">
                  <a:moveTo>
                    <a:pt x="962207" y="0"/>
                  </a:moveTo>
                  <a:cubicBezTo>
                    <a:pt x="1493619" y="0"/>
                    <a:pt x="1924414" y="430794"/>
                    <a:pt x="1924414" y="962206"/>
                  </a:cubicBezTo>
                  <a:cubicBezTo>
                    <a:pt x="1924414" y="1493618"/>
                    <a:pt x="1493619" y="1924412"/>
                    <a:pt x="962207" y="1924412"/>
                  </a:cubicBezTo>
                  <a:cubicBezTo>
                    <a:pt x="430795" y="1924412"/>
                    <a:pt x="0" y="1493618"/>
                    <a:pt x="0" y="962206"/>
                  </a:cubicBezTo>
                  <a:cubicBezTo>
                    <a:pt x="0" y="430794"/>
                    <a:pt x="430795" y="0"/>
                    <a:pt x="962207" y="0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ieren 24">
            <a:extLst>
              <a:ext uri="{FF2B5EF4-FFF2-40B4-BE49-F238E27FC236}">
                <a16:creationId xmlns:a16="http://schemas.microsoft.com/office/drawing/2014/main" id="{51560EE4-56E4-45B4-860F-B66A2039FE6F}"/>
              </a:ext>
            </a:extLst>
          </p:cNvPr>
          <p:cNvGrpSpPr/>
          <p:nvPr/>
        </p:nvGrpSpPr>
        <p:grpSpPr>
          <a:xfrm flipH="1">
            <a:off x="7394541" y="1183125"/>
            <a:ext cx="4255351" cy="3128683"/>
            <a:chOff x="6985233" y="1299732"/>
            <a:chExt cx="4518212" cy="3128683"/>
          </a:xfrm>
        </p:grpSpPr>
        <p:cxnSp>
          <p:nvCxnSpPr>
            <p:cNvPr id="19" name="Straight Connector 72">
              <a:extLst>
                <a:ext uri="{FF2B5EF4-FFF2-40B4-BE49-F238E27FC236}">
                  <a16:creationId xmlns:a16="http://schemas.microsoft.com/office/drawing/2014/main" id="{E7EC115A-D92C-4B1B-8CBB-6550B27866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233" y="1299732"/>
              <a:ext cx="45182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2">
              <a:extLst>
                <a:ext uri="{FF2B5EF4-FFF2-40B4-BE49-F238E27FC236}">
                  <a16:creationId xmlns:a16="http://schemas.microsoft.com/office/drawing/2014/main" id="{1895F35E-16B9-4AC2-94E9-2926D7238D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233" y="2342626"/>
              <a:ext cx="45182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2">
              <a:extLst>
                <a:ext uri="{FF2B5EF4-FFF2-40B4-BE49-F238E27FC236}">
                  <a16:creationId xmlns:a16="http://schemas.microsoft.com/office/drawing/2014/main" id="{F4E3D1B5-ACC8-4AF7-97BA-AC243234B8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233" y="3385520"/>
              <a:ext cx="45182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2">
              <a:extLst>
                <a:ext uri="{FF2B5EF4-FFF2-40B4-BE49-F238E27FC236}">
                  <a16:creationId xmlns:a16="http://schemas.microsoft.com/office/drawing/2014/main" id="{06B52D8B-8815-4FF0-8BD8-35F9796F1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233" y="4428415"/>
              <a:ext cx="45182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D2B0C7D-6AF4-4B00-968D-21E99EFF96C5}"/>
              </a:ext>
            </a:extLst>
          </p:cNvPr>
          <p:cNvSpPr txBox="1">
            <a:spLocks/>
          </p:cNvSpPr>
          <p:nvPr/>
        </p:nvSpPr>
        <p:spPr bwMode="gray">
          <a:xfrm>
            <a:off x="9974136" y="1168402"/>
            <a:ext cx="1677318" cy="558798"/>
          </a:xfrm>
          <a:prstGeom prst="rect">
            <a:avLst/>
          </a:prstGeom>
        </p:spPr>
        <p:txBody>
          <a:bodyPr vert="horz" lIns="0" tIns="144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At vero eos et accusam </a:t>
            </a:r>
            <a:b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 justo duo dolores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B08C167-55F8-4A72-A9B9-281AA4131840}"/>
              </a:ext>
            </a:extLst>
          </p:cNvPr>
          <p:cNvSpPr txBox="1">
            <a:spLocks/>
          </p:cNvSpPr>
          <p:nvPr/>
        </p:nvSpPr>
        <p:spPr bwMode="gray">
          <a:xfrm>
            <a:off x="9974136" y="2199483"/>
            <a:ext cx="1677318" cy="558798"/>
          </a:xfrm>
          <a:prstGeom prst="rect">
            <a:avLst/>
          </a:prstGeom>
        </p:spPr>
        <p:txBody>
          <a:bodyPr vert="horz" lIns="0" tIns="144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At vero eos et accusam </a:t>
            </a:r>
            <a:b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 justo duo dolores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2E4FF29-3E10-4A61-8B2C-45F4F12C0DBD}"/>
              </a:ext>
            </a:extLst>
          </p:cNvPr>
          <p:cNvSpPr txBox="1">
            <a:spLocks/>
          </p:cNvSpPr>
          <p:nvPr/>
        </p:nvSpPr>
        <p:spPr bwMode="gray">
          <a:xfrm>
            <a:off x="9974136" y="3230564"/>
            <a:ext cx="1677318" cy="558798"/>
          </a:xfrm>
          <a:prstGeom prst="rect">
            <a:avLst/>
          </a:prstGeom>
        </p:spPr>
        <p:txBody>
          <a:bodyPr vert="horz" lIns="0" tIns="144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At vero eos et accusam </a:t>
            </a:r>
            <a:b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 justo duo dolores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08750A9-87DD-45E6-BB1D-9235C8AF938D}"/>
              </a:ext>
            </a:extLst>
          </p:cNvPr>
          <p:cNvSpPr txBox="1">
            <a:spLocks/>
          </p:cNvSpPr>
          <p:nvPr/>
        </p:nvSpPr>
        <p:spPr bwMode="gray">
          <a:xfrm>
            <a:off x="9974136" y="4261647"/>
            <a:ext cx="1677318" cy="558798"/>
          </a:xfrm>
          <a:prstGeom prst="rect">
            <a:avLst/>
          </a:prstGeom>
        </p:spPr>
        <p:txBody>
          <a:bodyPr vert="horz" lIns="0" tIns="144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At vero eos et accusam </a:t>
            </a:r>
            <a:b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 justo duo dolores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41F69356-0B2A-407D-BC5C-D82CE87C0D59}"/>
              </a:ext>
            </a:extLst>
          </p:cNvPr>
          <p:cNvSpPr txBox="1">
            <a:spLocks/>
          </p:cNvSpPr>
          <p:nvPr/>
        </p:nvSpPr>
        <p:spPr>
          <a:xfrm>
            <a:off x="448982" y="2497357"/>
            <a:ext cx="3478778" cy="31935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0433CB-DB35-41B3-9286-6C027981D8FD}"/>
              </a:ext>
            </a:extLst>
          </p:cNvPr>
          <p:cNvGrpSpPr/>
          <p:nvPr/>
        </p:nvGrpSpPr>
        <p:grpSpPr>
          <a:xfrm>
            <a:off x="6956383" y="3516334"/>
            <a:ext cx="1100010" cy="445250"/>
            <a:chOff x="6956383" y="3516334"/>
            <a:chExt cx="1100010" cy="445250"/>
          </a:xfrm>
        </p:grpSpPr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5AA235CB-5F02-4DCB-B376-E9D32ECE164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sz="1400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AC76712A-4713-45F6-A762-E2C0CEFE3C1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56383" y="3516334"/>
              <a:ext cx="698910" cy="445250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2800" b="1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+ 25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2E2321-28D2-41A2-836C-4075BCC90E8B}"/>
              </a:ext>
            </a:extLst>
          </p:cNvPr>
          <p:cNvGrpSpPr/>
          <p:nvPr/>
        </p:nvGrpSpPr>
        <p:grpSpPr>
          <a:xfrm>
            <a:off x="6956383" y="2486337"/>
            <a:ext cx="1100010" cy="445250"/>
            <a:chOff x="6956383" y="3516334"/>
            <a:chExt cx="1100010" cy="445250"/>
          </a:xfrm>
        </p:grpSpPr>
        <p:sp>
          <p:nvSpPr>
            <p:cNvPr id="46" name="Text Placeholder 3">
              <a:extLst>
                <a:ext uri="{FF2B5EF4-FFF2-40B4-BE49-F238E27FC236}">
                  <a16:creationId xmlns:a16="http://schemas.microsoft.com/office/drawing/2014/main" id="{DCD15AED-B1FD-49F5-ABAF-24D194633E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sz="1400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47" name="Text Placeholder 3">
              <a:extLst>
                <a:ext uri="{FF2B5EF4-FFF2-40B4-BE49-F238E27FC236}">
                  <a16:creationId xmlns:a16="http://schemas.microsoft.com/office/drawing/2014/main" id="{D934CF33-6D21-410F-BC8F-8AB50F9F8AA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56383" y="3516334"/>
              <a:ext cx="698910" cy="445250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2800" b="1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+ 25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76E2CE-198F-4374-B3A8-F0EF8E91AA0C}"/>
              </a:ext>
            </a:extLst>
          </p:cNvPr>
          <p:cNvGrpSpPr/>
          <p:nvPr/>
        </p:nvGrpSpPr>
        <p:grpSpPr>
          <a:xfrm>
            <a:off x="6956383" y="1455983"/>
            <a:ext cx="1100010" cy="445250"/>
            <a:chOff x="6956383" y="3516334"/>
            <a:chExt cx="1100010" cy="445250"/>
          </a:xfrm>
        </p:grpSpPr>
        <p:sp>
          <p:nvSpPr>
            <p:cNvPr id="49" name="Text Placeholder 3">
              <a:extLst>
                <a:ext uri="{FF2B5EF4-FFF2-40B4-BE49-F238E27FC236}">
                  <a16:creationId xmlns:a16="http://schemas.microsoft.com/office/drawing/2014/main" id="{92C93405-5F99-4FAE-BF3F-2850592EB94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96393" y="3592344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sz="1400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D245D9E4-8E67-446D-BF86-D097E8659D9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56383" y="3516334"/>
              <a:ext cx="698910" cy="445250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2800" b="1" dirty="0">
                  <a:solidFill>
                    <a:schemeClr val="bg1">
                      <a:alpha val="7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+ 25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6D7B84-DE40-4F3B-BE8F-0BCFA70F1C33}"/>
              </a:ext>
            </a:extLst>
          </p:cNvPr>
          <p:cNvGrpSpPr/>
          <p:nvPr/>
        </p:nvGrpSpPr>
        <p:grpSpPr>
          <a:xfrm>
            <a:off x="6857102" y="4851264"/>
            <a:ext cx="1156509" cy="763286"/>
            <a:chOff x="6949972" y="3198298"/>
            <a:chExt cx="1156509" cy="763286"/>
          </a:xfrm>
        </p:grpSpPr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3BD77834-AA40-4C6C-A833-880BDDEB3BF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746481" y="3573296"/>
              <a:ext cx="360000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</a:pPr>
              <a:r>
                <a:rPr lang="da-DK" sz="2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7CDFA335-AA61-4B6C-A21B-4FD7C2D15C5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49972" y="3198298"/>
              <a:ext cx="705321" cy="763286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300"/>
                </a:spcAft>
              </a:pPr>
              <a:r>
                <a:rPr lang="da-DK" sz="4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38" name="Group 45">
            <a:extLst>
              <a:ext uri="{FF2B5EF4-FFF2-40B4-BE49-F238E27FC236}">
                <a16:creationId xmlns:a16="http://schemas.microsoft.com/office/drawing/2014/main" id="{3FD5C2FF-300B-4B42-A77E-6A989EBD50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369831" y="6408047"/>
            <a:ext cx="1269238" cy="279336"/>
            <a:chOff x="-8890000" y="-525463"/>
            <a:chExt cx="1976437" cy="434975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9E889362-682B-4F15-9CB7-F143522A1B7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890000" y="-374651"/>
              <a:ext cx="187325" cy="234950"/>
            </a:xfrm>
            <a:custGeom>
              <a:avLst/>
              <a:gdLst>
                <a:gd name="T0" fmla="*/ 11 w 50"/>
                <a:gd name="T1" fmla="*/ 9 h 63"/>
                <a:gd name="T2" fmla="*/ 28 w 50"/>
                <a:gd name="T3" fmla="*/ 9 h 63"/>
                <a:gd name="T4" fmla="*/ 38 w 50"/>
                <a:gd name="T5" fmla="*/ 19 h 63"/>
                <a:gd name="T6" fmla="*/ 27 w 50"/>
                <a:gd name="T7" fmla="*/ 30 h 63"/>
                <a:gd name="T8" fmla="*/ 11 w 50"/>
                <a:gd name="T9" fmla="*/ 30 h 63"/>
                <a:gd name="T10" fmla="*/ 11 w 50"/>
                <a:gd name="T11" fmla="*/ 9 h 63"/>
                <a:gd name="T12" fmla="*/ 0 w 50"/>
                <a:gd name="T13" fmla="*/ 63 h 63"/>
                <a:gd name="T14" fmla="*/ 11 w 50"/>
                <a:gd name="T15" fmla="*/ 63 h 63"/>
                <a:gd name="T16" fmla="*/ 11 w 50"/>
                <a:gd name="T17" fmla="*/ 39 h 63"/>
                <a:gd name="T18" fmla="*/ 28 w 50"/>
                <a:gd name="T19" fmla="*/ 39 h 63"/>
                <a:gd name="T20" fmla="*/ 50 w 50"/>
                <a:gd name="T21" fmla="*/ 20 h 63"/>
                <a:gd name="T22" fmla="*/ 28 w 50"/>
                <a:gd name="T23" fmla="*/ 0 h 63"/>
                <a:gd name="T24" fmla="*/ 0 w 50"/>
                <a:gd name="T25" fmla="*/ 0 h 63"/>
                <a:gd name="T26" fmla="*/ 0 w 50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63">
                  <a:moveTo>
                    <a:pt x="11" y="9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33" y="9"/>
                    <a:pt x="38" y="11"/>
                    <a:pt x="38" y="19"/>
                  </a:cubicBezTo>
                  <a:cubicBezTo>
                    <a:pt x="38" y="27"/>
                    <a:pt x="32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46" y="39"/>
                    <a:pt x="50" y="27"/>
                    <a:pt x="50" y="20"/>
                  </a:cubicBezTo>
                  <a:cubicBezTo>
                    <a:pt x="50" y="12"/>
                    <a:pt x="46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5277E9C1-E8FF-4B61-A014-440508721D3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675688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82 h 148"/>
                <a:gd name="T6" fmla="*/ 94 w 120"/>
                <a:gd name="T7" fmla="*/ 82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4 w 120"/>
                <a:gd name="T15" fmla="*/ 0 h 148"/>
                <a:gd name="T16" fmla="*/ 94 w 120"/>
                <a:gd name="T17" fmla="*/ 59 h 148"/>
                <a:gd name="T18" fmla="*/ 26 w 120"/>
                <a:gd name="T19" fmla="*/ 59 h 148"/>
                <a:gd name="T20" fmla="*/ 26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82"/>
                  </a:lnTo>
                  <a:lnTo>
                    <a:pt x="94" y="82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94" y="59"/>
                  </a:lnTo>
                  <a:lnTo>
                    <a:pt x="26" y="59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8AD06EE8-62C3-4173-8BDA-FD2BE74F6FFC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8455025" y="-382588"/>
              <a:ext cx="228600" cy="250825"/>
            </a:xfrm>
            <a:custGeom>
              <a:avLst/>
              <a:gdLst>
                <a:gd name="T0" fmla="*/ 31 w 61"/>
                <a:gd name="T1" fmla="*/ 0 h 67"/>
                <a:gd name="T2" fmla="*/ 0 w 61"/>
                <a:gd name="T3" fmla="*/ 34 h 67"/>
                <a:gd name="T4" fmla="*/ 31 w 61"/>
                <a:gd name="T5" fmla="*/ 67 h 67"/>
                <a:gd name="T6" fmla="*/ 61 w 61"/>
                <a:gd name="T7" fmla="*/ 34 h 67"/>
                <a:gd name="T8" fmla="*/ 31 w 61"/>
                <a:gd name="T9" fmla="*/ 0 h 67"/>
                <a:gd name="T10" fmla="*/ 31 w 61"/>
                <a:gd name="T11" fmla="*/ 9 h 67"/>
                <a:gd name="T12" fmla="*/ 50 w 61"/>
                <a:gd name="T13" fmla="*/ 34 h 67"/>
                <a:gd name="T14" fmla="*/ 31 w 61"/>
                <a:gd name="T15" fmla="*/ 58 h 67"/>
                <a:gd name="T16" fmla="*/ 11 w 61"/>
                <a:gd name="T17" fmla="*/ 34 h 67"/>
                <a:gd name="T18" fmla="*/ 31 w 61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7">
                  <a:moveTo>
                    <a:pt x="31" y="0"/>
                  </a:moveTo>
                  <a:cubicBezTo>
                    <a:pt x="12" y="0"/>
                    <a:pt x="0" y="15"/>
                    <a:pt x="0" y="34"/>
                  </a:cubicBezTo>
                  <a:cubicBezTo>
                    <a:pt x="0" y="52"/>
                    <a:pt x="12" y="67"/>
                    <a:pt x="31" y="67"/>
                  </a:cubicBezTo>
                  <a:cubicBezTo>
                    <a:pt x="50" y="67"/>
                    <a:pt x="61" y="52"/>
                    <a:pt x="61" y="34"/>
                  </a:cubicBezTo>
                  <a:cubicBezTo>
                    <a:pt x="61" y="15"/>
                    <a:pt x="50" y="0"/>
                    <a:pt x="31" y="0"/>
                  </a:cubicBezTo>
                  <a:close/>
                  <a:moveTo>
                    <a:pt x="31" y="9"/>
                  </a:moveTo>
                  <a:cubicBezTo>
                    <a:pt x="44" y="9"/>
                    <a:pt x="50" y="21"/>
                    <a:pt x="50" y="34"/>
                  </a:cubicBezTo>
                  <a:cubicBezTo>
                    <a:pt x="50" y="46"/>
                    <a:pt x="44" y="58"/>
                    <a:pt x="31" y="58"/>
                  </a:cubicBezTo>
                  <a:cubicBezTo>
                    <a:pt x="17" y="58"/>
                    <a:pt x="11" y="46"/>
                    <a:pt x="11" y="34"/>
                  </a:cubicBezTo>
                  <a:cubicBezTo>
                    <a:pt x="11" y="21"/>
                    <a:pt x="17" y="9"/>
                    <a:pt x="31" y="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B2D4AF34-4D19-48CA-B3FC-E4AF312FE9F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8196263" y="-374651"/>
              <a:ext cx="176212" cy="234950"/>
            </a:xfrm>
            <a:custGeom>
              <a:avLst/>
              <a:gdLst>
                <a:gd name="T0" fmla="*/ 0 w 111"/>
                <a:gd name="T1" fmla="*/ 148 h 148"/>
                <a:gd name="T2" fmla="*/ 111 w 111"/>
                <a:gd name="T3" fmla="*/ 148 h 148"/>
                <a:gd name="T4" fmla="*/ 111 w 111"/>
                <a:gd name="T5" fmla="*/ 127 h 148"/>
                <a:gd name="T6" fmla="*/ 26 w 111"/>
                <a:gd name="T7" fmla="*/ 127 h 148"/>
                <a:gd name="T8" fmla="*/ 26 w 111"/>
                <a:gd name="T9" fmla="*/ 82 h 148"/>
                <a:gd name="T10" fmla="*/ 102 w 111"/>
                <a:gd name="T11" fmla="*/ 82 h 148"/>
                <a:gd name="T12" fmla="*/ 102 w 111"/>
                <a:gd name="T13" fmla="*/ 61 h 148"/>
                <a:gd name="T14" fmla="*/ 26 w 111"/>
                <a:gd name="T15" fmla="*/ 61 h 148"/>
                <a:gd name="T16" fmla="*/ 26 w 111"/>
                <a:gd name="T17" fmla="*/ 21 h 148"/>
                <a:gd name="T18" fmla="*/ 109 w 111"/>
                <a:gd name="T19" fmla="*/ 21 h 148"/>
                <a:gd name="T20" fmla="*/ 109 w 111"/>
                <a:gd name="T21" fmla="*/ 0 h 148"/>
                <a:gd name="T22" fmla="*/ 0 w 111"/>
                <a:gd name="T23" fmla="*/ 0 h 148"/>
                <a:gd name="T24" fmla="*/ 0 w 111"/>
                <a:gd name="T25" fmla="*/ 148 h 148"/>
                <a:gd name="T26" fmla="*/ 0 w 111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48">
                  <a:moveTo>
                    <a:pt x="0" y="148"/>
                  </a:moveTo>
                  <a:lnTo>
                    <a:pt x="111" y="148"/>
                  </a:lnTo>
                  <a:lnTo>
                    <a:pt x="111" y="127"/>
                  </a:lnTo>
                  <a:lnTo>
                    <a:pt x="26" y="127"/>
                  </a:lnTo>
                  <a:lnTo>
                    <a:pt x="26" y="82"/>
                  </a:lnTo>
                  <a:lnTo>
                    <a:pt x="102" y="82"/>
                  </a:lnTo>
                  <a:lnTo>
                    <a:pt x="102" y="61"/>
                  </a:lnTo>
                  <a:lnTo>
                    <a:pt x="26" y="61"/>
                  </a:lnTo>
                  <a:lnTo>
                    <a:pt x="26" y="21"/>
                  </a:lnTo>
                  <a:lnTo>
                    <a:pt x="109" y="21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5D15786F-F80D-4099-9490-B908C9DCF17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993063" y="-374651"/>
              <a:ext cx="190500" cy="234950"/>
            </a:xfrm>
            <a:custGeom>
              <a:avLst/>
              <a:gdLst>
                <a:gd name="T0" fmla="*/ 0 w 120"/>
                <a:gd name="T1" fmla="*/ 148 h 148"/>
                <a:gd name="T2" fmla="*/ 26 w 120"/>
                <a:gd name="T3" fmla="*/ 148 h 148"/>
                <a:gd name="T4" fmla="*/ 26 w 120"/>
                <a:gd name="T5" fmla="*/ 40 h 148"/>
                <a:gd name="T6" fmla="*/ 26 w 120"/>
                <a:gd name="T7" fmla="*/ 40 h 148"/>
                <a:gd name="T8" fmla="*/ 94 w 120"/>
                <a:gd name="T9" fmla="*/ 148 h 148"/>
                <a:gd name="T10" fmla="*/ 120 w 120"/>
                <a:gd name="T11" fmla="*/ 148 h 148"/>
                <a:gd name="T12" fmla="*/ 120 w 120"/>
                <a:gd name="T13" fmla="*/ 0 h 148"/>
                <a:gd name="T14" fmla="*/ 97 w 120"/>
                <a:gd name="T15" fmla="*/ 0 h 148"/>
                <a:gd name="T16" fmla="*/ 97 w 120"/>
                <a:gd name="T17" fmla="*/ 111 h 148"/>
                <a:gd name="T18" fmla="*/ 97 w 120"/>
                <a:gd name="T19" fmla="*/ 111 h 148"/>
                <a:gd name="T20" fmla="*/ 28 w 120"/>
                <a:gd name="T21" fmla="*/ 0 h 148"/>
                <a:gd name="T22" fmla="*/ 0 w 120"/>
                <a:gd name="T23" fmla="*/ 0 h 148"/>
                <a:gd name="T24" fmla="*/ 0 w 120"/>
                <a:gd name="T25" fmla="*/ 148 h 148"/>
                <a:gd name="T26" fmla="*/ 0 w 120"/>
                <a:gd name="T2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48">
                  <a:moveTo>
                    <a:pt x="0" y="148"/>
                  </a:moveTo>
                  <a:lnTo>
                    <a:pt x="26" y="14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20" y="0"/>
                  </a:lnTo>
                  <a:lnTo>
                    <a:pt x="97" y="0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3BB0A4E2-D0BA-45D3-9F3F-8A9E6FBEE7A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756525" y="-374651"/>
              <a:ext cx="41275" cy="234950"/>
            </a:xfrm>
            <a:custGeom>
              <a:avLst/>
              <a:gdLst>
                <a:gd name="T0" fmla="*/ 0 w 26"/>
                <a:gd name="T1" fmla="*/ 148 h 148"/>
                <a:gd name="T2" fmla="*/ 26 w 26"/>
                <a:gd name="T3" fmla="*/ 148 h 148"/>
                <a:gd name="T4" fmla="*/ 26 w 26"/>
                <a:gd name="T5" fmla="*/ 0 h 148"/>
                <a:gd name="T6" fmla="*/ 0 w 26"/>
                <a:gd name="T7" fmla="*/ 0 h 148"/>
                <a:gd name="T8" fmla="*/ 0 w 26"/>
                <a:gd name="T9" fmla="*/ 148 h 148"/>
                <a:gd name="T10" fmla="*/ 0 w 26"/>
                <a:gd name="T1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8">
                  <a:moveTo>
                    <a:pt x="0" y="148"/>
                  </a:moveTo>
                  <a:lnTo>
                    <a:pt x="26" y="14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0AB86895-9ED6-4D6D-B48D-87815B716B1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697788" y="-374651"/>
              <a:ext cx="217487" cy="234950"/>
            </a:xfrm>
            <a:custGeom>
              <a:avLst/>
              <a:gdLst>
                <a:gd name="T0" fmla="*/ 52 w 137"/>
                <a:gd name="T1" fmla="*/ 71 h 148"/>
                <a:gd name="T2" fmla="*/ 0 w 137"/>
                <a:gd name="T3" fmla="*/ 148 h 148"/>
                <a:gd name="T4" fmla="*/ 29 w 137"/>
                <a:gd name="T5" fmla="*/ 148 h 148"/>
                <a:gd name="T6" fmla="*/ 67 w 137"/>
                <a:gd name="T7" fmla="*/ 92 h 148"/>
                <a:gd name="T8" fmla="*/ 104 w 137"/>
                <a:gd name="T9" fmla="*/ 148 h 148"/>
                <a:gd name="T10" fmla="*/ 137 w 137"/>
                <a:gd name="T11" fmla="*/ 148 h 148"/>
                <a:gd name="T12" fmla="*/ 83 w 137"/>
                <a:gd name="T13" fmla="*/ 71 h 148"/>
                <a:gd name="T14" fmla="*/ 133 w 137"/>
                <a:gd name="T15" fmla="*/ 0 h 148"/>
                <a:gd name="T16" fmla="*/ 104 w 137"/>
                <a:gd name="T17" fmla="*/ 0 h 148"/>
                <a:gd name="T18" fmla="*/ 69 w 137"/>
                <a:gd name="T19" fmla="*/ 52 h 148"/>
                <a:gd name="T20" fmla="*/ 33 w 137"/>
                <a:gd name="T21" fmla="*/ 0 h 148"/>
                <a:gd name="T22" fmla="*/ 3 w 137"/>
                <a:gd name="T23" fmla="*/ 0 h 148"/>
                <a:gd name="T24" fmla="*/ 52 w 137"/>
                <a:gd name="T25" fmla="*/ 71 h 148"/>
                <a:gd name="T26" fmla="*/ 52 w 137"/>
                <a:gd name="T27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48">
                  <a:moveTo>
                    <a:pt x="52" y="71"/>
                  </a:moveTo>
                  <a:lnTo>
                    <a:pt x="0" y="148"/>
                  </a:lnTo>
                  <a:lnTo>
                    <a:pt x="29" y="148"/>
                  </a:lnTo>
                  <a:lnTo>
                    <a:pt x="67" y="92"/>
                  </a:lnTo>
                  <a:lnTo>
                    <a:pt x="104" y="148"/>
                  </a:lnTo>
                  <a:lnTo>
                    <a:pt x="137" y="148"/>
                  </a:lnTo>
                  <a:lnTo>
                    <a:pt x="83" y="71"/>
                  </a:lnTo>
                  <a:lnTo>
                    <a:pt x="133" y="0"/>
                  </a:lnTo>
                  <a:lnTo>
                    <a:pt x="104" y="0"/>
                  </a:lnTo>
                  <a:lnTo>
                    <a:pt x="69" y="52"/>
                  </a:lnTo>
                  <a:lnTo>
                    <a:pt x="33" y="0"/>
                  </a:lnTo>
                  <a:lnTo>
                    <a:pt x="3" y="0"/>
                  </a:lnTo>
                  <a:lnTo>
                    <a:pt x="52" y="71"/>
                  </a:lnTo>
                  <a:lnTo>
                    <a:pt x="52" y="71"/>
                  </a:ln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8D7F4CF3-372D-43AB-ABEA-AC97B2851A63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356475" y="-379413"/>
              <a:ext cx="87312" cy="139700"/>
            </a:xfrm>
            <a:custGeom>
              <a:avLst/>
              <a:gdLst>
                <a:gd name="T0" fmla="*/ 22 w 23"/>
                <a:gd name="T1" fmla="*/ 28 h 37"/>
                <a:gd name="T2" fmla="*/ 14 w 23"/>
                <a:gd name="T3" fmla="*/ 22 h 37"/>
                <a:gd name="T4" fmla="*/ 9 w 23"/>
                <a:gd name="T5" fmla="*/ 22 h 37"/>
                <a:gd name="T6" fmla="*/ 5 w 23"/>
                <a:gd name="T7" fmla="*/ 19 h 37"/>
                <a:gd name="T8" fmla="*/ 7 w 23"/>
                <a:gd name="T9" fmla="*/ 17 h 37"/>
                <a:gd name="T10" fmla="*/ 10 w 23"/>
                <a:gd name="T11" fmla="*/ 18 h 37"/>
                <a:gd name="T12" fmla="*/ 21 w 23"/>
                <a:gd name="T13" fmla="*/ 9 h 37"/>
                <a:gd name="T14" fmla="*/ 18 w 23"/>
                <a:gd name="T15" fmla="*/ 3 h 37"/>
                <a:gd name="T16" fmla="*/ 23 w 23"/>
                <a:gd name="T17" fmla="*/ 3 h 37"/>
                <a:gd name="T18" fmla="*/ 23 w 23"/>
                <a:gd name="T19" fmla="*/ 1 h 37"/>
                <a:gd name="T20" fmla="*/ 15 w 23"/>
                <a:gd name="T21" fmla="*/ 1 h 37"/>
                <a:gd name="T22" fmla="*/ 11 w 23"/>
                <a:gd name="T23" fmla="*/ 0 h 37"/>
                <a:gd name="T24" fmla="*/ 1 w 23"/>
                <a:gd name="T25" fmla="*/ 9 h 37"/>
                <a:gd name="T26" fmla="*/ 4 w 23"/>
                <a:gd name="T27" fmla="*/ 16 h 37"/>
                <a:gd name="T28" fmla="*/ 2 w 23"/>
                <a:gd name="T29" fmla="*/ 20 h 37"/>
                <a:gd name="T30" fmla="*/ 4 w 23"/>
                <a:gd name="T31" fmla="*/ 23 h 37"/>
                <a:gd name="T32" fmla="*/ 0 w 23"/>
                <a:gd name="T33" fmla="*/ 30 h 37"/>
                <a:gd name="T34" fmla="*/ 10 w 23"/>
                <a:gd name="T35" fmla="*/ 37 h 37"/>
                <a:gd name="T36" fmla="*/ 22 w 23"/>
                <a:gd name="T37" fmla="*/ 28 h 37"/>
                <a:gd name="T38" fmla="*/ 18 w 23"/>
                <a:gd name="T39" fmla="*/ 9 h 37"/>
                <a:gd name="T40" fmla="*/ 11 w 23"/>
                <a:gd name="T41" fmla="*/ 15 h 37"/>
                <a:gd name="T42" fmla="*/ 4 w 23"/>
                <a:gd name="T43" fmla="*/ 9 h 37"/>
                <a:gd name="T44" fmla="*/ 11 w 23"/>
                <a:gd name="T45" fmla="*/ 2 h 37"/>
                <a:gd name="T46" fmla="*/ 18 w 23"/>
                <a:gd name="T47" fmla="*/ 9 h 37"/>
                <a:gd name="T48" fmla="*/ 19 w 23"/>
                <a:gd name="T49" fmla="*/ 29 h 37"/>
                <a:gd name="T50" fmla="*/ 10 w 23"/>
                <a:gd name="T51" fmla="*/ 34 h 37"/>
                <a:gd name="T52" fmla="*/ 3 w 23"/>
                <a:gd name="T53" fmla="*/ 29 h 37"/>
                <a:gd name="T54" fmla="*/ 7 w 23"/>
                <a:gd name="T55" fmla="*/ 24 h 37"/>
                <a:gd name="T56" fmla="*/ 13 w 23"/>
                <a:gd name="T57" fmla="*/ 24 h 37"/>
                <a:gd name="T58" fmla="*/ 19 w 23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7">
                  <a:moveTo>
                    <a:pt x="22" y="28"/>
                  </a:moveTo>
                  <a:cubicBezTo>
                    <a:pt x="22" y="24"/>
                    <a:pt x="19" y="22"/>
                    <a:pt x="14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5" y="21"/>
                    <a:pt x="5" y="19"/>
                  </a:cubicBezTo>
                  <a:cubicBezTo>
                    <a:pt x="5" y="19"/>
                    <a:pt x="6" y="18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21" y="14"/>
                    <a:pt x="21" y="9"/>
                  </a:cubicBezTo>
                  <a:cubicBezTo>
                    <a:pt x="21" y="6"/>
                    <a:pt x="20" y="4"/>
                    <a:pt x="1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3" y="17"/>
                    <a:pt x="2" y="18"/>
                    <a:pt x="2" y="20"/>
                  </a:cubicBezTo>
                  <a:cubicBezTo>
                    <a:pt x="2" y="21"/>
                    <a:pt x="3" y="23"/>
                    <a:pt x="4" y="23"/>
                  </a:cubicBezTo>
                  <a:cubicBezTo>
                    <a:pt x="2" y="25"/>
                    <a:pt x="0" y="27"/>
                    <a:pt x="0" y="30"/>
                  </a:cubicBezTo>
                  <a:cubicBezTo>
                    <a:pt x="0" y="34"/>
                    <a:pt x="4" y="37"/>
                    <a:pt x="10" y="37"/>
                  </a:cubicBezTo>
                  <a:cubicBezTo>
                    <a:pt x="17" y="37"/>
                    <a:pt x="22" y="33"/>
                    <a:pt x="22" y="28"/>
                  </a:cubicBezTo>
                  <a:close/>
                  <a:moveTo>
                    <a:pt x="18" y="9"/>
                  </a:moveTo>
                  <a:cubicBezTo>
                    <a:pt x="18" y="13"/>
                    <a:pt x="15" y="15"/>
                    <a:pt x="11" y="15"/>
                  </a:cubicBezTo>
                  <a:cubicBezTo>
                    <a:pt x="6" y="15"/>
                    <a:pt x="4" y="13"/>
                    <a:pt x="4" y="9"/>
                  </a:cubicBezTo>
                  <a:cubicBezTo>
                    <a:pt x="4" y="5"/>
                    <a:pt x="7" y="2"/>
                    <a:pt x="11" y="2"/>
                  </a:cubicBezTo>
                  <a:cubicBezTo>
                    <a:pt x="15" y="2"/>
                    <a:pt x="18" y="5"/>
                    <a:pt x="18" y="9"/>
                  </a:cubicBezTo>
                  <a:close/>
                  <a:moveTo>
                    <a:pt x="19" y="29"/>
                  </a:moveTo>
                  <a:cubicBezTo>
                    <a:pt x="19" y="32"/>
                    <a:pt x="16" y="34"/>
                    <a:pt x="10" y="34"/>
                  </a:cubicBezTo>
                  <a:cubicBezTo>
                    <a:pt x="6" y="34"/>
                    <a:pt x="3" y="33"/>
                    <a:pt x="3" y="29"/>
                  </a:cubicBezTo>
                  <a:cubicBezTo>
                    <a:pt x="3" y="27"/>
                    <a:pt x="5" y="25"/>
                    <a:pt x="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9" y="26"/>
                    <a:pt x="19" y="29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CE76EEFB-C5A1-473D-8207-535E196304C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246938" y="-379413"/>
              <a:ext cx="41275" cy="90488"/>
            </a:xfrm>
            <a:custGeom>
              <a:avLst/>
              <a:gdLst>
                <a:gd name="T0" fmla="*/ 11 w 11"/>
                <a:gd name="T1" fmla="*/ 0 h 24"/>
                <a:gd name="T2" fmla="*/ 3 w 11"/>
                <a:gd name="T3" fmla="*/ 7 h 24"/>
                <a:gd name="T4" fmla="*/ 2 w 11"/>
                <a:gd name="T5" fmla="*/ 7 h 24"/>
                <a:gd name="T6" fmla="*/ 3 w 11"/>
                <a:gd name="T7" fmla="*/ 1 h 24"/>
                <a:gd name="T8" fmla="*/ 0 w 11"/>
                <a:gd name="T9" fmla="*/ 1 h 24"/>
                <a:gd name="T10" fmla="*/ 0 w 11"/>
                <a:gd name="T11" fmla="*/ 24 h 24"/>
                <a:gd name="T12" fmla="*/ 3 w 11"/>
                <a:gd name="T13" fmla="*/ 24 h 24"/>
                <a:gd name="T14" fmla="*/ 3 w 11"/>
                <a:gd name="T15" fmla="*/ 15 h 24"/>
                <a:gd name="T16" fmla="*/ 11 w 11"/>
                <a:gd name="T17" fmla="*/ 3 h 24"/>
                <a:gd name="T18" fmla="*/ 11 w 1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6" y="0"/>
                    <a:pt x="3" y="3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7"/>
                    <a:pt x="6" y="2"/>
                    <a:pt x="11" y="3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76ACCD27-278A-4D9E-BFF3-2BAB491F36FA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7194550" y="-379413"/>
              <a:ext cx="79375" cy="93663"/>
            </a:xfrm>
            <a:custGeom>
              <a:avLst/>
              <a:gdLst>
                <a:gd name="T0" fmla="*/ 21 w 21"/>
                <a:gd name="T1" fmla="*/ 12 h 25"/>
                <a:gd name="T2" fmla="*/ 11 w 21"/>
                <a:gd name="T3" fmla="*/ 0 h 25"/>
                <a:gd name="T4" fmla="*/ 0 w 21"/>
                <a:gd name="T5" fmla="*/ 12 h 25"/>
                <a:gd name="T6" fmla="*/ 10 w 21"/>
                <a:gd name="T7" fmla="*/ 25 h 25"/>
                <a:gd name="T8" fmla="*/ 21 w 21"/>
                <a:gd name="T9" fmla="*/ 12 h 25"/>
                <a:gd name="T10" fmla="*/ 18 w 21"/>
                <a:gd name="T11" fmla="*/ 12 h 25"/>
                <a:gd name="T12" fmla="*/ 11 w 21"/>
                <a:gd name="T13" fmla="*/ 22 h 25"/>
                <a:gd name="T14" fmla="*/ 3 w 21"/>
                <a:gd name="T15" fmla="*/ 12 h 25"/>
                <a:gd name="T16" fmla="*/ 11 w 21"/>
                <a:gd name="T17" fmla="*/ 3 h 25"/>
                <a:gd name="T18" fmla="*/ 18 w 21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5">
                  <a:moveTo>
                    <a:pt x="21" y="12"/>
                  </a:moveTo>
                  <a:cubicBezTo>
                    <a:pt x="21" y="3"/>
                    <a:pt x="16" y="0"/>
                    <a:pt x="11" y="0"/>
                  </a:cubicBezTo>
                  <a:cubicBezTo>
                    <a:pt x="4" y="0"/>
                    <a:pt x="0" y="6"/>
                    <a:pt x="0" y="12"/>
                  </a:cubicBezTo>
                  <a:cubicBezTo>
                    <a:pt x="0" y="21"/>
                    <a:pt x="4" y="25"/>
                    <a:pt x="10" y="25"/>
                  </a:cubicBezTo>
                  <a:cubicBezTo>
                    <a:pt x="17" y="25"/>
                    <a:pt x="21" y="19"/>
                    <a:pt x="21" y="12"/>
                  </a:cubicBezTo>
                  <a:close/>
                  <a:moveTo>
                    <a:pt x="18" y="12"/>
                  </a:moveTo>
                  <a:cubicBezTo>
                    <a:pt x="18" y="19"/>
                    <a:pt x="14" y="22"/>
                    <a:pt x="11" y="22"/>
                  </a:cubicBezTo>
                  <a:cubicBezTo>
                    <a:pt x="6" y="22"/>
                    <a:pt x="3" y="19"/>
                    <a:pt x="3" y="12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6" y="3"/>
                    <a:pt x="18" y="6"/>
                    <a:pt x="18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31D5BD55-B9FA-48E2-AA0D-191B22D6549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089775" y="-374651"/>
              <a:ext cx="68262" cy="88900"/>
            </a:xfrm>
            <a:custGeom>
              <a:avLst/>
              <a:gdLst>
                <a:gd name="T0" fmla="*/ 18 w 18"/>
                <a:gd name="T1" fmla="*/ 23 h 24"/>
                <a:gd name="T2" fmla="*/ 18 w 18"/>
                <a:gd name="T3" fmla="*/ 0 h 24"/>
                <a:gd name="T4" fmla="*/ 15 w 18"/>
                <a:gd name="T5" fmla="*/ 0 h 24"/>
                <a:gd name="T6" fmla="*/ 15 w 18"/>
                <a:gd name="T7" fmla="*/ 11 h 24"/>
                <a:gd name="T8" fmla="*/ 8 w 18"/>
                <a:gd name="T9" fmla="*/ 21 h 24"/>
                <a:gd name="T10" fmla="*/ 3 w 18"/>
                <a:gd name="T11" fmla="*/ 15 h 24"/>
                <a:gd name="T12" fmla="*/ 3 w 18"/>
                <a:gd name="T13" fmla="*/ 0 h 24"/>
                <a:gd name="T14" fmla="*/ 0 w 18"/>
                <a:gd name="T15" fmla="*/ 0 h 24"/>
                <a:gd name="T16" fmla="*/ 0 w 18"/>
                <a:gd name="T17" fmla="*/ 16 h 24"/>
                <a:gd name="T18" fmla="*/ 7 w 18"/>
                <a:gd name="T19" fmla="*/ 24 h 24"/>
                <a:gd name="T20" fmla="*/ 16 w 18"/>
                <a:gd name="T21" fmla="*/ 18 h 24"/>
                <a:gd name="T22" fmla="*/ 16 w 18"/>
                <a:gd name="T23" fmla="*/ 18 h 24"/>
                <a:gd name="T24" fmla="*/ 15 w 18"/>
                <a:gd name="T25" fmla="*/ 23 h 24"/>
                <a:gd name="T26" fmla="*/ 18 w 18"/>
                <a:gd name="T2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7"/>
                    <a:pt x="12" y="21"/>
                    <a:pt x="8" y="21"/>
                  </a:cubicBezTo>
                  <a:cubicBezTo>
                    <a:pt x="4" y="21"/>
                    <a:pt x="3" y="19"/>
                    <a:pt x="3" y="1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2" y="24"/>
                    <a:pt x="7" y="24"/>
                  </a:cubicBezTo>
                  <a:cubicBezTo>
                    <a:pt x="11" y="24"/>
                    <a:pt x="14" y="21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9"/>
                    <a:pt x="15" y="22"/>
                    <a:pt x="15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31ADEA2B-E549-49FC-8984-D0F6A847F524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6985000" y="-379413"/>
              <a:ext cx="71437" cy="134938"/>
            </a:xfrm>
            <a:custGeom>
              <a:avLst/>
              <a:gdLst>
                <a:gd name="T0" fmla="*/ 19 w 19"/>
                <a:gd name="T1" fmla="*/ 11 h 36"/>
                <a:gd name="T2" fmla="*/ 10 w 19"/>
                <a:gd name="T3" fmla="*/ 0 h 36"/>
                <a:gd name="T4" fmla="*/ 2 w 19"/>
                <a:gd name="T5" fmla="*/ 6 h 36"/>
                <a:gd name="T6" fmla="*/ 2 w 19"/>
                <a:gd name="T7" fmla="*/ 6 h 36"/>
                <a:gd name="T8" fmla="*/ 3 w 19"/>
                <a:gd name="T9" fmla="*/ 1 h 36"/>
                <a:gd name="T10" fmla="*/ 0 w 19"/>
                <a:gd name="T11" fmla="*/ 1 h 36"/>
                <a:gd name="T12" fmla="*/ 0 w 19"/>
                <a:gd name="T13" fmla="*/ 36 h 36"/>
                <a:gd name="T14" fmla="*/ 3 w 19"/>
                <a:gd name="T15" fmla="*/ 36 h 36"/>
                <a:gd name="T16" fmla="*/ 3 w 19"/>
                <a:gd name="T17" fmla="*/ 24 h 36"/>
                <a:gd name="T18" fmla="*/ 7 w 19"/>
                <a:gd name="T19" fmla="*/ 24 h 36"/>
                <a:gd name="T20" fmla="*/ 19 w 19"/>
                <a:gd name="T21" fmla="*/ 11 h 36"/>
                <a:gd name="T22" fmla="*/ 16 w 19"/>
                <a:gd name="T23" fmla="*/ 12 h 36"/>
                <a:gd name="T24" fmla="*/ 7 w 19"/>
                <a:gd name="T25" fmla="*/ 22 h 36"/>
                <a:gd name="T26" fmla="*/ 3 w 19"/>
                <a:gd name="T27" fmla="*/ 21 h 36"/>
                <a:gd name="T28" fmla="*/ 3 w 19"/>
                <a:gd name="T29" fmla="*/ 13 h 36"/>
                <a:gd name="T30" fmla="*/ 10 w 19"/>
                <a:gd name="T31" fmla="*/ 3 h 36"/>
                <a:gd name="T32" fmla="*/ 16 w 19"/>
                <a:gd name="T33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6">
                  <a:moveTo>
                    <a:pt x="19" y="11"/>
                  </a:moveTo>
                  <a:cubicBezTo>
                    <a:pt x="19" y="4"/>
                    <a:pt x="16" y="0"/>
                    <a:pt x="10" y="0"/>
                  </a:cubicBezTo>
                  <a:cubicBezTo>
                    <a:pt x="7" y="0"/>
                    <a:pt x="4" y="2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5" y="24"/>
                    <a:pt x="7" y="24"/>
                  </a:cubicBezTo>
                  <a:cubicBezTo>
                    <a:pt x="14" y="24"/>
                    <a:pt x="19" y="20"/>
                    <a:pt x="19" y="11"/>
                  </a:cubicBezTo>
                  <a:close/>
                  <a:moveTo>
                    <a:pt x="16" y="12"/>
                  </a:moveTo>
                  <a:cubicBezTo>
                    <a:pt x="16" y="19"/>
                    <a:pt x="13" y="22"/>
                    <a:pt x="7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9"/>
                    <a:pt x="5" y="3"/>
                    <a:pt x="10" y="3"/>
                  </a:cubicBezTo>
                  <a:cubicBezTo>
                    <a:pt x="14" y="3"/>
                    <a:pt x="16" y="6"/>
                    <a:pt x="16" y="12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F113D378-14FD-4E3D-A5F6-226DAF88194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-7464425" y="-525463"/>
              <a:ext cx="465137" cy="434975"/>
            </a:xfrm>
            <a:custGeom>
              <a:avLst/>
              <a:gdLst>
                <a:gd name="T0" fmla="*/ 91 w 124"/>
                <a:gd name="T1" fmla="*/ 116 h 116"/>
                <a:gd name="T2" fmla="*/ 0 w 124"/>
                <a:gd name="T3" fmla="*/ 26 h 116"/>
                <a:gd name="T4" fmla="*/ 4 w 124"/>
                <a:gd name="T5" fmla="*/ 0 h 116"/>
                <a:gd name="T6" fmla="*/ 6 w 124"/>
                <a:gd name="T7" fmla="*/ 0 h 116"/>
                <a:gd name="T8" fmla="*/ 2 w 124"/>
                <a:gd name="T9" fmla="*/ 26 h 116"/>
                <a:gd name="T10" fmla="*/ 91 w 124"/>
                <a:gd name="T11" fmla="*/ 114 h 116"/>
                <a:gd name="T12" fmla="*/ 124 w 124"/>
                <a:gd name="T13" fmla="*/ 107 h 116"/>
                <a:gd name="T14" fmla="*/ 124 w 124"/>
                <a:gd name="T15" fmla="*/ 110 h 116"/>
                <a:gd name="T16" fmla="*/ 91 w 124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16">
                  <a:moveTo>
                    <a:pt x="91" y="116"/>
                  </a:moveTo>
                  <a:cubicBezTo>
                    <a:pt x="41" y="116"/>
                    <a:pt x="0" y="76"/>
                    <a:pt x="0" y="26"/>
                  </a:cubicBezTo>
                  <a:cubicBezTo>
                    <a:pt x="0" y="17"/>
                    <a:pt x="2" y="8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7"/>
                    <a:pt x="2" y="26"/>
                  </a:cubicBezTo>
                  <a:cubicBezTo>
                    <a:pt x="2" y="74"/>
                    <a:pt x="42" y="114"/>
                    <a:pt x="91" y="114"/>
                  </a:cubicBezTo>
                  <a:cubicBezTo>
                    <a:pt x="102" y="114"/>
                    <a:pt x="113" y="112"/>
                    <a:pt x="124" y="107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14" y="114"/>
                    <a:pt x="102" y="116"/>
                    <a:pt x="91" y="116"/>
                  </a:cubicBezTo>
                  <a:close/>
                </a:path>
              </a:pathLst>
            </a:custGeom>
            <a:solidFill>
              <a:srgbClr val="009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3BF1BCCF-F6A2-45AF-A42F-EF5B0B73C41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D6B40C46-CEBF-4136-B1F2-3B82B13E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5" y="512540"/>
            <a:ext cx="3600000" cy="792000"/>
          </a:xfrm>
        </p:spPr>
        <p:txBody>
          <a:bodyPr/>
          <a:lstStyle/>
          <a:p>
            <a:r>
              <a:rPr lang="de-DE" sz="2599" dirty="0">
                <a:solidFill>
                  <a:srgbClr val="00977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LOREM IPSUM DOLOR AMET CONSETETUR</a:t>
            </a:r>
          </a:p>
        </p:txBody>
      </p:sp>
      <p:sp>
        <p:nvSpPr>
          <p:cNvPr id="69" name="Subtitle 5">
            <a:extLst>
              <a:ext uri="{FF2B5EF4-FFF2-40B4-BE49-F238E27FC236}">
                <a16:creationId xmlns:a16="http://schemas.microsoft.com/office/drawing/2014/main" id="{64B8C105-2693-49EC-A88A-803098CC8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3" y="1404499"/>
            <a:ext cx="3592800" cy="295902"/>
          </a:xfr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3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35005E7-E7F1-498F-88FE-185E3D70A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39"/>
          <a:stretch/>
        </p:blipFill>
        <p:spPr>
          <a:xfrm>
            <a:off x="1635567" y="4546600"/>
            <a:ext cx="675958" cy="112570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D90E349-B4F5-49B5-89B8-E929B47A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48" y="4420093"/>
            <a:ext cx="724812" cy="14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15" name="Grafik 14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70236045-1D2C-404C-81F4-5B1B528B3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29" y="2081304"/>
            <a:ext cx="3737687" cy="2872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9C886A4D-BA1F-41B9-BB53-25F4A2F2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62" name="Datumsplatzhalter 2">
            <a:extLst>
              <a:ext uri="{FF2B5EF4-FFF2-40B4-BE49-F238E27FC236}">
                <a16:creationId xmlns:a16="http://schemas.microsoft.com/office/drawing/2014/main" id="{6A23A55C-FFA0-4854-9388-305A5698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68" name="Fußzeilenplatzhalter 3">
            <a:extLst>
              <a:ext uri="{FF2B5EF4-FFF2-40B4-BE49-F238E27FC236}">
                <a16:creationId xmlns:a16="http://schemas.microsoft.com/office/drawing/2014/main" id="{FE98EC0A-52AB-45E8-B0B9-DAA5F7D8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69" name="Foliennummernplatzhalter 4">
            <a:extLst>
              <a:ext uri="{FF2B5EF4-FFF2-40B4-BE49-F238E27FC236}">
                <a16:creationId xmlns:a16="http://schemas.microsoft.com/office/drawing/2014/main" id="{3C0DD2C5-1E5A-428E-A45B-B643E64B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B7F4EEE1-214A-4FE9-A59B-07CDFB968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29" name="Textplatzhalter 9">
            <a:hlinkClick r:id="rId5" action="ppaction://hlinksldjump"/>
            <a:extLst>
              <a:ext uri="{FF2B5EF4-FFF2-40B4-BE49-F238E27FC236}">
                <a16:creationId xmlns:a16="http://schemas.microsoft.com/office/drawing/2014/main" id="{6C564F22-00AE-4DDA-AC37-9F4FEE60A13A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pic>
        <p:nvPicPr>
          <p:cNvPr id="7" name="Picture 6" descr="A picture containing tree, outdoor, plant, close&#10;&#10;Description automatically generated">
            <a:extLst>
              <a:ext uri="{FF2B5EF4-FFF2-40B4-BE49-F238E27FC236}">
                <a16:creationId xmlns:a16="http://schemas.microsoft.com/office/drawing/2014/main" id="{FC212EFD-9AA6-49BC-A841-A39C60A0C4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42" b="7037"/>
          <a:stretch/>
        </p:blipFill>
        <p:spPr>
          <a:xfrm>
            <a:off x="3731094" y="2185807"/>
            <a:ext cx="3565055" cy="2148068"/>
          </a:xfrm>
          <a:prstGeom prst="rect">
            <a:avLst/>
          </a:prstGeom>
        </p:spPr>
      </p:pic>
      <p:pic>
        <p:nvPicPr>
          <p:cNvPr id="9" name="Picture 8" descr="A picture containing text, floor, indoor, wood&#10;&#10;Description automatically generated">
            <a:extLst>
              <a:ext uri="{FF2B5EF4-FFF2-40B4-BE49-F238E27FC236}">
                <a16:creationId xmlns:a16="http://schemas.microsoft.com/office/drawing/2014/main" id="{D83FB319-19F9-440C-B324-F712D0D781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085"/>
          <a:stretch/>
        </p:blipFill>
        <p:spPr>
          <a:xfrm>
            <a:off x="6381751" y="3429000"/>
            <a:ext cx="3498726" cy="21702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1985BBB-6D6C-441A-AA8C-E8A584951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991" y="3346704"/>
            <a:ext cx="4929064" cy="232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19" name="Grafik 18" descr="Ein Bild, das Text, Elektronik, Screenshot, Anzeige enthält.&#10;&#10;Automatisch generierte Beschreibung">
            <a:extLst>
              <a:ext uri="{FF2B5EF4-FFF2-40B4-BE49-F238E27FC236}">
                <a16:creationId xmlns:a16="http://schemas.microsoft.com/office/drawing/2014/main" id="{80155B25-42FA-4E5E-B897-17B16F5A64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997" y="3713904"/>
            <a:ext cx="1457700" cy="195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5" name="Picture 4" descr="A picture containing indoor, ceiling, building, area&#10;&#10;Description automatically generated">
            <a:extLst>
              <a:ext uri="{FF2B5EF4-FFF2-40B4-BE49-F238E27FC236}">
                <a16:creationId xmlns:a16="http://schemas.microsoft.com/office/drawing/2014/main" id="{0DFF7700-609B-47AB-A65F-A15E0E2EF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571" r="8055"/>
          <a:stretch/>
        </p:blipFill>
        <p:spPr>
          <a:xfrm>
            <a:off x="2605920" y="3847722"/>
            <a:ext cx="1293213" cy="175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16BAE878-4933-4311-B838-C46DF7DB0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LOREM IPSUM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5820D8F-FE2A-4009-8DF1-4D7426440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Amet</a:t>
            </a:r>
          </a:p>
        </p:txBody>
      </p:sp>
      <p:sp>
        <p:nvSpPr>
          <p:cNvPr id="5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878D01F5-1F01-44DB-B0B4-4ACFA519C32D}"/>
              </a:ext>
            </a:extLst>
          </p:cNvPr>
          <p:cNvSpPr txBox="1">
            <a:spLocks/>
          </p:cNvSpPr>
          <p:nvPr/>
        </p:nvSpPr>
        <p:spPr>
          <a:xfrm>
            <a:off x="6212541" y="869576"/>
            <a:ext cx="2689412" cy="94017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pic>
        <p:nvPicPr>
          <p:cNvPr id="9" name="Picture Placeholder 8" descr="A picture containing green, indoor, bin, miller&#10;&#10;Description automatically generated">
            <a:extLst>
              <a:ext uri="{FF2B5EF4-FFF2-40B4-BE49-F238E27FC236}">
                <a16:creationId xmlns:a16="http://schemas.microsoft.com/office/drawing/2014/main" id="{00C194AE-80C2-4B4B-A0AC-3D00A720F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808" r="22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84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11980-8CEF-4370-8C48-C5EA3F608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367" t="-5858" r="4411" b="2864"/>
          <a:stretch/>
        </p:blipFill>
        <p:spPr>
          <a:xfrm>
            <a:off x="1886489" y="2606465"/>
            <a:ext cx="4782313" cy="2598947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D36D4A-8A91-40DD-93D0-6E81A787C53F}"/>
              </a:ext>
            </a:extLst>
          </p:cNvPr>
          <p:cNvSpPr/>
          <p:nvPr/>
        </p:nvSpPr>
        <p:spPr bwMode="gray">
          <a:xfrm>
            <a:off x="1886489" y="5205413"/>
            <a:ext cx="4782313" cy="36754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33A49873-28F1-4406-8428-45E9A154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LOREM IPSUM DOLOR SIT AMET CONSETETUR ELITR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60ED0-6B2A-41A4-9185-BF74123B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78DB-7842-4728-8ADC-38F35882B2AD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E54C9-2DEE-4F0D-8919-EC78A4F4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9B24-5CF4-46FA-A45E-BCABACE2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4408-D9A5-4273-AA2F-D5E1487AA85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9" name="Untertitel 28">
            <a:extLst>
              <a:ext uri="{FF2B5EF4-FFF2-40B4-BE49-F238E27FC236}">
                <a16:creationId xmlns:a16="http://schemas.microsoft.com/office/drawing/2014/main" id="{D7D49ABF-AC0A-4354-9CE8-2972BCD6D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E32CE71-7D4D-4849-A19B-EFD3A60A51A2}"/>
              </a:ext>
            </a:extLst>
          </p:cNvPr>
          <p:cNvSpPr txBox="1">
            <a:spLocks/>
          </p:cNvSpPr>
          <p:nvPr/>
        </p:nvSpPr>
        <p:spPr>
          <a:xfrm>
            <a:off x="8575870" y="4504672"/>
            <a:ext cx="674706" cy="2878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Dolore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C2585-AA86-46FB-A9E4-4AB511D146AA}"/>
              </a:ext>
            </a:extLst>
          </p:cNvPr>
          <p:cNvSpPr txBox="1">
            <a:spLocks/>
          </p:cNvSpPr>
          <p:nvPr/>
        </p:nvSpPr>
        <p:spPr>
          <a:xfrm>
            <a:off x="7331819" y="4504672"/>
            <a:ext cx="1163338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Aliquyam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erat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5FF20614-114C-43CE-BADC-1AEDFB2B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493978"/>
            <a:ext cx="6737405" cy="317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57793004-8646-49DE-B962-4BDB30DA2D51}"/>
              </a:ext>
            </a:extLst>
          </p:cNvPr>
          <p:cNvSpPr txBox="1">
            <a:spLocks/>
          </p:cNvSpPr>
          <p:nvPr/>
        </p:nvSpPr>
        <p:spPr>
          <a:xfrm>
            <a:off x="7277052" y="2555924"/>
            <a:ext cx="3848231" cy="23606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12" name="Textplatzhalter 9">
            <a:hlinkClick r:id="rId4" action="ppaction://hlinksldjump"/>
            <a:extLst>
              <a:ext uri="{FF2B5EF4-FFF2-40B4-BE49-F238E27FC236}">
                <a16:creationId xmlns:a16="http://schemas.microsoft.com/office/drawing/2014/main" id="{2C97619B-DF10-44A5-97DF-AA1F82B24651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7532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C244C1-1296-4455-90EB-31475242C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LOREM IPSUM DOLOR SIT AMET CONSETETUR ELITR</a:t>
            </a:r>
          </a:p>
        </p:txBody>
      </p:sp>
      <p:sp>
        <p:nvSpPr>
          <p:cNvPr id="60" name="Datumsplatzhalter 2">
            <a:extLst>
              <a:ext uri="{FF2B5EF4-FFF2-40B4-BE49-F238E27FC236}">
                <a16:creationId xmlns:a16="http://schemas.microsoft.com/office/drawing/2014/main" id="{2053DE35-5B90-424E-9E9B-76814851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2B037ED6-2697-4BAA-B978-0AFA35F8C4F7}" type="datetime1">
              <a:rPr lang="en-US" smtClean="0"/>
              <a:pPr/>
              <a:t>2/19/2025</a:t>
            </a:fld>
            <a:endParaRPr lang="en-US"/>
          </a:p>
        </p:txBody>
      </p:sp>
      <p:sp>
        <p:nvSpPr>
          <p:cNvPr id="61" name="Fußzeilenplatzhalter 3">
            <a:extLst>
              <a:ext uri="{FF2B5EF4-FFF2-40B4-BE49-F238E27FC236}">
                <a16:creationId xmlns:a16="http://schemas.microsoft.com/office/drawing/2014/main" id="{025380E7-02C6-4766-B6B7-2210FA73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da-DK" dirty="0"/>
              <a:t>Lorem ipsum dolor sit amet </a:t>
            </a:r>
            <a:endParaRPr lang="en-US" dirty="0"/>
          </a:p>
        </p:txBody>
      </p:sp>
      <p:sp>
        <p:nvSpPr>
          <p:cNvPr id="62" name="Foliennummernplatzhalter 4">
            <a:extLst>
              <a:ext uri="{FF2B5EF4-FFF2-40B4-BE49-F238E27FC236}">
                <a16:creationId xmlns:a16="http://schemas.microsoft.com/office/drawing/2014/main" id="{BFD20F20-18AE-4CFF-B400-30A4DED5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9C4DE21E-02BB-4873-A55A-6D32BA1E5F5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4E102E-A4C5-46F1-A2F1-556A4E198E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D25A0-B6A1-4853-BEFF-32CB2E55B0EA}"/>
              </a:ext>
            </a:extLst>
          </p:cNvPr>
          <p:cNvGrpSpPr/>
          <p:nvPr/>
        </p:nvGrpSpPr>
        <p:grpSpPr>
          <a:xfrm>
            <a:off x="4094402" y="2691785"/>
            <a:ext cx="1595069" cy="2604216"/>
            <a:chOff x="2246988" y="2809875"/>
            <a:chExt cx="1595438" cy="260481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4E42C3-AC14-4997-BE94-6527DAAD433C}"/>
                </a:ext>
              </a:extLst>
            </p:cNvPr>
            <p:cNvSpPr/>
            <p:nvPr/>
          </p:nvSpPr>
          <p:spPr>
            <a:xfrm>
              <a:off x="2246988" y="2809875"/>
              <a:ext cx="1590675" cy="26048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ED75A4-3104-4F14-8AE2-9E274B37829F}"/>
                </a:ext>
              </a:extLst>
            </p:cNvPr>
            <p:cNvGrpSpPr/>
            <p:nvPr/>
          </p:nvGrpSpPr>
          <p:grpSpPr>
            <a:xfrm>
              <a:off x="2372586" y="3309938"/>
              <a:ext cx="1349005" cy="1497013"/>
              <a:chOff x="5413491" y="3548063"/>
              <a:chExt cx="1349005" cy="14970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9E96C79-DC5F-494F-BFC6-DF8E5CC9169E}"/>
                  </a:ext>
                </a:extLst>
              </p:cNvPr>
              <p:cNvGrpSpPr/>
              <p:nvPr/>
            </p:nvGrpSpPr>
            <p:grpSpPr>
              <a:xfrm>
                <a:off x="5413491" y="3548063"/>
                <a:ext cx="828675" cy="809625"/>
                <a:chOff x="5476875" y="3848100"/>
                <a:chExt cx="828675" cy="80962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7264188-A260-420A-91CB-6894791A2316}"/>
                    </a:ext>
                  </a:extLst>
                </p:cNvPr>
                <p:cNvSpPr/>
                <p:nvPr/>
              </p:nvSpPr>
              <p:spPr>
                <a:xfrm>
                  <a:off x="5476875" y="3848100"/>
                  <a:ext cx="828675" cy="80962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GB" sz="600" dirty="0"/>
                    <a:t>Stet </a:t>
                  </a:r>
                  <a:r>
                    <a:rPr lang="en-GB" sz="600" dirty="0" err="1"/>
                    <a:t>clita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kasd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gubergren</a:t>
                  </a:r>
                  <a:r>
                    <a:rPr lang="en-GB" sz="600" dirty="0"/>
                    <a:t>, no sea </a:t>
                  </a:r>
                  <a:r>
                    <a:rPr lang="en-GB" sz="600" dirty="0" err="1"/>
                    <a:t>takimata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sanctus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est</a:t>
                  </a:r>
                  <a:endParaRPr lang="en-GB" sz="600" dirty="0"/>
                </a:p>
              </p:txBody>
            </p:sp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B25F14C4-D254-48DD-9096-F623991D5A94}"/>
                    </a:ext>
                  </a:extLst>
                </p:cNvPr>
                <p:cNvSpPr/>
                <p:nvPr/>
              </p:nvSpPr>
              <p:spPr>
                <a:xfrm rot="13653810">
                  <a:off x="5496040" y="4545679"/>
                  <a:ext cx="92891" cy="92869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53BD336-54F4-40FF-80E7-1174DDA13B89}"/>
                  </a:ext>
                </a:extLst>
              </p:cNvPr>
              <p:cNvGrpSpPr/>
              <p:nvPr/>
            </p:nvGrpSpPr>
            <p:grpSpPr>
              <a:xfrm flipH="1">
                <a:off x="6065042" y="4363655"/>
                <a:ext cx="697454" cy="681421"/>
                <a:chOff x="5476875" y="3848100"/>
                <a:chExt cx="828675" cy="809625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100C151-D27A-4D78-BCE1-3BB2D92896DC}"/>
                    </a:ext>
                  </a:extLst>
                </p:cNvPr>
                <p:cNvSpPr/>
                <p:nvPr/>
              </p:nvSpPr>
              <p:spPr>
                <a:xfrm>
                  <a:off x="5476875" y="3848100"/>
                  <a:ext cx="828675" cy="80962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GB" sz="600" dirty="0"/>
                    <a:t>Sea lorem ipsum no </a:t>
                  </a:r>
                  <a:r>
                    <a:rPr lang="en-GB" sz="600" dirty="0" err="1"/>
                    <a:t>takimata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est</a:t>
                  </a:r>
                  <a:r>
                    <a:rPr lang="en-GB" sz="600" dirty="0"/>
                    <a:t> </a:t>
                  </a:r>
                  <a:r>
                    <a:rPr lang="en-GB" sz="600" dirty="0" err="1"/>
                    <a:t>sanctus</a:t>
                  </a:r>
                  <a:endParaRPr lang="en-GB" sz="600" dirty="0"/>
                </a:p>
              </p:txBody>
            </p: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FD4C0A0B-95ED-4541-AE56-5A7676D1785A}"/>
                    </a:ext>
                  </a:extLst>
                </p:cNvPr>
                <p:cNvSpPr/>
                <p:nvPr/>
              </p:nvSpPr>
              <p:spPr>
                <a:xfrm rot="13653810">
                  <a:off x="5496040" y="4545679"/>
                  <a:ext cx="92891" cy="92869"/>
                </a:xfrm>
                <a:prstGeom prst="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7637762-3B67-40C3-9F41-992B8D7753EF}"/>
                </a:ext>
              </a:extLst>
            </p:cNvPr>
            <p:cNvSpPr/>
            <p:nvPr/>
          </p:nvSpPr>
          <p:spPr>
            <a:xfrm>
              <a:off x="2311504" y="5117694"/>
              <a:ext cx="1326133" cy="131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2" rtlCol="0" anchor="ctr"/>
            <a:lstStyle/>
            <a:p>
              <a:r>
                <a:rPr lang="de-DE" sz="600" dirty="0">
                  <a:solidFill>
                    <a:schemeClr val="accent1"/>
                  </a:solidFill>
                </a:rPr>
                <a:t>Type </a:t>
              </a:r>
              <a:r>
                <a:rPr lang="de-DE" sz="600" dirty="0" err="1">
                  <a:solidFill>
                    <a:schemeClr val="accent1"/>
                  </a:solidFill>
                </a:rPr>
                <a:t>message</a:t>
              </a:r>
              <a:r>
                <a:rPr lang="de-DE" sz="600" dirty="0">
                  <a:solidFill>
                    <a:schemeClr val="accent1"/>
                  </a:solidFill>
                </a:rPr>
                <a:t>…</a:t>
              </a:r>
              <a:endParaRPr lang="en-GB" sz="6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87A121B-6568-4509-8F7E-3F66815B9112}"/>
                </a:ext>
              </a:extLst>
            </p:cNvPr>
            <p:cNvSpPr/>
            <p:nvPr/>
          </p:nvSpPr>
          <p:spPr>
            <a:xfrm rot="5400000">
              <a:off x="3654260" y="5127353"/>
              <a:ext cx="131223" cy="107004"/>
            </a:xfrm>
            <a:custGeom>
              <a:avLst/>
              <a:gdLst>
                <a:gd name="connsiteX0" fmla="*/ 0 w 131223"/>
                <a:gd name="connsiteY0" fmla="*/ 107004 h 107004"/>
                <a:gd name="connsiteX1" fmla="*/ 65612 w 131223"/>
                <a:gd name="connsiteY1" fmla="*/ 0 h 107004"/>
                <a:gd name="connsiteX2" fmla="*/ 131223 w 131223"/>
                <a:gd name="connsiteY2" fmla="*/ 107004 h 107004"/>
                <a:gd name="connsiteX3" fmla="*/ 87554 w 131223"/>
                <a:gd name="connsiteY3" fmla="*/ 107004 h 107004"/>
                <a:gd name="connsiteX4" fmla="*/ 65613 w 131223"/>
                <a:gd name="connsiteY4" fmla="*/ 71221 h 107004"/>
                <a:gd name="connsiteX5" fmla="*/ 43672 w 131223"/>
                <a:gd name="connsiteY5" fmla="*/ 107004 h 10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223" h="107004">
                  <a:moveTo>
                    <a:pt x="0" y="107004"/>
                  </a:moveTo>
                  <a:lnTo>
                    <a:pt x="65612" y="0"/>
                  </a:lnTo>
                  <a:lnTo>
                    <a:pt x="131223" y="107004"/>
                  </a:lnTo>
                  <a:lnTo>
                    <a:pt x="87554" y="107004"/>
                  </a:lnTo>
                  <a:lnTo>
                    <a:pt x="65613" y="71221"/>
                  </a:lnTo>
                  <a:lnTo>
                    <a:pt x="43672" y="1070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13193F-953B-44F3-8528-62A0D60D5C03}"/>
                </a:ext>
              </a:extLst>
            </p:cNvPr>
            <p:cNvSpPr/>
            <p:nvPr/>
          </p:nvSpPr>
          <p:spPr>
            <a:xfrm>
              <a:off x="2251751" y="2821309"/>
              <a:ext cx="1590675" cy="369516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A85B6FC-1ABD-485A-9DEA-E45CFFFB3B49}"/>
                </a:ext>
              </a:extLst>
            </p:cNvPr>
            <p:cNvGrpSpPr/>
            <p:nvPr/>
          </p:nvGrpSpPr>
          <p:grpSpPr>
            <a:xfrm>
              <a:off x="2332817" y="2897778"/>
              <a:ext cx="1009430" cy="250640"/>
              <a:chOff x="5369940" y="2897778"/>
              <a:chExt cx="1009430" cy="25064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F67D9AB-CCC3-427E-8542-EB9D1EABAB11}"/>
                  </a:ext>
                </a:extLst>
              </p:cNvPr>
              <p:cNvSpPr/>
              <p:nvPr/>
            </p:nvSpPr>
            <p:spPr>
              <a:xfrm>
                <a:off x="5369940" y="2897778"/>
                <a:ext cx="250640" cy="250640"/>
              </a:xfrm>
              <a:prstGeom prst="ellipse">
                <a:avLst/>
              </a:prstGeom>
              <a:blipFill>
                <a:blip r:embed="rId2"/>
                <a:srcRect/>
                <a:stretch>
                  <a:fillRect l="-44242" t="-23670" r="-64988" b="-15815"/>
                </a:stretch>
              </a:blip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91E067F2-F77B-4485-8CA3-ACF36F45E39F}"/>
                  </a:ext>
                </a:extLst>
              </p:cNvPr>
              <p:cNvSpPr txBox="1"/>
              <p:nvPr/>
            </p:nvSpPr>
            <p:spPr>
              <a:xfrm>
                <a:off x="5682948" y="2976472"/>
                <a:ext cx="696422" cy="93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700" dirty="0">
                    <a:solidFill>
                      <a:schemeClr val="bg1"/>
                    </a:solidFill>
                    <a:latin typeface="+mj-lt"/>
                    <a:ea typeface="Tahoma" panose="020B0604030504040204" pitchFamily="34" charset="0"/>
                    <a:cs typeface="Arial" panose="020B0604020202020204" pitchFamily="34" charset="0"/>
                  </a:rPr>
                  <a:t>Susan Smith</a:t>
                </a:r>
              </a:p>
              <a:p>
                <a:pPr>
                  <a:lnSpc>
                    <a:spcPct val="110000"/>
                  </a:lnSpc>
                  <a:spcAft>
                    <a:spcPts val="300"/>
                  </a:spcAft>
                </a:pPr>
                <a:r>
                  <a:rPr lang="de-DE" sz="500" dirty="0">
                    <a:solidFill>
                      <a:schemeClr val="bg1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Head </a:t>
                </a:r>
                <a:r>
                  <a:rPr lang="de-DE" sz="500" dirty="0" err="1">
                    <a:solidFill>
                      <a:schemeClr val="bg1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500" dirty="0">
                    <a:solidFill>
                      <a:schemeClr val="bg1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500" dirty="0" err="1">
                    <a:solidFill>
                      <a:schemeClr val="bg1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Lorem</a:t>
                </a:r>
                <a:r>
                  <a:rPr lang="de-DE" sz="500" dirty="0">
                    <a:solidFill>
                      <a:schemeClr val="bg1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Ipsum</a:t>
                </a:r>
                <a:endParaRPr lang="en-US" sz="200" dirty="0">
                  <a:solidFill>
                    <a:schemeClr val="bg1"/>
                  </a:solidFill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F2C4E88-DBA6-4C1F-BF18-06EAF88860B9}"/>
                </a:ext>
              </a:extLst>
            </p:cNvPr>
            <p:cNvGrpSpPr/>
            <p:nvPr/>
          </p:nvGrpSpPr>
          <p:grpSpPr>
            <a:xfrm>
              <a:off x="3737374" y="2924522"/>
              <a:ext cx="36000" cy="197152"/>
              <a:chOff x="6772114" y="2918642"/>
              <a:chExt cx="36000" cy="197152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AF648BE-8A28-45A0-BE46-83066EB9A4E7}"/>
                  </a:ext>
                </a:extLst>
              </p:cNvPr>
              <p:cNvSpPr/>
              <p:nvPr/>
            </p:nvSpPr>
            <p:spPr>
              <a:xfrm>
                <a:off x="6772114" y="2918642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7A571BF-9BCC-41A6-8CC3-522A43ED5D8B}"/>
                  </a:ext>
                </a:extLst>
              </p:cNvPr>
              <p:cNvSpPr/>
              <p:nvPr/>
            </p:nvSpPr>
            <p:spPr>
              <a:xfrm>
                <a:off x="6772114" y="2999218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8838877-CE29-4378-922E-4B7FDCF88840}"/>
                  </a:ext>
                </a:extLst>
              </p:cNvPr>
              <p:cNvSpPr/>
              <p:nvPr/>
            </p:nvSpPr>
            <p:spPr>
              <a:xfrm>
                <a:off x="6772114" y="3079794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4" name="Grafik 73">
            <a:extLst>
              <a:ext uri="{FF2B5EF4-FFF2-40B4-BE49-F238E27FC236}">
                <a16:creationId xmlns:a16="http://schemas.microsoft.com/office/drawing/2014/main" id="{B1237F2E-493D-4FC3-B8C3-1A95D6532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224" y="2308798"/>
            <a:ext cx="1713600" cy="33448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</p:pic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C94A0F8-DC72-4551-8EBF-3ACE9B45DA81}"/>
              </a:ext>
            </a:extLst>
          </p:cNvPr>
          <p:cNvSpPr txBox="1">
            <a:spLocks/>
          </p:cNvSpPr>
          <p:nvPr/>
        </p:nvSpPr>
        <p:spPr>
          <a:xfrm>
            <a:off x="7651399" y="4504672"/>
            <a:ext cx="674706" cy="2878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Dolore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CBD9166C-7386-416D-8D66-296D854CD618}"/>
              </a:ext>
            </a:extLst>
          </p:cNvPr>
          <p:cNvSpPr txBox="1">
            <a:spLocks/>
          </p:cNvSpPr>
          <p:nvPr/>
        </p:nvSpPr>
        <p:spPr>
          <a:xfrm>
            <a:off x="6407348" y="4504672"/>
            <a:ext cx="1163338" cy="2878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0" rIns="72000" bIns="0" anchor="ctr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868"/>
            <a:r>
              <a:rPr lang="de-DE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Aliquyam</a:t>
            </a:r>
            <a:r>
              <a:rPr lang="de-DE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erat</a:t>
            </a:r>
          </a:p>
        </p:txBody>
      </p:sp>
      <p:sp>
        <p:nvSpPr>
          <p:cNvPr id="73" name="Textplatzhalter 8">
            <a:extLst>
              <a:ext uri="{FF2B5EF4-FFF2-40B4-BE49-F238E27FC236}">
                <a16:creationId xmlns:a16="http://schemas.microsoft.com/office/drawing/2014/main" id="{2C96D72F-8CC0-46E6-9F4E-48B500045C35}"/>
              </a:ext>
            </a:extLst>
          </p:cNvPr>
          <p:cNvSpPr txBox="1">
            <a:spLocks/>
          </p:cNvSpPr>
          <p:nvPr/>
        </p:nvSpPr>
        <p:spPr>
          <a:xfrm>
            <a:off x="6352581" y="2555924"/>
            <a:ext cx="3848231" cy="23606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46" name="Textplatzhalter 9">
            <a:hlinkClick r:id="rId4" action="ppaction://hlinksldjump"/>
            <a:extLst>
              <a:ext uri="{FF2B5EF4-FFF2-40B4-BE49-F238E27FC236}">
                <a16:creationId xmlns:a16="http://schemas.microsoft.com/office/drawing/2014/main" id="{B6FBD197-E68F-419E-8071-B5DF1E3E3641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5230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29">
            <a:extLst>
              <a:ext uri="{FF2B5EF4-FFF2-40B4-BE49-F238E27FC236}">
                <a16:creationId xmlns:a16="http://schemas.microsoft.com/office/drawing/2014/main" id="{975423CB-0181-40AA-B330-329B1D6C3FBF}"/>
              </a:ext>
            </a:extLst>
          </p:cNvPr>
          <p:cNvSpPr/>
          <p:nvPr/>
        </p:nvSpPr>
        <p:spPr bwMode="gray">
          <a:xfrm>
            <a:off x="2205" y="0"/>
            <a:ext cx="748280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3656868" algn="ctr"/>
            <a:endParaRPr lang="de-DE" sz="1600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0B09AF-32FE-465F-80E4-408DE29A0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0772" y="1733896"/>
            <a:ext cx="3478778" cy="4504979"/>
          </a:xfrm>
        </p:spPr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br>
              <a:rPr lang="de-DE" dirty="0"/>
            </a:b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665EFC-1CBE-4414-9851-01415940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052" y="512540"/>
            <a:ext cx="3491497" cy="792000"/>
          </a:xfrm>
        </p:spPr>
        <p:txBody>
          <a:bodyPr/>
          <a:lstStyle/>
          <a:p>
            <a:r>
              <a:rPr lang="de-DE" dirty="0"/>
              <a:t>LOREM IPSUM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62FA96-6BC3-4FAE-AD24-37F5A9D1C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5990" y="1008638"/>
            <a:ext cx="3483560" cy="295902"/>
          </a:xfr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</p:txBody>
      </p:sp>
      <p:sp>
        <p:nvSpPr>
          <p:cNvPr id="1085" name="Textplatzhalter 9">
            <a:hlinkClick r:id="rId2" action="ppaction://hlinksldjump"/>
            <a:extLst>
              <a:ext uri="{FF2B5EF4-FFF2-40B4-BE49-F238E27FC236}">
                <a16:creationId xmlns:a16="http://schemas.microsoft.com/office/drawing/2014/main" id="{D94725CD-5E59-4C72-80BA-F940CAF68AC5}"/>
              </a:ext>
            </a:extLst>
          </p:cNvPr>
          <p:cNvSpPr txBox="1">
            <a:spLocks/>
          </p:cNvSpPr>
          <p:nvPr/>
        </p:nvSpPr>
        <p:spPr>
          <a:xfrm>
            <a:off x="10147733" y="6321932"/>
            <a:ext cx="1682670" cy="47171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D4480F-121A-4453-9CBA-EDB2D2ED199A}"/>
              </a:ext>
            </a:extLst>
          </p:cNvPr>
          <p:cNvGrpSpPr/>
          <p:nvPr/>
        </p:nvGrpSpPr>
        <p:grpSpPr>
          <a:xfrm>
            <a:off x="929210" y="257174"/>
            <a:ext cx="6362090" cy="6115189"/>
            <a:chOff x="929210" y="257174"/>
            <a:chExt cx="6362090" cy="6115189"/>
          </a:xfrm>
        </p:grpSpPr>
        <p:grpSp>
          <p:nvGrpSpPr>
            <p:cNvPr id="204" name="Map/Karte">
              <a:extLst>
                <a:ext uri="{FF2B5EF4-FFF2-40B4-BE49-F238E27FC236}">
                  <a16:creationId xmlns:a16="http://schemas.microsoft.com/office/drawing/2014/main" id="{ECF0B94A-14FF-4A16-84BA-8E1457E97620}"/>
                </a:ext>
              </a:extLst>
            </p:cNvPr>
            <p:cNvGrpSpPr/>
            <p:nvPr/>
          </p:nvGrpSpPr>
          <p:grpSpPr>
            <a:xfrm>
              <a:off x="929210" y="257174"/>
              <a:ext cx="6362090" cy="6115189"/>
              <a:chOff x="929210" y="257174"/>
              <a:chExt cx="6362090" cy="6115189"/>
            </a:xfrm>
            <a:solidFill>
              <a:schemeClr val="tx1"/>
            </a:solidFill>
          </p:grpSpPr>
          <p:sp>
            <p:nvSpPr>
              <p:cNvPr id="205" name="United Kingdom/Vereinigtes Königreich">
                <a:extLst>
                  <a:ext uri="{FF2B5EF4-FFF2-40B4-BE49-F238E27FC236}">
                    <a16:creationId xmlns:a16="http://schemas.microsoft.com/office/drawing/2014/main" id="{B73FDFE5-60FB-4711-B920-62C3388E8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150" y="1713671"/>
                <a:ext cx="1031511" cy="1629754"/>
              </a:xfrm>
              <a:custGeom>
                <a:avLst/>
                <a:gdLst>
                  <a:gd name="connsiteX0" fmla="*/ 394791 w 1031511"/>
                  <a:gd name="connsiteY0" fmla="*/ 922025 h 1629754"/>
                  <a:gd name="connsiteX1" fmla="*/ 399189 w 1031511"/>
                  <a:gd name="connsiteY1" fmla="*/ 927853 h 1629754"/>
                  <a:gd name="connsiteX2" fmla="*/ 368666 w 1031511"/>
                  <a:gd name="connsiteY2" fmla="*/ 972750 h 1629754"/>
                  <a:gd name="connsiteX3" fmla="*/ 311010 w 1031511"/>
                  <a:gd name="connsiteY3" fmla="*/ 962389 h 1629754"/>
                  <a:gd name="connsiteX4" fmla="*/ 361883 w 1031511"/>
                  <a:gd name="connsiteY4" fmla="*/ 927853 h 1629754"/>
                  <a:gd name="connsiteX5" fmla="*/ 394791 w 1031511"/>
                  <a:gd name="connsiteY5" fmla="*/ 922025 h 1629754"/>
                  <a:gd name="connsiteX6" fmla="*/ 200479 w 1031511"/>
                  <a:gd name="connsiteY6" fmla="*/ 690652 h 1629754"/>
                  <a:gd name="connsiteX7" fmla="*/ 234698 w 1031511"/>
                  <a:gd name="connsiteY7" fmla="*/ 711361 h 1629754"/>
                  <a:gd name="connsiteX8" fmla="*/ 286026 w 1031511"/>
                  <a:gd name="connsiteY8" fmla="*/ 828710 h 1629754"/>
                  <a:gd name="connsiteX9" fmla="*/ 193635 w 1031511"/>
                  <a:gd name="connsiteY9" fmla="*/ 918447 h 1629754"/>
                  <a:gd name="connsiteX10" fmla="*/ 166261 w 1031511"/>
                  <a:gd name="connsiteY10" fmla="*/ 897738 h 1629754"/>
                  <a:gd name="connsiteX11" fmla="*/ 162839 w 1031511"/>
                  <a:gd name="connsiteY11" fmla="*/ 842515 h 1629754"/>
                  <a:gd name="connsiteX12" fmla="*/ 162839 w 1031511"/>
                  <a:gd name="connsiteY12" fmla="*/ 839064 h 1629754"/>
                  <a:gd name="connsiteX13" fmla="*/ 162839 w 1031511"/>
                  <a:gd name="connsiteY13" fmla="*/ 835613 h 1629754"/>
                  <a:gd name="connsiteX14" fmla="*/ 142308 w 1031511"/>
                  <a:gd name="connsiteY14" fmla="*/ 832161 h 1629754"/>
                  <a:gd name="connsiteX15" fmla="*/ 132042 w 1031511"/>
                  <a:gd name="connsiteY15" fmla="*/ 845967 h 1629754"/>
                  <a:gd name="connsiteX16" fmla="*/ 125198 w 1031511"/>
                  <a:gd name="connsiteY16" fmla="*/ 859773 h 1629754"/>
                  <a:gd name="connsiteX17" fmla="*/ 111511 w 1031511"/>
                  <a:gd name="connsiteY17" fmla="*/ 863224 h 1629754"/>
                  <a:gd name="connsiteX18" fmla="*/ 94401 w 1031511"/>
                  <a:gd name="connsiteY18" fmla="*/ 870127 h 1629754"/>
                  <a:gd name="connsiteX19" fmla="*/ 56761 w 1031511"/>
                  <a:gd name="connsiteY19" fmla="*/ 794195 h 1629754"/>
                  <a:gd name="connsiteX20" fmla="*/ 121776 w 1031511"/>
                  <a:gd name="connsiteY20" fmla="*/ 773487 h 1629754"/>
                  <a:gd name="connsiteX21" fmla="*/ 152573 w 1031511"/>
                  <a:gd name="connsiteY21" fmla="*/ 735521 h 1629754"/>
                  <a:gd name="connsiteX22" fmla="*/ 155995 w 1031511"/>
                  <a:gd name="connsiteY22" fmla="*/ 721715 h 1629754"/>
                  <a:gd name="connsiteX23" fmla="*/ 155995 w 1031511"/>
                  <a:gd name="connsiteY23" fmla="*/ 714812 h 1629754"/>
                  <a:gd name="connsiteX24" fmla="*/ 200479 w 1031511"/>
                  <a:gd name="connsiteY24" fmla="*/ 690652 h 1629754"/>
                  <a:gd name="connsiteX25" fmla="*/ 339222 w 1031511"/>
                  <a:gd name="connsiteY25" fmla="*/ 620791 h 1629754"/>
                  <a:gd name="connsiteX26" fmla="*/ 351216 w 1031511"/>
                  <a:gd name="connsiteY26" fmla="*/ 636585 h 1629754"/>
                  <a:gd name="connsiteX27" fmla="*/ 296629 w 1031511"/>
                  <a:gd name="connsiteY27" fmla="*/ 677425 h 1629754"/>
                  <a:gd name="connsiteX28" fmla="*/ 269335 w 1031511"/>
                  <a:gd name="connsiteY28" fmla="*/ 653602 h 1629754"/>
                  <a:gd name="connsiteX29" fmla="*/ 330746 w 1031511"/>
                  <a:gd name="connsiteY29" fmla="*/ 622971 h 1629754"/>
                  <a:gd name="connsiteX30" fmla="*/ 339222 w 1031511"/>
                  <a:gd name="connsiteY30" fmla="*/ 620791 h 1629754"/>
                  <a:gd name="connsiteX31" fmla="*/ 330850 w 1031511"/>
                  <a:gd name="connsiteY31" fmla="*/ 523113 h 1629754"/>
                  <a:gd name="connsiteX32" fmla="*/ 351635 w 1031511"/>
                  <a:gd name="connsiteY32" fmla="*/ 547117 h 1629754"/>
                  <a:gd name="connsiteX33" fmla="*/ 330850 w 1031511"/>
                  <a:gd name="connsiteY33" fmla="*/ 581409 h 1629754"/>
                  <a:gd name="connsiteX34" fmla="*/ 306601 w 1031511"/>
                  <a:gd name="connsiteY34" fmla="*/ 571121 h 1629754"/>
                  <a:gd name="connsiteX35" fmla="*/ 323922 w 1031511"/>
                  <a:gd name="connsiteY35" fmla="*/ 550546 h 1629754"/>
                  <a:gd name="connsiteX36" fmla="*/ 330850 w 1031511"/>
                  <a:gd name="connsiteY36" fmla="*/ 523113 h 1629754"/>
                  <a:gd name="connsiteX37" fmla="*/ 392723 w 1031511"/>
                  <a:gd name="connsiteY37" fmla="*/ 351164 h 1629754"/>
                  <a:gd name="connsiteX38" fmla="*/ 413004 w 1031511"/>
                  <a:gd name="connsiteY38" fmla="*/ 364881 h 1629754"/>
                  <a:gd name="connsiteX39" fmla="*/ 413004 w 1031511"/>
                  <a:gd name="connsiteY39" fmla="*/ 447181 h 1629754"/>
                  <a:gd name="connsiteX40" fmla="*/ 385962 w 1031511"/>
                  <a:gd name="connsiteY40" fmla="*/ 484902 h 1629754"/>
                  <a:gd name="connsiteX41" fmla="*/ 375822 w 1031511"/>
                  <a:gd name="connsiteY41" fmla="*/ 433464 h 1629754"/>
                  <a:gd name="connsiteX42" fmla="*/ 352160 w 1031511"/>
                  <a:gd name="connsiteY42" fmla="*/ 385456 h 1629754"/>
                  <a:gd name="connsiteX43" fmla="*/ 392723 w 1031511"/>
                  <a:gd name="connsiteY43" fmla="*/ 351164 h 1629754"/>
                  <a:gd name="connsiteX44" fmla="*/ 309712 w 1031511"/>
                  <a:gd name="connsiteY44" fmla="*/ 326685 h 1629754"/>
                  <a:gd name="connsiteX45" fmla="*/ 345239 w 1031511"/>
                  <a:gd name="connsiteY45" fmla="*/ 358512 h 1629754"/>
                  <a:gd name="connsiteX46" fmla="*/ 317552 w 1031511"/>
                  <a:gd name="connsiteY46" fmla="*/ 382516 h 1629754"/>
                  <a:gd name="connsiteX47" fmla="*/ 276023 w 1031511"/>
                  <a:gd name="connsiteY47" fmla="*/ 440812 h 1629754"/>
                  <a:gd name="connsiteX48" fmla="*/ 251797 w 1031511"/>
                  <a:gd name="connsiteY48" fmla="*/ 430524 h 1629754"/>
                  <a:gd name="connsiteX49" fmla="*/ 269101 w 1031511"/>
                  <a:gd name="connsiteY49" fmla="*/ 385945 h 1629754"/>
                  <a:gd name="connsiteX50" fmla="*/ 296787 w 1031511"/>
                  <a:gd name="connsiteY50" fmla="*/ 327649 h 1629754"/>
                  <a:gd name="connsiteX51" fmla="*/ 309712 w 1031511"/>
                  <a:gd name="connsiteY51" fmla="*/ 326685 h 1629754"/>
                  <a:gd name="connsiteX52" fmla="*/ 571950 w 1031511"/>
                  <a:gd name="connsiteY52" fmla="*/ 246226 h 1629754"/>
                  <a:gd name="connsiteX53" fmla="*/ 623634 w 1031511"/>
                  <a:gd name="connsiteY53" fmla="*/ 269414 h 1629754"/>
                  <a:gd name="connsiteX54" fmla="*/ 747289 w 1031511"/>
                  <a:gd name="connsiteY54" fmla="*/ 296896 h 1629754"/>
                  <a:gd name="connsiteX55" fmla="*/ 706071 w 1031511"/>
                  <a:gd name="connsiteY55" fmla="*/ 362164 h 1629754"/>
                  <a:gd name="connsiteX56" fmla="*/ 613329 w 1031511"/>
                  <a:gd name="connsiteY56" fmla="*/ 410257 h 1629754"/>
                  <a:gd name="connsiteX57" fmla="*/ 654548 w 1031511"/>
                  <a:gd name="connsiteY57" fmla="*/ 430868 h 1629754"/>
                  <a:gd name="connsiteX58" fmla="*/ 774768 w 1031511"/>
                  <a:gd name="connsiteY58" fmla="*/ 499572 h 1629754"/>
                  <a:gd name="connsiteX59" fmla="*/ 688896 w 1031511"/>
                  <a:gd name="connsiteY59" fmla="*/ 630110 h 1629754"/>
                  <a:gd name="connsiteX60" fmla="*/ 640808 w 1031511"/>
                  <a:gd name="connsiteY60" fmla="*/ 636981 h 1629754"/>
                  <a:gd name="connsiteX61" fmla="*/ 603025 w 1031511"/>
                  <a:gd name="connsiteY61" fmla="*/ 715990 h 1629754"/>
                  <a:gd name="connsiteX62" fmla="*/ 695766 w 1031511"/>
                  <a:gd name="connsiteY62" fmla="*/ 753778 h 1629754"/>
                  <a:gd name="connsiteX63" fmla="*/ 682027 w 1031511"/>
                  <a:gd name="connsiteY63" fmla="*/ 935843 h 1629754"/>
                  <a:gd name="connsiteX64" fmla="*/ 754159 w 1031511"/>
                  <a:gd name="connsiteY64" fmla="*/ 1111039 h 1629754"/>
                  <a:gd name="connsiteX65" fmla="*/ 723245 w 1031511"/>
                  <a:gd name="connsiteY65" fmla="*/ 1313716 h 1629754"/>
                  <a:gd name="connsiteX66" fmla="*/ 826291 w 1031511"/>
                  <a:gd name="connsiteY66" fmla="*/ 1303410 h 1629754"/>
                  <a:gd name="connsiteX67" fmla="*/ 870944 w 1031511"/>
                  <a:gd name="connsiteY67" fmla="*/ 1365244 h 1629754"/>
                  <a:gd name="connsiteX68" fmla="*/ 791942 w 1031511"/>
                  <a:gd name="connsiteY68" fmla="*/ 1499217 h 1629754"/>
                  <a:gd name="connsiteX69" fmla="*/ 706071 w 1031511"/>
                  <a:gd name="connsiteY69" fmla="*/ 1537004 h 1629754"/>
                  <a:gd name="connsiteX70" fmla="*/ 778203 w 1031511"/>
                  <a:gd name="connsiteY70" fmla="*/ 1578226 h 1629754"/>
                  <a:gd name="connsiteX71" fmla="*/ 654548 w 1031511"/>
                  <a:gd name="connsiteY71" fmla="*/ 1629754 h 1629754"/>
                  <a:gd name="connsiteX72" fmla="*/ 362584 w 1031511"/>
                  <a:gd name="connsiteY72" fmla="*/ 1588532 h 1629754"/>
                  <a:gd name="connsiteX73" fmla="*/ 345410 w 1031511"/>
                  <a:gd name="connsiteY73" fmla="*/ 1564485 h 1629754"/>
                  <a:gd name="connsiteX74" fmla="*/ 304191 w 1031511"/>
                  <a:gd name="connsiteY74" fmla="*/ 1554180 h 1629754"/>
                  <a:gd name="connsiteX75" fmla="*/ 232059 w 1031511"/>
                  <a:gd name="connsiteY75" fmla="*/ 1609143 h 1629754"/>
                  <a:gd name="connsiteX76" fmla="*/ 149622 w 1031511"/>
                  <a:gd name="connsiteY76" fmla="*/ 1561050 h 1629754"/>
                  <a:gd name="connsiteX77" fmla="*/ 70620 w 1031511"/>
                  <a:gd name="connsiteY77" fmla="*/ 1595402 h 1629754"/>
                  <a:gd name="connsiteX78" fmla="*/ 25967 w 1031511"/>
                  <a:gd name="connsiteY78" fmla="*/ 1574791 h 1629754"/>
                  <a:gd name="connsiteX79" fmla="*/ 1923 w 1031511"/>
                  <a:gd name="connsiteY79" fmla="*/ 1567921 h 1629754"/>
                  <a:gd name="connsiteX80" fmla="*/ 104969 w 1031511"/>
                  <a:gd name="connsiteY80" fmla="*/ 1519828 h 1629754"/>
                  <a:gd name="connsiteX81" fmla="*/ 273277 w 1031511"/>
                  <a:gd name="connsiteY81" fmla="*/ 1433948 h 1629754"/>
                  <a:gd name="connsiteX82" fmla="*/ 341975 w 1031511"/>
                  <a:gd name="connsiteY82" fmla="*/ 1471735 h 1629754"/>
                  <a:gd name="connsiteX83" fmla="*/ 386628 w 1031511"/>
                  <a:gd name="connsiteY83" fmla="*/ 1416772 h 1629754"/>
                  <a:gd name="connsiteX84" fmla="*/ 328236 w 1031511"/>
                  <a:gd name="connsiteY84" fmla="*/ 1427077 h 1629754"/>
                  <a:gd name="connsiteX85" fmla="*/ 228624 w 1031511"/>
                  <a:gd name="connsiteY85" fmla="*/ 1351503 h 1629754"/>
                  <a:gd name="connsiteX86" fmla="*/ 142753 w 1031511"/>
                  <a:gd name="connsiteY86" fmla="*/ 1334327 h 1629754"/>
                  <a:gd name="connsiteX87" fmla="*/ 187406 w 1031511"/>
                  <a:gd name="connsiteY87" fmla="*/ 1269058 h 1629754"/>
                  <a:gd name="connsiteX88" fmla="*/ 307626 w 1031511"/>
                  <a:gd name="connsiteY88" fmla="*/ 1248447 h 1629754"/>
                  <a:gd name="connsiteX89" fmla="*/ 311061 w 1031511"/>
                  <a:gd name="connsiteY89" fmla="*/ 1183178 h 1629754"/>
                  <a:gd name="connsiteX90" fmla="*/ 262973 w 1031511"/>
                  <a:gd name="connsiteY90" fmla="*/ 1179743 h 1629754"/>
                  <a:gd name="connsiteX91" fmla="*/ 266408 w 1031511"/>
                  <a:gd name="connsiteY91" fmla="*/ 1135085 h 1629754"/>
                  <a:gd name="connsiteX92" fmla="*/ 372889 w 1031511"/>
                  <a:gd name="connsiteY92" fmla="*/ 1083557 h 1629754"/>
                  <a:gd name="connsiteX93" fmla="*/ 448456 w 1031511"/>
                  <a:gd name="connsiteY93" fmla="*/ 1117909 h 1629754"/>
                  <a:gd name="connsiteX94" fmla="*/ 496544 w 1031511"/>
                  <a:gd name="connsiteY94" fmla="*/ 1021723 h 1629754"/>
                  <a:gd name="connsiteX95" fmla="*/ 472500 w 1031511"/>
                  <a:gd name="connsiteY95" fmla="*/ 949584 h 1629754"/>
                  <a:gd name="connsiteX96" fmla="*/ 524023 w 1031511"/>
                  <a:gd name="connsiteY96" fmla="*/ 870575 h 1629754"/>
                  <a:gd name="connsiteX97" fmla="*/ 362584 w 1031511"/>
                  <a:gd name="connsiteY97" fmla="*/ 867139 h 1629754"/>
                  <a:gd name="connsiteX98" fmla="*/ 345410 w 1031511"/>
                  <a:gd name="connsiteY98" fmla="*/ 808741 h 1629754"/>
                  <a:gd name="connsiteX99" fmla="*/ 417542 w 1031511"/>
                  <a:gd name="connsiteY99" fmla="*/ 729731 h 1629754"/>
                  <a:gd name="connsiteX100" fmla="*/ 434716 w 1031511"/>
                  <a:gd name="connsiteY100" fmla="*/ 636981 h 1629754"/>
                  <a:gd name="connsiteX101" fmla="*/ 393498 w 1031511"/>
                  <a:gd name="connsiteY101" fmla="*/ 664462 h 1629754"/>
                  <a:gd name="connsiteX102" fmla="*/ 376324 w 1031511"/>
                  <a:gd name="connsiteY102" fmla="*/ 674768 h 1629754"/>
                  <a:gd name="connsiteX103" fmla="*/ 379759 w 1031511"/>
                  <a:gd name="connsiteY103" fmla="*/ 722861 h 1629754"/>
                  <a:gd name="connsiteX104" fmla="*/ 366019 w 1031511"/>
                  <a:gd name="connsiteY104" fmla="*/ 736602 h 1629754"/>
                  <a:gd name="connsiteX105" fmla="*/ 345410 w 1031511"/>
                  <a:gd name="connsiteY105" fmla="*/ 726296 h 1629754"/>
                  <a:gd name="connsiteX106" fmla="*/ 335105 w 1031511"/>
                  <a:gd name="connsiteY106" fmla="*/ 736602 h 1629754"/>
                  <a:gd name="connsiteX107" fmla="*/ 293887 w 1031511"/>
                  <a:gd name="connsiteY107" fmla="*/ 726296 h 1629754"/>
                  <a:gd name="connsiteX108" fmla="*/ 331670 w 1031511"/>
                  <a:gd name="connsiteY108" fmla="*/ 705685 h 1629754"/>
                  <a:gd name="connsiteX109" fmla="*/ 362584 w 1031511"/>
                  <a:gd name="connsiteY109" fmla="*/ 661027 h 1629754"/>
                  <a:gd name="connsiteX110" fmla="*/ 393498 w 1031511"/>
                  <a:gd name="connsiteY110" fmla="*/ 595758 h 1629754"/>
                  <a:gd name="connsiteX111" fmla="*/ 431282 w 1031511"/>
                  <a:gd name="connsiteY111" fmla="*/ 547666 h 1629754"/>
                  <a:gd name="connsiteX112" fmla="*/ 383193 w 1031511"/>
                  <a:gd name="connsiteY112" fmla="*/ 561406 h 1629754"/>
                  <a:gd name="connsiteX113" fmla="*/ 359149 w 1031511"/>
                  <a:gd name="connsiteY113" fmla="*/ 561406 h 1629754"/>
                  <a:gd name="connsiteX114" fmla="*/ 451891 w 1031511"/>
                  <a:gd name="connsiteY114" fmla="*/ 461785 h 1629754"/>
                  <a:gd name="connsiteX115" fmla="*/ 431282 w 1031511"/>
                  <a:gd name="connsiteY115" fmla="*/ 458350 h 1629754"/>
                  <a:gd name="connsiteX116" fmla="*/ 434716 w 1031511"/>
                  <a:gd name="connsiteY116" fmla="*/ 379340 h 1629754"/>
                  <a:gd name="connsiteX117" fmla="*/ 558372 w 1031511"/>
                  <a:gd name="connsiteY117" fmla="*/ 248803 h 1629754"/>
                  <a:gd name="connsiteX118" fmla="*/ 571950 w 1031511"/>
                  <a:gd name="connsiteY118" fmla="*/ 246226 h 1629754"/>
                  <a:gd name="connsiteX119" fmla="*/ 455785 w 1031511"/>
                  <a:gd name="connsiteY119" fmla="*/ 225203 h 1629754"/>
                  <a:gd name="connsiteX120" fmla="*/ 468262 w 1031511"/>
                  <a:gd name="connsiteY120" fmla="*/ 228204 h 1629754"/>
                  <a:gd name="connsiteX121" fmla="*/ 395979 w 1031511"/>
                  <a:gd name="connsiteY121" fmla="*/ 313933 h 1629754"/>
                  <a:gd name="connsiteX122" fmla="*/ 344348 w 1031511"/>
                  <a:gd name="connsiteY122" fmla="*/ 307075 h 1629754"/>
                  <a:gd name="connsiteX123" fmla="*/ 375327 w 1031511"/>
                  <a:gd name="connsiteY123" fmla="*/ 286500 h 1629754"/>
                  <a:gd name="connsiteX124" fmla="*/ 382211 w 1031511"/>
                  <a:gd name="connsiteY124" fmla="*/ 252208 h 1629754"/>
                  <a:gd name="connsiteX125" fmla="*/ 455785 w 1031511"/>
                  <a:gd name="connsiteY125" fmla="*/ 225203 h 1629754"/>
                  <a:gd name="connsiteX126" fmla="*/ 1028659 w 1031511"/>
                  <a:gd name="connsiteY126" fmla="*/ 899 h 1629754"/>
                  <a:gd name="connsiteX127" fmla="*/ 1021772 w 1031511"/>
                  <a:gd name="connsiteY127" fmla="*/ 52337 h 1629754"/>
                  <a:gd name="connsiteX128" fmla="*/ 990784 w 1031511"/>
                  <a:gd name="connsiteY128" fmla="*/ 114062 h 1629754"/>
                  <a:gd name="connsiteX129" fmla="*/ 956352 w 1031511"/>
                  <a:gd name="connsiteY129" fmla="*/ 155212 h 1629754"/>
                  <a:gd name="connsiteX130" fmla="*/ 918477 w 1031511"/>
                  <a:gd name="connsiteY130" fmla="*/ 144924 h 1629754"/>
                  <a:gd name="connsiteX131" fmla="*/ 932250 w 1031511"/>
                  <a:gd name="connsiteY131" fmla="*/ 100345 h 1629754"/>
                  <a:gd name="connsiteX132" fmla="*/ 942579 w 1031511"/>
                  <a:gd name="connsiteY132" fmla="*/ 38620 h 1629754"/>
                  <a:gd name="connsiteX133" fmla="*/ 1028659 w 1031511"/>
                  <a:gd name="connsiteY133" fmla="*/ 899 h 162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1031511" h="1629754">
                    <a:moveTo>
                      <a:pt x="394791" y="922025"/>
                    </a:moveTo>
                    <a:cubicBezTo>
                      <a:pt x="397493" y="922672"/>
                      <a:pt x="399189" y="924399"/>
                      <a:pt x="399189" y="927853"/>
                    </a:cubicBezTo>
                    <a:cubicBezTo>
                      <a:pt x="399189" y="941667"/>
                      <a:pt x="378840" y="965843"/>
                      <a:pt x="368666" y="972750"/>
                    </a:cubicBezTo>
                    <a:cubicBezTo>
                      <a:pt x="361883" y="983111"/>
                      <a:pt x="311010" y="962389"/>
                      <a:pt x="311010" y="962389"/>
                    </a:cubicBezTo>
                    <a:cubicBezTo>
                      <a:pt x="311010" y="952028"/>
                      <a:pt x="351708" y="927853"/>
                      <a:pt x="361883" y="927853"/>
                    </a:cubicBezTo>
                    <a:cubicBezTo>
                      <a:pt x="369514" y="927853"/>
                      <a:pt x="386683" y="920082"/>
                      <a:pt x="394791" y="922025"/>
                    </a:cubicBezTo>
                    <a:close/>
                    <a:moveTo>
                      <a:pt x="200479" y="690652"/>
                    </a:moveTo>
                    <a:cubicBezTo>
                      <a:pt x="207323" y="701006"/>
                      <a:pt x="224432" y="711361"/>
                      <a:pt x="234698" y="711361"/>
                    </a:cubicBezTo>
                    <a:cubicBezTo>
                      <a:pt x="262073" y="711361"/>
                      <a:pt x="286026" y="811453"/>
                      <a:pt x="286026" y="828710"/>
                    </a:cubicBezTo>
                    <a:cubicBezTo>
                      <a:pt x="286026" y="842515"/>
                      <a:pt x="214167" y="911544"/>
                      <a:pt x="193635" y="918447"/>
                    </a:cubicBezTo>
                    <a:cubicBezTo>
                      <a:pt x="179948" y="908093"/>
                      <a:pt x="169682" y="897738"/>
                      <a:pt x="166261" y="897738"/>
                    </a:cubicBezTo>
                    <a:cubicBezTo>
                      <a:pt x="166261" y="894287"/>
                      <a:pt x="162839" y="887384"/>
                      <a:pt x="162839" y="842515"/>
                    </a:cubicBezTo>
                    <a:cubicBezTo>
                      <a:pt x="162839" y="842515"/>
                      <a:pt x="162839" y="842515"/>
                      <a:pt x="162839" y="839064"/>
                    </a:cubicBezTo>
                    <a:cubicBezTo>
                      <a:pt x="162839" y="839064"/>
                      <a:pt x="162839" y="835613"/>
                      <a:pt x="162839" y="835613"/>
                    </a:cubicBezTo>
                    <a:cubicBezTo>
                      <a:pt x="159417" y="832161"/>
                      <a:pt x="142308" y="832161"/>
                      <a:pt x="142308" y="832161"/>
                    </a:cubicBezTo>
                    <a:cubicBezTo>
                      <a:pt x="135464" y="832161"/>
                      <a:pt x="135464" y="839064"/>
                      <a:pt x="132042" y="845967"/>
                    </a:cubicBezTo>
                    <a:cubicBezTo>
                      <a:pt x="132042" y="849418"/>
                      <a:pt x="128620" y="859773"/>
                      <a:pt x="125198" y="859773"/>
                    </a:cubicBezTo>
                    <a:cubicBezTo>
                      <a:pt x="121776" y="859773"/>
                      <a:pt x="114933" y="863224"/>
                      <a:pt x="111511" y="863224"/>
                    </a:cubicBezTo>
                    <a:cubicBezTo>
                      <a:pt x="104667" y="866676"/>
                      <a:pt x="97823" y="870127"/>
                      <a:pt x="94401" y="870127"/>
                    </a:cubicBezTo>
                    <a:cubicBezTo>
                      <a:pt x="87558" y="866676"/>
                      <a:pt x="56761" y="804550"/>
                      <a:pt x="56761" y="794195"/>
                    </a:cubicBezTo>
                    <a:cubicBezTo>
                      <a:pt x="60183" y="787292"/>
                      <a:pt x="111511" y="773487"/>
                      <a:pt x="121776" y="773487"/>
                    </a:cubicBezTo>
                    <a:cubicBezTo>
                      <a:pt x="128620" y="773487"/>
                      <a:pt x="138886" y="763132"/>
                      <a:pt x="152573" y="735521"/>
                    </a:cubicBezTo>
                    <a:cubicBezTo>
                      <a:pt x="155995" y="732069"/>
                      <a:pt x="155995" y="725167"/>
                      <a:pt x="155995" y="721715"/>
                    </a:cubicBezTo>
                    <a:cubicBezTo>
                      <a:pt x="155995" y="718264"/>
                      <a:pt x="155995" y="714812"/>
                      <a:pt x="155995" y="714812"/>
                    </a:cubicBezTo>
                    <a:cubicBezTo>
                      <a:pt x="155995" y="711361"/>
                      <a:pt x="179948" y="704458"/>
                      <a:pt x="200479" y="690652"/>
                    </a:cubicBezTo>
                    <a:close/>
                    <a:moveTo>
                      <a:pt x="339222" y="620791"/>
                    </a:moveTo>
                    <a:cubicBezTo>
                      <a:pt x="348017" y="623184"/>
                      <a:pt x="356333" y="636585"/>
                      <a:pt x="351216" y="636585"/>
                    </a:cubicBezTo>
                    <a:cubicBezTo>
                      <a:pt x="344392" y="636585"/>
                      <a:pt x="310276" y="677425"/>
                      <a:pt x="296629" y="677425"/>
                    </a:cubicBezTo>
                    <a:cubicBezTo>
                      <a:pt x="282982" y="677425"/>
                      <a:pt x="269335" y="653602"/>
                      <a:pt x="269335" y="653602"/>
                    </a:cubicBezTo>
                    <a:cubicBezTo>
                      <a:pt x="262512" y="643391"/>
                      <a:pt x="323922" y="633181"/>
                      <a:pt x="330746" y="622971"/>
                    </a:cubicBezTo>
                    <a:cubicBezTo>
                      <a:pt x="333304" y="620419"/>
                      <a:pt x="336290" y="619993"/>
                      <a:pt x="339222" y="620791"/>
                    </a:cubicBezTo>
                    <a:close/>
                    <a:moveTo>
                      <a:pt x="330850" y="523113"/>
                    </a:moveTo>
                    <a:cubicBezTo>
                      <a:pt x="330850" y="523113"/>
                      <a:pt x="355099" y="536830"/>
                      <a:pt x="351635" y="547117"/>
                    </a:cubicBezTo>
                    <a:cubicBezTo>
                      <a:pt x="348171" y="557405"/>
                      <a:pt x="341243" y="577980"/>
                      <a:pt x="330850" y="581409"/>
                    </a:cubicBezTo>
                    <a:cubicBezTo>
                      <a:pt x="316994" y="584838"/>
                      <a:pt x="306601" y="574551"/>
                      <a:pt x="306601" y="571121"/>
                    </a:cubicBezTo>
                    <a:cubicBezTo>
                      <a:pt x="306601" y="564263"/>
                      <a:pt x="320458" y="557405"/>
                      <a:pt x="323922" y="550546"/>
                    </a:cubicBezTo>
                    <a:cubicBezTo>
                      <a:pt x="330850" y="547117"/>
                      <a:pt x="327386" y="526542"/>
                      <a:pt x="330850" y="523113"/>
                    </a:cubicBezTo>
                    <a:close/>
                    <a:moveTo>
                      <a:pt x="392723" y="351164"/>
                    </a:moveTo>
                    <a:cubicBezTo>
                      <a:pt x="399483" y="340877"/>
                      <a:pt x="419764" y="358023"/>
                      <a:pt x="413004" y="364881"/>
                    </a:cubicBezTo>
                    <a:cubicBezTo>
                      <a:pt x="402863" y="375169"/>
                      <a:pt x="413004" y="440323"/>
                      <a:pt x="413004" y="447181"/>
                    </a:cubicBezTo>
                    <a:cubicBezTo>
                      <a:pt x="413004" y="457469"/>
                      <a:pt x="396103" y="484902"/>
                      <a:pt x="385962" y="484902"/>
                    </a:cubicBezTo>
                    <a:cubicBezTo>
                      <a:pt x="375822" y="484902"/>
                      <a:pt x="375822" y="447181"/>
                      <a:pt x="375822" y="433464"/>
                    </a:cubicBezTo>
                    <a:cubicBezTo>
                      <a:pt x="375822" y="419748"/>
                      <a:pt x="352160" y="385456"/>
                      <a:pt x="352160" y="385456"/>
                    </a:cubicBezTo>
                    <a:cubicBezTo>
                      <a:pt x="352160" y="378598"/>
                      <a:pt x="385962" y="358023"/>
                      <a:pt x="392723" y="351164"/>
                    </a:cubicBezTo>
                    <a:close/>
                    <a:moveTo>
                      <a:pt x="309712" y="326685"/>
                    </a:moveTo>
                    <a:cubicBezTo>
                      <a:pt x="326421" y="331507"/>
                      <a:pt x="350430" y="350796"/>
                      <a:pt x="345239" y="358512"/>
                    </a:cubicBezTo>
                    <a:cubicBezTo>
                      <a:pt x="334856" y="368799"/>
                      <a:pt x="324474" y="379087"/>
                      <a:pt x="317552" y="382516"/>
                    </a:cubicBezTo>
                    <a:cubicBezTo>
                      <a:pt x="310631" y="389374"/>
                      <a:pt x="289866" y="440812"/>
                      <a:pt x="276023" y="440812"/>
                    </a:cubicBezTo>
                    <a:cubicBezTo>
                      <a:pt x="262180" y="440812"/>
                      <a:pt x="244876" y="440812"/>
                      <a:pt x="251797" y="430524"/>
                    </a:cubicBezTo>
                    <a:cubicBezTo>
                      <a:pt x="262180" y="423666"/>
                      <a:pt x="269101" y="396233"/>
                      <a:pt x="269101" y="385945"/>
                    </a:cubicBezTo>
                    <a:cubicBezTo>
                      <a:pt x="269101" y="372229"/>
                      <a:pt x="296787" y="327649"/>
                      <a:pt x="296787" y="327649"/>
                    </a:cubicBezTo>
                    <a:cubicBezTo>
                      <a:pt x="299383" y="325078"/>
                      <a:pt x="304142" y="325078"/>
                      <a:pt x="309712" y="326685"/>
                    </a:cubicBezTo>
                    <a:close/>
                    <a:moveTo>
                      <a:pt x="571950" y="246226"/>
                    </a:moveTo>
                    <a:cubicBezTo>
                      <a:pt x="588212" y="250091"/>
                      <a:pt x="610753" y="269414"/>
                      <a:pt x="623634" y="269414"/>
                    </a:cubicBezTo>
                    <a:cubicBezTo>
                      <a:pt x="644243" y="269414"/>
                      <a:pt x="747289" y="283155"/>
                      <a:pt x="747289" y="296896"/>
                    </a:cubicBezTo>
                    <a:cubicBezTo>
                      <a:pt x="747289" y="310636"/>
                      <a:pt x="716375" y="362164"/>
                      <a:pt x="706071" y="362164"/>
                    </a:cubicBezTo>
                    <a:cubicBezTo>
                      <a:pt x="695766" y="362164"/>
                      <a:pt x="613329" y="396516"/>
                      <a:pt x="613329" y="410257"/>
                    </a:cubicBezTo>
                    <a:cubicBezTo>
                      <a:pt x="613329" y="423998"/>
                      <a:pt x="623634" y="423998"/>
                      <a:pt x="654548" y="430868"/>
                    </a:cubicBezTo>
                    <a:cubicBezTo>
                      <a:pt x="685461" y="441174"/>
                      <a:pt x="774768" y="472091"/>
                      <a:pt x="774768" y="499572"/>
                    </a:cubicBezTo>
                    <a:cubicBezTo>
                      <a:pt x="774768" y="523619"/>
                      <a:pt x="702636" y="630110"/>
                      <a:pt x="688896" y="630110"/>
                    </a:cubicBezTo>
                    <a:cubicBezTo>
                      <a:pt x="678592" y="630110"/>
                      <a:pt x="640808" y="636981"/>
                      <a:pt x="640808" y="636981"/>
                    </a:cubicBezTo>
                    <a:cubicBezTo>
                      <a:pt x="640808" y="636981"/>
                      <a:pt x="603025" y="709120"/>
                      <a:pt x="603025" y="715990"/>
                    </a:cubicBezTo>
                    <a:cubicBezTo>
                      <a:pt x="603025" y="726296"/>
                      <a:pt x="682027" y="740037"/>
                      <a:pt x="695766" y="753778"/>
                    </a:cubicBezTo>
                    <a:cubicBezTo>
                      <a:pt x="709506" y="767518"/>
                      <a:pt x="682027" y="911797"/>
                      <a:pt x="682027" y="935843"/>
                    </a:cubicBezTo>
                    <a:cubicBezTo>
                      <a:pt x="682027" y="959890"/>
                      <a:pt x="754159" y="1073251"/>
                      <a:pt x="754159" y="1111039"/>
                    </a:cubicBezTo>
                    <a:cubicBezTo>
                      <a:pt x="754159" y="1148826"/>
                      <a:pt x="712940" y="1303410"/>
                      <a:pt x="723245" y="1313716"/>
                    </a:cubicBezTo>
                    <a:cubicBezTo>
                      <a:pt x="736984" y="1327456"/>
                      <a:pt x="812551" y="1289669"/>
                      <a:pt x="826291" y="1303410"/>
                    </a:cubicBezTo>
                    <a:cubicBezTo>
                      <a:pt x="840030" y="1317151"/>
                      <a:pt x="870944" y="1334327"/>
                      <a:pt x="870944" y="1365244"/>
                    </a:cubicBezTo>
                    <a:cubicBezTo>
                      <a:pt x="870944" y="1399596"/>
                      <a:pt x="809117" y="1482041"/>
                      <a:pt x="791942" y="1499217"/>
                    </a:cubicBezTo>
                    <a:cubicBezTo>
                      <a:pt x="778203" y="1512957"/>
                      <a:pt x="706071" y="1519828"/>
                      <a:pt x="706071" y="1537004"/>
                    </a:cubicBezTo>
                    <a:cubicBezTo>
                      <a:pt x="706071" y="1557615"/>
                      <a:pt x="778203" y="1561050"/>
                      <a:pt x="778203" y="1578226"/>
                    </a:cubicBezTo>
                    <a:cubicBezTo>
                      <a:pt x="778203" y="1595402"/>
                      <a:pt x="682027" y="1629754"/>
                      <a:pt x="654548" y="1629754"/>
                    </a:cubicBezTo>
                    <a:cubicBezTo>
                      <a:pt x="623634" y="1629754"/>
                      <a:pt x="383193" y="1588532"/>
                      <a:pt x="362584" y="1588532"/>
                    </a:cubicBezTo>
                    <a:cubicBezTo>
                      <a:pt x="348845" y="1588532"/>
                      <a:pt x="355714" y="1574791"/>
                      <a:pt x="345410" y="1564485"/>
                    </a:cubicBezTo>
                    <a:cubicBezTo>
                      <a:pt x="338540" y="1557615"/>
                      <a:pt x="311061" y="1554180"/>
                      <a:pt x="304191" y="1554180"/>
                    </a:cubicBezTo>
                    <a:cubicBezTo>
                      <a:pt x="283582" y="1554180"/>
                      <a:pt x="252668" y="1609143"/>
                      <a:pt x="232059" y="1609143"/>
                    </a:cubicBezTo>
                    <a:cubicBezTo>
                      <a:pt x="214885" y="1609143"/>
                      <a:pt x="173666" y="1561050"/>
                      <a:pt x="149622" y="1561050"/>
                    </a:cubicBezTo>
                    <a:cubicBezTo>
                      <a:pt x="135883" y="1561050"/>
                      <a:pt x="104969" y="1591967"/>
                      <a:pt x="70620" y="1595402"/>
                    </a:cubicBezTo>
                    <a:cubicBezTo>
                      <a:pt x="56881" y="1595402"/>
                      <a:pt x="36272" y="1574791"/>
                      <a:pt x="25967" y="1574791"/>
                    </a:cubicBezTo>
                    <a:cubicBezTo>
                      <a:pt x="15663" y="1574791"/>
                      <a:pt x="5358" y="1571356"/>
                      <a:pt x="1923" y="1567921"/>
                    </a:cubicBezTo>
                    <a:cubicBezTo>
                      <a:pt x="-15251" y="1550745"/>
                      <a:pt x="87795" y="1537004"/>
                      <a:pt x="104969" y="1519828"/>
                    </a:cubicBezTo>
                    <a:cubicBezTo>
                      <a:pt x="118709" y="1506087"/>
                      <a:pt x="252668" y="1433948"/>
                      <a:pt x="273277" y="1433948"/>
                    </a:cubicBezTo>
                    <a:cubicBezTo>
                      <a:pt x="293887" y="1433948"/>
                      <a:pt x="321366" y="1471735"/>
                      <a:pt x="341975" y="1471735"/>
                    </a:cubicBezTo>
                    <a:cubicBezTo>
                      <a:pt x="362584" y="1471735"/>
                      <a:pt x="396933" y="1427077"/>
                      <a:pt x="386628" y="1416772"/>
                    </a:cubicBezTo>
                    <a:cubicBezTo>
                      <a:pt x="376324" y="1406466"/>
                      <a:pt x="341975" y="1440818"/>
                      <a:pt x="328236" y="1427077"/>
                    </a:cubicBezTo>
                    <a:cubicBezTo>
                      <a:pt x="314496" y="1413336"/>
                      <a:pt x="249233" y="1351503"/>
                      <a:pt x="228624" y="1351503"/>
                    </a:cubicBezTo>
                    <a:cubicBezTo>
                      <a:pt x="208015" y="1351503"/>
                      <a:pt x="142753" y="1344632"/>
                      <a:pt x="142753" y="1334327"/>
                    </a:cubicBezTo>
                    <a:cubicBezTo>
                      <a:pt x="142753" y="1320586"/>
                      <a:pt x="159927" y="1269058"/>
                      <a:pt x="187406" y="1269058"/>
                    </a:cubicBezTo>
                    <a:cubicBezTo>
                      <a:pt x="218320" y="1269058"/>
                      <a:pt x="293887" y="1265623"/>
                      <a:pt x="307626" y="1248447"/>
                    </a:cubicBezTo>
                    <a:cubicBezTo>
                      <a:pt x="324801" y="1234706"/>
                      <a:pt x="311061" y="1227836"/>
                      <a:pt x="311061" y="1183178"/>
                    </a:cubicBezTo>
                    <a:cubicBezTo>
                      <a:pt x="311061" y="1138520"/>
                      <a:pt x="273277" y="1179743"/>
                      <a:pt x="262973" y="1179743"/>
                    </a:cubicBezTo>
                    <a:cubicBezTo>
                      <a:pt x="252668" y="1179743"/>
                      <a:pt x="249233" y="1152261"/>
                      <a:pt x="266408" y="1135085"/>
                    </a:cubicBezTo>
                    <a:cubicBezTo>
                      <a:pt x="283582" y="1117909"/>
                      <a:pt x="348845" y="1076687"/>
                      <a:pt x="372889" y="1083557"/>
                    </a:cubicBezTo>
                    <a:cubicBezTo>
                      <a:pt x="396933" y="1086992"/>
                      <a:pt x="438151" y="1128215"/>
                      <a:pt x="448456" y="1117909"/>
                    </a:cubicBezTo>
                    <a:cubicBezTo>
                      <a:pt x="462195" y="1107603"/>
                      <a:pt x="496544" y="1038899"/>
                      <a:pt x="496544" y="1021723"/>
                    </a:cubicBezTo>
                    <a:cubicBezTo>
                      <a:pt x="496544" y="1001112"/>
                      <a:pt x="465630" y="980501"/>
                      <a:pt x="472500" y="949584"/>
                    </a:cubicBezTo>
                    <a:cubicBezTo>
                      <a:pt x="479370" y="922103"/>
                      <a:pt x="534327" y="880880"/>
                      <a:pt x="524023" y="870575"/>
                    </a:cubicBezTo>
                    <a:cubicBezTo>
                      <a:pt x="513718" y="860269"/>
                      <a:pt x="362584" y="877445"/>
                      <a:pt x="362584" y="867139"/>
                    </a:cubicBezTo>
                    <a:cubicBezTo>
                      <a:pt x="362584" y="856834"/>
                      <a:pt x="345410" y="822482"/>
                      <a:pt x="345410" y="808741"/>
                    </a:cubicBezTo>
                    <a:cubicBezTo>
                      <a:pt x="345410" y="795000"/>
                      <a:pt x="417542" y="746907"/>
                      <a:pt x="417542" y="729731"/>
                    </a:cubicBezTo>
                    <a:cubicBezTo>
                      <a:pt x="417542" y="712555"/>
                      <a:pt x="445021" y="647286"/>
                      <a:pt x="434716" y="636981"/>
                    </a:cubicBezTo>
                    <a:cubicBezTo>
                      <a:pt x="424412" y="626675"/>
                      <a:pt x="414107" y="664462"/>
                      <a:pt x="393498" y="664462"/>
                    </a:cubicBezTo>
                    <a:cubicBezTo>
                      <a:pt x="390063" y="664462"/>
                      <a:pt x="383193" y="667898"/>
                      <a:pt x="376324" y="674768"/>
                    </a:cubicBezTo>
                    <a:cubicBezTo>
                      <a:pt x="376324" y="678203"/>
                      <a:pt x="383193" y="715990"/>
                      <a:pt x="379759" y="722861"/>
                    </a:cubicBezTo>
                    <a:cubicBezTo>
                      <a:pt x="376324" y="726296"/>
                      <a:pt x="369454" y="736602"/>
                      <a:pt x="366019" y="736602"/>
                    </a:cubicBezTo>
                    <a:cubicBezTo>
                      <a:pt x="359149" y="740037"/>
                      <a:pt x="352280" y="729731"/>
                      <a:pt x="345410" y="726296"/>
                    </a:cubicBezTo>
                    <a:cubicBezTo>
                      <a:pt x="341975" y="722861"/>
                      <a:pt x="338540" y="736602"/>
                      <a:pt x="335105" y="736602"/>
                    </a:cubicBezTo>
                    <a:cubicBezTo>
                      <a:pt x="328236" y="736602"/>
                      <a:pt x="290452" y="736602"/>
                      <a:pt x="293887" y="726296"/>
                    </a:cubicBezTo>
                    <a:cubicBezTo>
                      <a:pt x="297322" y="722861"/>
                      <a:pt x="321366" y="712555"/>
                      <a:pt x="331670" y="705685"/>
                    </a:cubicBezTo>
                    <a:cubicBezTo>
                      <a:pt x="352280" y="688509"/>
                      <a:pt x="359149" y="671333"/>
                      <a:pt x="362584" y="661027"/>
                    </a:cubicBezTo>
                    <a:cubicBezTo>
                      <a:pt x="366019" y="643851"/>
                      <a:pt x="379759" y="616370"/>
                      <a:pt x="393498" y="595758"/>
                    </a:cubicBezTo>
                    <a:cubicBezTo>
                      <a:pt x="396933" y="588888"/>
                      <a:pt x="427847" y="551101"/>
                      <a:pt x="431282" y="547666"/>
                    </a:cubicBezTo>
                    <a:cubicBezTo>
                      <a:pt x="438151" y="537360"/>
                      <a:pt x="403803" y="557971"/>
                      <a:pt x="383193" y="561406"/>
                    </a:cubicBezTo>
                    <a:cubicBezTo>
                      <a:pt x="366019" y="564842"/>
                      <a:pt x="359149" y="564842"/>
                      <a:pt x="359149" y="561406"/>
                    </a:cubicBezTo>
                    <a:cubicBezTo>
                      <a:pt x="359149" y="547666"/>
                      <a:pt x="451891" y="478961"/>
                      <a:pt x="451891" y="461785"/>
                    </a:cubicBezTo>
                    <a:cubicBezTo>
                      <a:pt x="451891" y="458350"/>
                      <a:pt x="434716" y="465220"/>
                      <a:pt x="431282" y="458350"/>
                    </a:cubicBezTo>
                    <a:cubicBezTo>
                      <a:pt x="427847" y="430868"/>
                      <a:pt x="424412" y="389646"/>
                      <a:pt x="434716" y="379340"/>
                    </a:cubicBezTo>
                    <a:cubicBezTo>
                      <a:pt x="445021" y="365600"/>
                      <a:pt x="548067" y="259108"/>
                      <a:pt x="558372" y="248803"/>
                    </a:cubicBezTo>
                    <a:cubicBezTo>
                      <a:pt x="561806" y="245368"/>
                      <a:pt x="566529" y="244938"/>
                      <a:pt x="571950" y="246226"/>
                    </a:cubicBezTo>
                    <a:close/>
                    <a:moveTo>
                      <a:pt x="455785" y="225203"/>
                    </a:moveTo>
                    <a:cubicBezTo>
                      <a:pt x="463314" y="224132"/>
                      <a:pt x="468262" y="224775"/>
                      <a:pt x="468262" y="228204"/>
                    </a:cubicBezTo>
                    <a:cubicBezTo>
                      <a:pt x="468262" y="241920"/>
                      <a:pt x="430400" y="296787"/>
                      <a:pt x="395979" y="313933"/>
                    </a:cubicBezTo>
                    <a:cubicBezTo>
                      <a:pt x="361558" y="327650"/>
                      <a:pt x="337464" y="313933"/>
                      <a:pt x="344348" y="307075"/>
                    </a:cubicBezTo>
                    <a:cubicBezTo>
                      <a:pt x="344348" y="307075"/>
                      <a:pt x="375327" y="289929"/>
                      <a:pt x="375327" y="286500"/>
                    </a:cubicBezTo>
                    <a:cubicBezTo>
                      <a:pt x="375327" y="279641"/>
                      <a:pt x="375327" y="259066"/>
                      <a:pt x="382211" y="252208"/>
                    </a:cubicBezTo>
                    <a:cubicBezTo>
                      <a:pt x="387374" y="247064"/>
                      <a:pt x="433196" y="228418"/>
                      <a:pt x="455785" y="225203"/>
                    </a:cubicBezTo>
                    <a:close/>
                    <a:moveTo>
                      <a:pt x="1028659" y="899"/>
                    </a:moveTo>
                    <a:cubicBezTo>
                      <a:pt x="1035545" y="7758"/>
                      <a:pt x="1028659" y="42049"/>
                      <a:pt x="1021772" y="52337"/>
                    </a:cubicBezTo>
                    <a:cubicBezTo>
                      <a:pt x="1014886" y="59195"/>
                      <a:pt x="994227" y="100345"/>
                      <a:pt x="990784" y="114062"/>
                    </a:cubicBezTo>
                    <a:cubicBezTo>
                      <a:pt x="987341" y="124349"/>
                      <a:pt x="970125" y="148353"/>
                      <a:pt x="956352" y="155212"/>
                    </a:cubicBezTo>
                    <a:cubicBezTo>
                      <a:pt x="942579" y="158641"/>
                      <a:pt x="915034" y="148353"/>
                      <a:pt x="918477" y="144924"/>
                    </a:cubicBezTo>
                    <a:cubicBezTo>
                      <a:pt x="918477" y="144924"/>
                      <a:pt x="932250" y="110633"/>
                      <a:pt x="932250" y="100345"/>
                    </a:cubicBezTo>
                    <a:cubicBezTo>
                      <a:pt x="932250" y="90058"/>
                      <a:pt x="932250" y="48908"/>
                      <a:pt x="942579" y="38620"/>
                    </a:cubicBezTo>
                    <a:cubicBezTo>
                      <a:pt x="949466" y="28333"/>
                      <a:pt x="1021772" y="-5959"/>
                      <a:pt x="1028659" y="8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6" name="Ukraine">
                <a:extLst>
                  <a:ext uri="{FF2B5EF4-FFF2-40B4-BE49-F238E27FC236}">
                    <a16:creationId xmlns:a16="http://schemas.microsoft.com/office/drawing/2014/main" id="{411A979A-DBD6-46E6-B041-A742CBA2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187" y="3239082"/>
                <a:ext cx="1931113" cy="1296226"/>
              </a:xfrm>
              <a:custGeom>
                <a:avLst/>
                <a:gdLst>
                  <a:gd name="T0" fmla="*/ 253 w 562"/>
                  <a:gd name="T1" fmla="*/ 68 h 377"/>
                  <a:gd name="T2" fmla="*/ 235 w 562"/>
                  <a:gd name="T3" fmla="*/ 64 h 377"/>
                  <a:gd name="T4" fmla="*/ 160 w 562"/>
                  <a:gd name="T5" fmla="*/ 62 h 377"/>
                  <a:gd name="T6" fmla="*/ 71 w 562"/>
                  <a:gd name="T7" fmla="*/ 52 h 377"/>
                  <a:gd name="T8" fmla="*/ 44 w 562"/>
                  <a:gd name="T9" fmla="*/ 69 h 377"/>
                  <a:gd name="T10" fmla="*/ 20 w 562"/>
                  <a:gd name="T11" fmla="*/ 160 h 377"/>
                  <a:gd name="T12" fmla="*/ 0 w 562"/>
                  <a:gd name="T13" fmla="*/ 228 h 377"/>
                  <a:gd name="T14" fmla="*/ 90 w 562"/>
                  <a:gd name="T15" fmla="*/ 253 h 377"/>
                  <a:gd name="T16" fmla="*/ 157 w 562"/>
                  <a:gd name="T17" fmla="*/ 232 h 377"/>
                  <a:gd name="T18" fmla="*/ 211 w 562"/>
                  <a:gd name="T19" fmla="*/ 231 h 377"/>
                  <a:gd name="T20" fmla="*/ 229 w 562"/>
                  <a:gd name="T21" fmla="*/ 245 h 377"/>
                  <a:gd name="T22" fmla="*/ 247 w 562"/>
                  <a:gd name="T23" fmla="*/ 264 h 377"/>
                  <a:gd name="T24" fmla="*/ 257 w 562"/>
                  <a:gd name="T25" fmla="*/ 302 h 377"/>
                  <a:gd name="T26" fmla="*/ 224 w 562"/>
                  <a:gd name="T27" fmla="*/ 304 h 377"/>
                  <a:gd name="T28" fmla="*/ 227 w 562"/>
                  <a:gd name="T29" fmla="*/ 323 h 377"/>
                  <a:gd name="T30" fmla="*/ 217 w 562"/>
                  <a:gd name="T31" fmla="*/ 350 h 377"/>
                  <a:gd name="T32" fmla="*/ 228 w 562"/>
                  <a:gd name="T33" fmla="*/ 362 h 377"/>
                  <a:gd name="T34" fmla="*/ 261 w 562"/>
                  <a:gd name="T35" fmla="*/ 349 h 377"/>
                  <a:gd name="T36" fmla="*/ 263 w 562"/>
                  <a:gd name="T37" fmla="*/ 335 h 377"/>
                  <a:gd name="T38" fmla="*/ 289 w 562"/>
                  <a:gd name="T39" fmla="*/ 298 h 377"/>
                  <a:gd name="T40" fmla="*/ 313 w 562"/>
                  <a:gd name="T41" fmla="*/ 288 h 377"/>
                  <a:gd name="T42" fmla="*/ 346 w 562"/>
                  <a:gd name="T43" fmla="*/ 303 h 377"/>
                  <a:gd name="T44" fmla="*/ 369 w 562"/>
                  <a:gd name="T45" fmla="*/ 296 h 377"/>
                  <a:gd name="T46" fmla="*/ 388 w 562"/>
                  <a:gd name="T47" fmla="*/ 302 h 377"/>
                  <a:gd name="T48" fmla="*/ 352 w 562"/>
                  <a:gd name="T49" fmla="*/ 340 h 377"/>
                  <a:gd name="T50" fmla="*/ 374 w 562"/>
                  <a:gd name="T51" fmla="*/ 344 h 377"/>
                  <a:gd name="T52" fmla="*/ 392 w 562"/>
                  <a:gd name="T53" fmla="*/ 377 h 377"/>
                  <a:gd name="T54" fmla="*/ 421 w 562"/>
                  <a:gd name="T55" fmla="*/ 365 h 377"/>
                  <a:gd name="T56" fmla="*/ 445 w 562"/>
                  <a:gd name="T57" fmla="*/ 352 h 377"/>
                  <a:gd name="T58" fmla="*/ 466 w 562"/>
                  <a:gd name="T59" fmla="*/ 334 h 377"/>
                  <a:gd name="T60" fmla="*/ 482 w 562"/>
                  <a:gd name="T61" fmla="*/ 330 h 377"/>
                  <a:gd name="T62" fmla="*/ 471 w 562"/>
                  <a:gd name="T63" fmla="*/ 309 h 377"/>
                  <a:gd name="T64" fmla="*/ 448 w 562"/>
                  <a:gd name="T65" fmla="*/ 320 h 377"/>
                  <a:gd name="T66" fmla="*/ 466 w 562"/>
                  <a:gd name="T67" fmla="*/ 256 h 377"/>
                  <a:gd name="T68" fmla="*/ 505 w 562"/>
                  <a:gd name="T69" fmla="*/ 225 h 377"/>
                  <a:gd name="T70" fmla="*/ 533 w 562"/>
                  <a:gd name="T71" fmla="*/ 177 h 377"/>
                  <a:gd name="T72" fmla="*/ 556 w 562"/>
                  <a:gd name="T73" fmla="*/ 138 h 377"/>
                  <a:gd name="T74" fmla="*/ 550 w 562"/>
                  <a:gd name="T75" fmla="*/ 94 h 377"/>
                  <a:gd name="T76" fmla="*/ 488 w 562"/>
                  <a:gd name="T77" fmla="*/ 76 h 377"/>
                  <a:gd name="T78" fmla="*/ 426 w 562"/>
                  <a:gd name="T79" fmla="*/ 86 h 377"/>
                  <a:gd name="T80" fmla="*/ 386 w 562"/>
                  <a:gd name="T81" fmla="*/ 51 h 377"/>
                  <a:gd name="T82" fmla="*/ 351 w 562"/>
                  <a:gd name="T83" fmla="*/ 36 h 377"/>
                  <a:gd name="T84" fmla="*/ 336 w 562"/>
                  <a:gd name="T85" fmla="*/ 1 h 377"/>
                  <a:gd name="T86" fmla="*/ 304 w 562"/>
                  <a:gd name="T87" fmla="*/ 9 h 377"/>
                  <a:gd name="T88" fmla="*/ 294 w 562"/>
                  <a:gd name="T89" fmla="*/ 23 h 377"/>
                  <a:gd name="T90" fmla="*/ 274 w 562"/>
                  <a:gd name="T91" fmla="*/ 2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2" h="377">
                    <a:moveTo>
                      <a:pt x="248" y="38"/>
                    </a:moveTo>
                    <a:cubicBezTo>
                      <a:pt x="248" y="39"/>
                      <a:pt x="249" y="42"/>
                      <a:pt x="250" y="46"/>
                    </a:cubicBezTo>
                    <a:cubicBezTo>
                      <a:pt x="251" y="53"/>
                      <a:pt x="254" y="66"/>
                      <a:pt x="253" y="68"/>
                    </a:cubicBezTo>
                    <a:cubicBezTo>
                      <a:pt x="250" y="71"/>
                      <a:pt x="248" y="72"/>
                      <a:pt x="244" y="72"/>
                    </a:cubicBezTo>
                    <a:cubicBezTo>
                      <a:pt x="244" y="72"/>
                      <a:pt x="243" y="72"/>
                      <a:pt x="243" y="70"/>
                    </a:cubicBezTo>
                    <a:cubicBezTo>
                      <a:pt x="242" y="68"/>
                      <a:pt x="241" y="65"/>
                      <a:pt x="235" y="64"/>
                    </a:cubicBezTo>
                    <a:cubicBezTo>
                      <a:pt x="229" y="62"/>
                      <a:pt x="197" y="64"/>
                      <a:pt x="178" y="66"/>
                    </a:cubicBezTo>
                    <a:cubicBezTo>
                      <a:pt x="172" y="66"/>
                      <a:pt x="167" y="66"/>
                      <a:pt x="166" y="66"/>
                    </a:cubicBezTo>
                    <a:cubicBezTo>
                      <a:pt x="164" y="66"/>
                      <a:pt x="162" y="64"/>
                      <a:pt x="160" y="62"/>
                    </a:cubicBezTo>
                    <a:cubicBezTo>
                      <a:pt x="158" y="60"/>
                      <a:pt x="156" y="58"/>
                      <a:pt x="154" y="58"/>
                    </a:cubicBezTo>
                    <a:cubicBezTo>
                      <a:pt x="152" y="58"/>
                      <a:pt x="133" y="57"/>
                      <a:pt x="114" y="55"/>
                    </a:cubicBezTo>
                    <a:cubicBezTo>
                      <a:pt x="94" y="54"/>
                      <a:pt x="73" y="52"/>
                      <a:pt x="71" y="52"/>
                    </a:cubicBezTo>
                    <a:cubicBezTo>
                      <a:pt x="68" y="52"/>
                      <a:pt x="64" y="57"/>
                      <a:pt x="61" y="62"/>
                    </a:cubicBezTo>
                    <a:cubicBezTo>
                      <a:pt x="59" y="65"/>
                      <a:pt x="56" y="69"/>
                      <a:pt x="55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72"/>
                      <a:pt x="46" y="73"/>
                      <a:pt x="52" y="93"/>
                    </a:cubicBezTo>
                    <a:cubicBezTo>
                      <a:pt x="56" y="106"/>
                      <a:pt x="61" y="121"/>
                      <a:pt x="61" y="123"/>
                    </a:cubicBezTo>
                    <a:cubicBezTo>
                      <a:pt x="61" y="125"/>
                      <a:pt x="20" y="157"/>
                      <a:pt x="20" y="160"/>
                    </a:cubicBezTo>
                    <a:cubicBezTo>
                      <a:pt x="20" y="162"/>
                      <a:pt x="14" y="194"/>
                      <a:pt x="13" y="197"/>
                    </a:cubicBezTo>
                    <a:cubicBezTo>
                      <a:pt x="13" y="199"/>
                      <a:pt x="10" y="204"/>
                      <a:pt x="8" y="209"/>
                    </a:cubicBezTo>
                    <a:cubicBezTo>
                      <a:pt x="2" y="220"/>
                      <a:pt x="0" y="226"/>
                      <a:pt x="0" y="228"/>
                    </a:cubicBezTo>
                    <a:cubicBezTo>
                      <a:pt x="1" y="229"/>
                      <a:pt x="5" y="233"/>
                      <a:pt x="10" y="236"/>
                    </a:cubicBezTo>
                    <a:cubicBezTo>
                      <a:pt x="15" y="239"/>
                      <a:pt x="23" y="244"/>
                      <a:pt x="26" y="246"/>
                    </a:cubicBezTo>
                    <a:cubicBezTo>
                      <a:pt x="29" y="249"/>
                      <a:pt x="80" y="253"/>
                      <a:pt x="90" y="253"/>
                    </a:cubicBezTo>
                    <a:cubicBezTo>
                      <a:pt x="93" y="253"/>
                      <a:pt x="113" y="248"/>
                      <a:pt x="123" y="245"/>
                    </a:cubicBezTo>
                    <a:cubicBezTo>
                      <a:pt x="132" y="242"/>
                      <a:pt x="139" y="236"/>
                      <a:pt x="140" y="234"/>
                    </a:cubicBezTo>
                    <a:cubicBezTo>
                      <a:pt x="140" y="232"/>
                      <a:pt x="152" y="236"/>
                      <a:pt x="157" y="232"/>
                    </a:cubicBezTo>
                    <a:cubicBezTo>
                      <a:pt x="160" y="229"/>
                      <a:pt x="173" y="220"/>
                      <a:pt x="177" y="218"/>
                    </a:cubicBezTo>
                    <a:cubicBezTo>
                      <a:pt x="179" y="217"/>
                      <a:pt x="189" y="222"/>
                      <a:pt x="195" y="225"/>
                    </a:cubicBezTo>
                    <a:cubicBezTo>
                      <a:pt x="202" y="228"/>
                      <a:pt x="209" y="231"/>
                      <a:pt x="211" y="231"/>
                    </a:cubicBezTo>
                    <a:cubicBezTo>
                      <a:pt x="213" y="231"/>
                      <a:pt x="214" y="231"/>
                      <a:pt x="216" y="231"/>
                    </a:cubicBezTo>
                    <a:cubicBezTo>
                      <a:pt x="221" y="230"/>
                      <a:pt x="228" y="230"/>
                      <a:pt x="229" y="232"/>
                    </a:cubicBezTo>
                    <a:cubicBezTo>
                      <a:pt x="230" y="233"/>
                      <a:pt x="230" y="240"/>
                      <a:pt x="229" y="245"/>
                    </a:cubicBezTo>
                    <a:cubicBezTo>
                      <a:pt x="228" y="254"/>
                      <a:pt x="228" y="259"/>
                      <a:pt x="230" y="261"/>
                    </a:cubicBezTo>
                    <a:cubicBezTo>
                      <a:pt x="231" y="262"/>
                      <a:pt x="235" y="263"/>
                      <a:pt x="239" y="263"/>
                    </a:cubicBezTo>
                    <a:cubicBezTo>
                      <a:pt x="242" y="263"/>
                      <a:pt x="246" y="263"/>
                      <a:pt x="247" y="264"/>
                    </a:cubicBezTo>
                    <a:cubicBezTo>
                      <a:pt x="248" y="265"/>
                      <a:pt x="252" y="275"/>
                      <a:pt x="256" y="283"/>
                    </a:cubicBezTo>
                    <a:cubicBezTo>
                      <a:pt x="260" y="292"/>
                      <a:pt x="263" y="298"/>
                      <a:pt x="264" y="299"/>
                    </a:cubicBezTo>
                    <a:cubicBezTo>
                      <a:pt x="264" y="300"/>
                      <a:pt x="259" y="302"/>
                      <a:pt x="257" y="302"/>
                    </a:cubicBezTo>
                    <a:cubicBezTo>
                      <a:pt x="256" y="302"/>
                      <a:pt x="256" y="302"/>
                      <a:pt x="256" y="302"/>
                    </a:cubicBezTo>
                    <a:cubicBezTo>
                      <a:pt x="255" y="302"/>
                      <a:pt x="254" y="302"/>
                      <a:pt x="253" y="302"/>
                    </a:cubicBezTo>
                    <a:cubicBezTo>
                      <a:pt x="226" y="302"/>
                      <a:pt x="224" y="303"/>
                      <a:pt x="224" y="304"/>
                    </a:cubicBezTo>
                    <a:cubicBezTo>
                      <a:pt x="223" y="304"/>
                      <a:pt x="223" y="305"/>
                      <a:pt x="223" y="305"/>
                    </a:cubicBezTo>
                    <a:cubicBezTo>
                      <a:pt x="223" y="306"/>
                      <a:pt x="224" y="310"/>
                      <a:pt x="225" y="314"/>
                    </a:cubicBezTo>
                    <a:cubicBezTo>
                      <a:pt x="226" y="318"/>
                      <a:pt x="227" y="322"/>
                      <a:pt x="227" y="323"/>
                    </a:cubicBezTo>
                    <a:cubicBezTo>
                      <a:pt x="226" y="324"/>
                      <a:pt x="222" y="329"/>
                      <a:pt x="219" y="332"/>
                    </a:cubicBezTo>
                    <a:cubicBezTo>
                      <a:pt x="214" y="339"/>
                      <a:pt x="211" y="341"/>
                      <a:pt x="211" y="343"/>
                    </a:cubicBezTo>
                    <a:cubicBezTo>
                      <a:pt x="211" y="345"/>
                      <a:pt x="214" y="347"/>
                      <a:pt x="217" y="350"/>
                    </a:cubicBezTo>
                    <a:cubicBezTo>
                      <a:pt x="217" y="350"/>
                      <a:pt x="218" y="351"/>
                      <a:pt x="218" y="351"/>
                    </a:cubicBezTo>
                    <a:cubicBezTo>
                      <a:pt x="218" y="352"/>
                      <a:pt x="217" y="355"/>
                      <a:pt x="216" y="358"/>
                    </a:cubicBezTo>
                    <a:cubicBezTo>
                      <a:pt x="220" y="360"/>
                      <a:pt x="227" y="362"/>
                      <a:pt x="228" y="362"/>
                    </a:cubicBezTo>
                    <a:cubicBezTo>
                      <a:pt x="230" y="361"/>
                      <a:pt x="246" y="347"/>
                      <a:pt x="249" y="350"/>
                    </a:cubicBezTo>
                    <a:cubicBezTo>
                      <a:pt x="249" y="351"/>
                      <a:pt x="254" y="353"/>
                      <a:pt x="261" y="355"/>
                    </a:cubicBezTo>
                    <a:cubicBezTo>
                      <a:pt x="261" y="352"/>
                      <a:pt x="261" y="350"/>
                      <a:pt x="261" y="349"/>
                    </a:cubicBezTo>
                    <a:cubicBezTo>
                      <a:pt x="261" y="348"/>
                      <a:pt x="260" y="346"/>
                      <a:pt x="258" y="345"/>
                    </a:cubicBezTo>
                    <a:cubicBezTo>
                      <a:pt x="256" y="342"/>
                      <a:pt x="254" y="340"/>
                      <a:pt x="256" y="338"/>
                    </a:cubicBezTo>
                    <a:cubicBezTo>
                      <a:pt x="257" y="337"/>
                      <a:pt x="259" y="336"/>
                      <a:pt x="263" y="335"/>
                    </a:cubicBezTo>
                    <a:cubicBezTo>
                      <a:pt x="266" y="334"/>
                      <a:pt x="269" y="332"/>
                      <a:pt x="270" y="331"/>
                    </a:cubicBezTo>
                    <a:cubicBezTo>
                      <a:pt x="272" y="330"/>
                      <a:pt x="284" y="309"/>
                      <a:pt x="286" y="305"/>
                    </a:cubicBezTo>
                    <a:cubicBezTo>
                      <a:pt x="287" y="304"/>
                      <a:pt x="288" y="301"/>
                      <a:pt x="289" y="298"/>
                    </a:cubicBezTo>
                    <a:cubicBezTo>
                      <a:pt x="291" y="291"/>
                      <a:pt x="291" y="289"/>
                      <a:pt x="293" y="289"/>
                    </a:cubicBezTo>
                    <a:cubicBezTo>
                      <a:pt x="293" y="289"/>
                      <a:pt x="295" y="289"/>
                      <a:pt x="296" y="288"/>
                    </a:cubicBezTo>
                    <a:cubicBezTo>
                      <a:pt x="308" y="287"/>
                      <a:pt x="312" y="287"/>
                      <a:pt x="313" y="288"/>
                    </a:cubicBezTo>
                    <a:cubicBezTo>
                      <a:pt x="313" y="288"/>
                      <a:pt x="313" y="288"/>
                      <a:pt x="313" y="289"/>
                    </a:cubicBezTo>
                    <a:cubicBezTo>
                      <a:pt x="313" y="291"/>
                      <a:pt x="315" y="300"/>
                      <a:pt x="317" y="302"/>
                    </a:cubicBezTo>
                    <a:cubicBezTo>
                      <a:pt x="318" y="303"/>
                      <a:pt x="328" y="303"/>
                      <a:pt x="346" y="303"/>
                    </a:cubicBezTo>
                    <a:cubicBezTo>
                      <a:pt x="347" y="303"/>
                      <a:pt x="348" y="303"/>
                      <a:pt x="349" y="303"/>
                    </a:cubicBezTo>
                    <a:cubicBezTo>
                      <a:pt x="351" y="303"/>
                      <a:pt x="356" y="301"/>
                      <a:pt x="360" y="299"/>
                    </a:cubicBezTo>
                    <a:cubicBezTo>
                      <a:pt x="364" y="297"/>
                      <a:pt x="367" y="296"/>
                      <a:pt x="369" y="296"/>
                    </a:cubicBezTo>
                    <a:cubicBezTo>
                      <a:pt x="371" y="296"/>
                      <a:pt x="386" y="300"/>
                      <a:pt x="387" y="301"/>
                    </a:cubicBezTo>
                    <a:cubicBezTo>
                      <a:pt x="388" y="302"/>
                      <a:pt x="388" y="302"/>
                      <a:pt x="388" y="302"/>
                    </a:cubicBezTo>
                    <a:cubicBezTo>
                      <a:pt x="388" y="302"/>
                      <a:pt x="388" y="302"/>
                      <a:pt x="388" y="302"/>
                    </a:cubicBezTo>
                    <a:cubicBezTo>
                      <a:pt x="388" y="304"/>
                      <a:pt x="385" y="306"/>
                      <a:pt x="378" y="312"/>
                    </a:cubicBezTo>
                    <a:cubicBezTo>
                      <a:pt x="376" y="314"/>
                      <a:pt x="374" y="316"/>
                      <a:pt x="373" y="317"/>
                    </a:cubicBezTo>
                    <a:cubicBezTo>
                      <a:pt x="369" y="321"/>
                      <a:pt x="354" y="336"/>
                      <a:pt x="352" y="340"/>
                    </a:cubicBezTo>
                    <a:cubicBezTo>
                      <a:pt x="354" y="340"/>
                      <a:pt x="358" y="341"/>
                      <a:pt x="361" y="341"/>
                    </a:cubicBezTo>
                    <a:cubicBezTo>
                      <a:pt x="369" y="341"/>
                      <a:pt x="372" y="341"/>
                      <a:pt x="373" y="342"/>
                    </a:cubicBezTo>
                    <a:cubicBezTo>
                      <a:pt x="373" y="343"/>
                      <a:pt x="374" y="344"/>
                      <a:pt x="374" y="344"/>
                    </a:cubicBezTo>
                    <a:cubicBezTo>
                      <a:pt x="375" y="346"/>
                      <a:pt x="375" y="347"/>
                      <a:pt x="376" y="347"/>
                    </a:cubicBezTo>
                    <a:cubicBezTo>
                      <a:pt x="377" y="347"/>
                      <a:pt x="391" y="348"/>
                      <a:pt x="391" y="353"/>
                    </a:cubicBezTo>
                    <a:cubicBezTo>
                      <a:pt x="391" y="358"/>
                      <a:pt x="391" y="375"/>
                      <a:pt x="392" y="377"/>
                    </a:cubicBezTo>
                    <a:cubicBezTo>
                      <a:pt x="394" y="377"/>
                      <a:pt x="404" y="376"/>
                      <a:pt x="408" y="376"/>
                    </a:cubicBezTo>
                    <a:cubicBezTo>
                      <a:pt x="410" y="376"/>
                      <a:pt x="411" y="376"/>
                      <a:pt x="412" y="376"/>
                    </a:cubicBezTo>
                    <a:cubicBezTo>
                      <a:pt x="413" y="375"/>
                      <a:pt x="417" y="370"/>
                      <a:pt x="421" y="365"/>
                    </a:cubicBezTo>
                    <a:cubicBezTo>
                      <a:pt x="428" y="355"/>
                      <a:pt x="431" y="352"/>
                      <a:pt x="432" y="352"/>
                    </a:cubicBezTo>
                    <a:cubicBezTo>
                      <a:pt x="433" y="352"/>
                      <a:pt x="433" y="352"/>
                      <a:pt x="433" y="352"/>
                    </a:cubicBezTo>
                    <a:cubicBezTo>
                      <a:pt x="443" y="353"/>
                      <a:pt x="445" y="352"/>
                      <a:pt x="445" y="352"/>
                    </a:cubicBezTo>
                    <a:cubicBezTo>
                      <a:pt x="446" y="351"/>
                      <a:pt x="447" y="349"/>
                      <a:pt x="448" y="347"/>
                    </a:cubicBezTo>
                    <a:cubicBezTo>
                      <a:pt x="455" y="337"/>
                      <a:pt x="457" y="334"/>
                      <a:pt x="459" y="334"/>
                    </a:cubicBezTo>
                    <a:cubicBezTo>
                      <a:pt x="459" y="334"/>
                      <a:pt x="462" y="334"/>
                      <a:pt x="466" y="334"/>
                    </a:cubicBezTo>
                    <a:cubicBezTo>
                      <a:pt x="470" y="335"/>
                      <a:pt x="475" y="335"/>
                      <a:pt x="476" y="335"/>
                    </a:cubicBezTo>
                    <a:cubicBezTo>
                      <a:pt x="477" y="335"/>
                      <a:pt x="479" y="332"/>
                      <a:pt x="481" y="331"/>
                    </a:cubicBezTo>
                    <a:cubicBezTo>
                      <a:pt x="481" y="330"/>
                      <a:pt x="482" y="330"/>
                      <a:pt x="482" y="330"/>
                    </a:cubicBezTo>
                    <a:cubicBezTo>
                      <a:pt x="484" y="328"/>
                      <a:pt x="486" y="326"/>
                      <a:pt x="487" y="325"/>
                    </a:cubicBezTo>
                    <a:cubicBezTo>
                      <a:pt x="487" y="309"/>
                      <a:pt x="487" y="309"/>
                      <a:pt x="487" y="309"/>
                    </a:cubicBezTo>
                    <a:cubicBezTo>
                      <a:pt x="480" y="309"/>
                      <a:pt x="473" y="308"/>
                      <a:pt x="471" y="309"/>
                    </a:cubicBezTo>
                    <a:cubicBezTo>
                      <a:pt x="469" y="312"/>
                      <a:pt x="451" y="321"/>
                      <a:pt x="449" y="321"/>
                    </a:cubicBezTo>
                    <a:cubicBezTo>
                      <a:pt x="448" y="321"/>
                      <a:pt x="448" y="321"/>
                      <a:pt x="448" y="321"/>
                    </a:cubicBezTo>
                    <a:cubicBezTo>
                      <a:pt x="448" y="320"/>
                      <a:pt x="448" y="320"/>
                      <a:pt x="448" y="320"/>
                    </a:cubicBezTo>
                    <a:cubicBezTo>
                      <a:pt x="441" y="312"/>
                      <a:pt x="425" y="293"/>
                      <a:pt x="425" y="291"/>
                    </a:cubicBezTo>
                    <a:cubicBezTo>
                      <a:pt x="425" y="288"/>
                      <a:pt x="454" y="257"/>
                      <a:pt x="454" y="256"/>
                    </a:cubicBezTo>
                    <a:cubicBezTo>
                      <a:pt x="455" y="255"/>
                      <a:pt x="459" y="255"/>
                      <a:pt x="466" y="256"/>
                    </a:cubicBezTo>
                    <a:cubicBezTo>
                      <a:pt x="469" y="256"/>
                      <a:pt x="473" y="257"/>
                      <a:pt x="474" y="256"/>
                    </a:cubicBezTo>
                    <a:cubicBezTo>
                      <a:pt x="474" y="256"/>
                      <a:pt x="475" y="255"/>
                      <a:pt x="477" y="253"/>
                    </a:cubicBezTo>
                    <a:cubicBezTo>
                      <a:pt x="498" y="230"/>
                      <a:pt x="503" y="225"/>
                      <a:pt x="505" y="225"/>
                    </a:cubicBezTo>
                    <a:cubicBezTo>
                      <a:pt x="510" y="225"/>
                      <a:pt x="514" y="225"/>
                      <a:pt x="518" y="224"/>
                    </a:cubicBezTo>
                    <a:cubicBezTo>
                      <a:pt x="518" y="196"/>
                      <a:pt x="518" y="196"/>
                      <a:pt x="518" y="196"/>
                    </a:cubicBezTo>
                    <a:cubicBezTo>
                      <a:pt x="518" y="194"/>
                      <a:pt x="533" y="178"/>
                      <a:pt x="533" y="177"/>
                    </a:cubicBezTo>
                    <a:cubicBezTo>
                      <a:pt x="534" y="176"/>
                      <a:pt x="538" y="176"/>
                      <a:pt x="547" y="174"/>
                    </a:cubicBezTo>
                    <a:cubicBezTo>
                      <a:pt x="552" y="173"/>
                      <a:pt x="561" y="172"/>
                      <a:pt x="562" y="171"/>
                    </a:cubicBezTo>
                    <a:cubicBezTo>
                      <a:pt x="562" y="168"/>
                      <a:pt x="558" y="150"/>
                      <a:pt x="556" y="138"/>
                    </a:cubicBezTo>
                    <a:cubicBezTo>
                      <a:pt x="553" y="136"/>
                      <a:pt x="543" y="131"/>
                      <a:pt x="543" y="126"/>
                    </a:cubicBezTo>
                    <a:cubicBezTo>
                      <a:pt x="543" y="123"/>
                      <a:pt x="545" y="118"/>
                      <a:pt x="546" y="113"/>
                    </a:cubicBezTo>
                    <a:cubicBezTo>
                      <a:pt x="548" y="106"/>
                      <a:pt x="551" y="95"/>
                      <a:pt x="550" y="94"/>
                    </a:cubicBezTo>
                    <a:cubicBezTo>
                      <a:pt x="548" y="91"/>
                      <a:pt x="508" y="89"/>
                      <a:pt x="503" y="89"/>
                    </a:cubicBezTo>
                    <a:cubicBezTo>
                      <a:pt x="501" y="89"/>
                      <a:pt x="497" y="85"/>
                      <a:pt x="490" y="78"/>
                    </a:cubicBezTo>
                    <a:cubicBezTo>
                      <a:pt x="489" y="77"/>
                      <a:pt x="488" y="76"/>
                      <a:pt x="488" y="76"/>
                    </a:cubicBezTo>
                    <a:cubicBezTo>
                      <a:pt x="485" y="73"/>
                      <a:pt x="467" y="73"/>
                      <a:pt x="462" y="73"/>
                    </a:cubicBezTo>
                    <a:cubicBezTo>
                      <a:pt x="460" y="73"/>
                      <a:pt x="449" y="82"/>
                      <a:pt x="446" y="85"/>
                    </a:cubicBezTo>
                    <a:cubicBezTo>
                      <a:pt x="444" y="87"/>
                      <a:pt x="433" y="86"/>
                      <a:pt x="426" y="86"/>
                    </a:cubicBezTo>
                    <a:cubicBezTo>
                      <a:pt x="423" y="85"/>
                      <a:pt x="407" y="85"/>
                      <a:pt x="406" y="83"/>
                    </a:cubicBezTo>
                    <a:cubicBezTo>
                      <a:pt x="405" y="82"/>
                      <a:pt x="401" y="76"/>
                      <a:pt x="396" y="67"/>
                    </a:cubicBezTo>
                    <a:cubicBezTo>
                      <a:pt x="392" y="60"/>
                      <a:pt x="387" y="52"/>
                      <a:pt x="386" y="51"/>
                    </a:cubicBezTo>
                    <a:cubicBezTo>
                      <a:pt x="385" y="50"/>
                      <a:pt x="376" y="51"/>
                      <a:pt x="371" y="51"/>
                    </a:cubicBezTo>
                    <a:cubicBezTo>
                      <a:pt x="361" y="52"/>
                      <a:pt x="358" y="52"/>
                      <a:pt x="358" y="51"/>
                    </a:cubicBezTo>
                    <a:cubicBezTo>
                      <a:pt x="356" y="49"/>
                      <a:pt x="351" y="40"/>
                      <a:pt x="351" y="36"/>
                    </a:cubicBezTo>
                    <a:cubicBezTo>
                      <a:pt x="351" y="35"/>
                      <a:pt x="353" y="31"/>
                      <a:pt x="354" y="28"/>
                    </a:cubicBezTo>
                    <a:cubicBezTo>
                      <a:pt x="355" y="25"/>
                      <a:pt x="356" y="22"/>
                      <a:pt x="356" y="21"/>
                    </a:cubicBezTo>
                    <a:cubicBezTo>
                      <a:pt x="355" y="20"/>
                      <a:pt x="352" y="16"/>
                      <a:pt x="336" y="1"/>
                    </a:cubicBezTo>
                    <a:cubicBezTo>
                      <a:pt x="335" y="1"/>
                      <a:pt x="334" y="0"/>
                      <a:pt x="334" y="0"/>
                    </a:cubicBezTo>
                    <a:cubicBezTo>
                      <a:pt x="332" y="0"/>
                      <a:pt x="323" y="7"/>
                      <a:pt x="321" y="9"/>
                    </a:cubicBezTo>
                    <a:cubicBezTo>
                      <a:pt x="319" y="10"/>
                      <a:pt x="314" y="10"/>
                      <a:pt x="304" y="9"/>
                    </a:cubicBezTo>
                    <a:cubicBezTo>
                      <a:pt x="303" y="8"/>
                      <a:pt x="302" y="8"/>
                      <a:pt x="301" y="8"/>
                    </a:cubicBezTo>
                    <a:cubicBezTo>
                      <a:pt x="300" y="9"/>
                      <a:pt x="299" y="13"/>
                      <a:pt x="298" y="15"/>
                    </a:cubicBezTo>
                    <a:cubicBezTo>
                      <a:pt x="296" y="20"/>
                      <a:pt x="295" y="22"/>
                      <a:pt x="294" y="23"/>
                    </a:cubicBezTo>
                    <a:cubicBezTo>
                      <a:pt x="292" y="24"/>
                      <a:pt x="288" y="25"/>
                      <a:pt x="284" y="25"/>
                    </a:cubicBezTo>
                    <a:cubicBezTo>
                      <a:pt x="284" y="25"/>
                      <a:pt x="284" y="25"/>
                      <a:pt x="284" y="25"/>
                    </a:cubicBezTo>
                    <a:cubicBezTo>
                      <a:pt x="284" y="25"/>
                      <a:pt x="276" y="25"/>
                      <a:pt x="274" y="24"/>
                    </a:cubicBezTo>
                    <a:cubicBezTo>
                      <a:pt x="266" y="28"/>
                      <a:pt x="248" y="34"/>
                      <a:pt x="248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Switzerland/Schweiz">
                <a:extLst>
                  <a:ext uri="{FF2B5EF4-FFF2-40B4-BE49-F238E27FC236}">
                    <a16:creationId xmlns:a16="http://schemas.microsoft.com/office/drawing/2014/main" id="{ED6BC6EC-2002-45CE-9A92-EC7A516E7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071" y="4022402"/>
                <a:ext cx="543768" cy="313034"/>
              </a:xfrm>
              <a:custGeom>
                <a:avLst/>
                <a:gdLst>
                  <a:gd name="T0" fmla="*/ 152 w 158"/>
                  <a:gd name="T1" fmla="*/ 51 h 91"/>
                  <a:gd name="T2" fmla="*/ 148 w 158"/>
                  <a:gd name="T3" fmla="*/ 52 h 91"/>
                  <a:gd name="T4" fmla="*/ 141 w 158"/>
                  <a:gd name="T5" fmla="*/ 53 h 91"/>
                  <a:gd name="T6" fmla="*/ 126 w 158"/>
                  <a:gd name="T7" fmla="*/ 41 h 91"/>
                  <a:gd name="T8" fmla="*/ 124 w 158"/>
                  <a:gd name="T9" fmla="*/ 39 h 91"/>
                  <a:gd name="T10" fmla="*/ 127 w 158"/>
                  <a:gd name="T11" fmla="*/ 27 h 91"/>
                  <a:gd name="T12" fmla="*/ 129 w 158"/>
                  <a:gd name="T13" fmla="*/ 19 h 91"/>
                  <a:gd name="T14" fmla="*/ 92 w 158"/>
                  <a:gd name="T15" fmla="*/ 0 h 91"/>
                  <a:gd name="T16" fmla="*/ 65 w 158"/>
                  <a:gd name="T17" fmla="*/ 5 h 91"/>
                  <a:gd name="T18" fmla="*/ 65 w 158"/>
                  <a:gd name="T19" fmla="*/ 5 h 91"/>
                  <a:gd name="T20" fmla="*/ 43 w 158"/>
                  <a:gd name="T21" fmla="*/ 18 h 91"/>
                  <a:gd name="T22" fmla="*/ 28 w 158"/>
                  <a:gd name="T23" fmla="*/ 29 h 91"/>
                  <a:gd name="T24" fmla="*/ 8 w 158"/>
                  <a:gd name="T25" fmla="*/ 42 h 91"/>
                  <a:gd name="T26" fmla="*/ 1 w 158"/>
                  <a:gd name="T27" fmla="*/ 63 h 91"/>
                  <a:gd name="T28" fmla="*/ 2 w 158"/>
                  <a:gd name="T29" fmla="*/ 64 h 91"/>
                  <a:gd name="T30" fmla="*/ 11 w 158"/>
                  <a:gd name="T31" fmla="*/ 62 h 91"/>
                  <a:gd name="T32" fmla="*/ 21 w 158"/>
                  <a:gd name="T33" fmla="*/ 58 h 91"/>
                  <a:gd name="T34" fmla="*/ 27 w 158"/>
                  <a:gd name="T35" fmla="*/ 87 h 91"/>
                  <a:gd name="T36" fmla="*/ 62 w 158"/>
                  <a:gd name="T37" fmla="*/ 88 h 91"/>
                  <a:gd name="T38" fmla="*/ 74 w 158"/>
                  <a:gd name="T39" fmla="*/ 80 h 91"/>
                  <a:gd name="T40" fmla="*/ 82 w 158"/>
                  <a:gd name="T41" fmla="*/ 72 h 91"/>
                  <a:gd name="T42" fmla="*/ 84 w 158"/>
                  <a:gd name="T43" fmla="*/ 72 h 91"/>
                  <a:gd name="T44" fmla="*/ 89 w 158"/>
                  <a:gd name="T45" fmla="*/ 76 h 91"/>
                  <a:gd name="T46" fmla="*/ 94 w 158"/>
                  <a:gd name="T47" fmla="*/ 91 h 91"/>
                  <a:gd name="T48" fmla="*/ 99 w 158"/>
                  <a:gd name="T49" fmla="*/ 90 h 91"/>
                  <a:gd name="T50" fmla="*/ 106 w 158"/>
                  <a:gd name="T51" fmla="*/ 78 h 91"/>
                  <a:gd name="T52" fmla="*/ 126 w 158"/>
                  <a:gd name="T53" fmla="*/ 77 h 91"/>
                  <a:gd name="T54" fmla="*/ 136 w 158"/>
                  <a:gd name="T55" fmla="*/ 66 h 91"/>
                  <a:gd name="T56" fmla="*/ 158 w 158"/>
                  <a:gd name="T57" fmla="*/ 60 h 91"/>
                  <a:gd name="T58" fmla="*/ 152 w 158"/>
                  <a:gd name="T59" fmla="*/ 5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91">
                    <a:moveTo>
                      <a:pt x="152" y="51"/>
                    </a:moveTo>
                    <a:cubicBezTo>
                      <a:pt x="151" y="51"/>
                      <a:pt x="149" y="52"/>
                      <a:pt x="148" y="52"/>
                    </a:cubicBezTo>
                    <a:cubicBezTo>
                      <a:pt x="146" y="53"/>
                      <a:pt x="143" y="53"/>
                      <a:pt x="141" y="53"/>
                    </a:cubicBezTo>
                    <a:cubicBezTo>
                      <a:pt x="137" y="53"/>
                      <a:pt x="129" y="44"/>
                      <a:pt x="126" y="41"/>
                    </a:cubicBezTo>
                    <a:cubicBezTo>
                      <a:pt x="125" y="40"/>
                      <a:pt x="125" y="40"/>
                      <a:pt x="124" y="39"/>
                    </a:cubicBezTo>
                    <a:cubicBezTo>
                      <a:pt x="123" y="38"/>
                      <a:pt x="126" y="30"/>
                      <a:pt x="127" y="27"/>
                    </a:cubicBezTo>
                    <a:cubicBezTo>
                      <a:pt x="128" y="24"/>
                      <a:pt x="128" y="20"/>
                      <a:pt x="129" y="19"/>
                    </a:cubicBezTo>
                    <a:cubicBezTo>
                      <a:pt x="125" y="15"/>
                      <a:pt x="96" y="0"/>
                      <a:pt x="92" y="0"/>
                    </a:cubicBezTo>
                    <a:cubicBezTo>
                      <a:pt x="88" y="0"/>
                      <a:pt x="70" y="4"/>
                      <a:pt x="65" y="5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2" y="7"/>
                      <a:pt x="44" y="17"/>
                      <a:pt x="43" y="18"/>
                    </a:cubicBezTo>
                    <a:cubicBezTo>
                      <a:pt x="42" y="18"/>
                      <a:pt x="35" y="24"/>
                      <a:pt x="28" y="29"/>
                    </a:cubicBezTo>
                    <a:cubicBezTo>
                      <a:pt x="19" y="35"/>
                      <a:pt x="9" y="41"/>
                      <a:pt x="8" y="42"/>
                    </a:cubicBezTo>
                    <a:cubicBezTo>
                      <a:pt x="5" y="45"/>
                      <a:pt x="0" y="60"/>
                      <a:pt x="1" y="63"/>
                    </a:cubicBezTo>
                    <a:cubicBezTo>
                      <a:pt x="1" y="64"/>
                      <a:pt x="2" y="64"/>
                      <a:pt x="2" y="64"/>
                    </a:cubicBezTo>
                    <a:cubicBezTo>
                      <a:pt x="4" y="64"/>
                      <a:pt x="6" y="63"/>
                      <a:pt x="11" y="62"/>
                    </a:cubicBezTo>
                    <a:cubicBezTo>
                      <a:pt x="15" y="60"/>
                      <a:pt x="19" y="58"/>
                      <a:pt x="21" y="58"/>
                    </a:cubicBezTo>
                    <a:cubicBezTo>
                      <a:pt x="23" y="59"/>
                      <a:pt x="27" y="83"/>
                      <a:pt x="27" y="87"/>
                    </a:cubicBezTo>
                    <a:cubicBezTo>
                      <a:pt x="33" y="87"/>
                      <a:pt x="59" y="88"/>
                      <a:pt x="62" y="88"/>
                    </a:cubicBezTo>
                    <a:cubicBezTo>
                      <a:pt x="64" y="88"/>
                      <a:pt x="67" y="86"/>
                      <a:pt x="74" y="80"/>
                    </a:cubicBezTo>
                    <a:cubicBezTo>
                      <a:pt x="77" y="76"/>
                      <a:pt x="81" y="72"/>
                      <a:pt x="82" y="72"/>
                    </a:cubicBezTo>
                    <a:cubicBezTo>
                      <a:pt x="82" y="72"/>
                      <a:pt x="83" y="72"/>
                      <a:pt x="84" y="72"/>
                    </a:cubicBezTo>
                    <a:cubicBezTo>
                      <a:pt x="86" y="72"/>
                      <a:pt x="87" y="73"/>
                      <a:pt x="89" y="76"/>
                    </a:cubicBezTo>
                    <a:cubicBezTo>
                      <a:pt x="91" y="80"/>
                      <a:pt x="93" y="91"/>
                      <a:pt x="94" y="91"/>
                    </a:cubicBezTo>
                    <a:cubicBezTo>
                      <a:pt x="95" y="91"/>
                      <a:pt x="98" y="91"/>
                      <a:pt x="99" y="90"/>
                    </a:cubicBezTo>
                    <a:cubicBezTo>
                      <a:pt x="101" y="86"/>
                      <a:pt x="105" y="79"/>
                      <a:pt x="106" y="78"/>
                    </a:cubicBezTo>
                    <a:cubicBezTo>
                      <a:pt x="108" y="76"/>
                      <a:pt x="119" y="78"/>
                      <a:pt x="126" y="77"/>
                    </a:cubicBezTo>
                    <a:cubicBezTo>
                      <a:pt x="132" y="75"/>
                      <a:pt x="135" y="66"/>
                      <a:pt x="136" y="66"/>
                    </a:cubicBezTo>
                    <a:cubicBezTo>
                      <a:pt x="138" y="63"/>
                      <a:pt x="152" y="60"/>
                      <a:pt x="158" y="60"/>
                    </a:cubicBezTo>
                    <a:cubicBezTo>
                      <a:pt x="157" y="57"/>
                      <a:pt x="154" y="51"/>
                      <a:pt x="152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Sweden/Schweden">
                <a:extLst>
                  <a:ext uri="{FF2B5EF4-FFF2-40B4-BE49-F238E27FC236}">
                    <a16:creationId xmlns:a16="http://schemas.microsoft.com/office/drawing/2014/main" id="{F905BBDC-A925-432F-97C6-935A873E3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526" y="618706"/>
                <a:ext cx="1022872" cy="2226511"/>
              </a:xfrm>
              <a:custGeom>
                <a:avLst/>
                <a:gdLst>
                  <a:gd name="connsiteX0" fmla="*/ 469951 w 1022872"/>
                  <a:gd name="connsiteY0" fmla="*/ 1916914 h 2226511"/>
                  <a:gd name="connsiteX1" fmla="*/ 493800 w 1022872"/>
                  <a:gd name="connsiteY1" fmla="*/ 1944411 h 2226511"/>
                  <a:gd name="connsiteX2" fmla="*/ 486986 w 1022872"/>
                  <a:gd name="connsiteY2" fmla="*/ 2020026 h 2226511"/>
                  <a:gd name="connsiteX3" fmla="*/ 452917 w 1022872"/>
                  <a:gd name="connsiteY3" fmla="*/ 2126575 h 2226511"/>
                  <a:gd name="connsiteX4" fmla="*/ 422255 w 1022872"/>
                  <a:gd name="connsiteY4" fmla="*/ 2095642 h 2226511"/>
                  <a:gd name="connsiteX5" fmla="*/ 456324 w 1022872"/>
                  <a:gd name="connsiteY5" fmla="*/ 2006278 h 2226511"/>
                  <a:gd name="connsiteX6" fmla="*/ 469951 w 1022872"/>
                  <a:gd name="connsiteY6" fmla="*/ 1916914 h 2226511"/>
                  <a:gd name="connsiteX7" fmla="*/ 668859 w 1022872"/>
                  <a:gd name="connsiteY7" fmla="*/ 1792966 h 2226511"/>
                  <a:gd name="connsiteX8" fmla="*/ 720125 w 1022872"/>
                  <a:gd name="connsiteY8" fmla="*/ 1803254 h 2226511"/>
                  <a:gd name="connsiteX9" fmla="*/ 696201 w 1022872"/>
                  <a:gd name="connsiteY9" fmla="*/ 1830687 h 2226511"/>
                  <a:gd name="connsiteX10" fmla="*/ 655188 w 1022872"/>
                  <a:gd name="connsiteY10" fmla="*/ 1844404 h 2226511"/>
                  <a:gd name="connsiteX11" fmla="*/ 665441 w 1022872"/>
                  <a:gd name="connsiteY11" fmla="*/ 1906129 h 2226511"/>
                  <a:gd name="connsiteX12" fmla="*/ 586832 w 1022872"/>
                  <a:gd name="connsiteY12" fmla="*/ 2009004 h 2226511"/>
                  <a:gd name="connsiteX13" fmla="*/ 573161 w 1022872"/>
                  <a:gd name="connsiteY13" fmla="*/ 1991858 h 2226511"/>
                  <a:gd name="connsiteX14" fmla="*/ 579997 w 1022872"/>
                  <a:gd name="connsiteY14" fmla="*/ 1864979 h 2226511"/>
                  <a:gd name="connsiteX15" fmla="*/ 668859 w 1022872"/>
                  <a:gd name="connsiteY15" fmla="*/ 1792966 h 2226511"/>
                  <a:gd name="connsiteX16" fmla="*/ 779168 w 1022872"/>
                  <a:gd name="connsiteY16" fmla="*/ 0 h 2226511"/>
                  <a:gd name="connsiteX17" fmla="*/ 803195 w 1022872"/>
                  <a:gd name="connsiteY17" fmla="*/ 3436 h 2226511"/>
                  <a:gd name="connsiteX18" fmla="*/ 810060 w 1022872"/>
                  <a:gd name="connsiteY18" fmla="*/ 6872 h 2226511"/>
                  <a:gd name="connsiteX19" fmla="*/ 858114 w 1022872"/>
                  <a:gd name="connsiteY19" fmla="*/ 58412 h 2226511"/>
                  <a:gd name="connsiteX20" fmla="*/ 961088 w 1022872"/>
                  <a:gd name="connsiteY20" fmla="*/ 154619 h 2226511"/>
                  <a:gd name="connsiteX21" fmla="*/ 1005710 w 1022872"/>
                  <a:gd name="connsiteY21" fmla="*/ 360777 h 2226511"/>
                  <a:gd name="connsiteX22" fmla="*/ 1005710 w 1022872"/>
                  <a:gd name="connsiteY22" fmla="*/ 371085 h 2226511"/>
                  <a:gd name="connsiteX23" fmla="*/ 1012575 w 1022872"/>
                  <a:gd name="connsiteY23" fmla="*/ 470728 h 2226511"/>
                  <a:gd name="connsiteX24" fmla="*/ 1022872 w 1022872"/>
                  <a:gd name="connsiteY24" fmla="*/ 536012 h 2226511"/>
                  <a:gd name="connsiteX25" fmla="*/ 926763 w 1022872"/>
                  <a:gd name="connsiteY25" fmla="*/ 536012 h 2226511"/>
                  <a:gd name="connsiteX26" fmla="*/ 837520 w 1022872"/>
                  <a:gd name="connsiteY26" fmla="*/ 673451 h 2226511"/>
                  <a:gd name="connsiteX27" fmla="*/ 858114 w 1022872"/>
                  <a:gd name="connsiteY27" fmla="*/ 745606 h 2226511"/>
                  <a:gd name="connsiteX28" fmla="*/ 803195 w 1022872"/>
                  <a:gd name="connsiteY28" fmla="*/ 862429 h 2226511"/>
                  <a:gd name="connsiteX29" fmla="*/ 624707 w 1022872"/>
                  <a:gd name="connsiteY29" fmla="*/ 989560 h 2226511"/>
                  <a:gd name="connsiteX30" fmla="*/ 545760 w 1022872"/>
                  <a:gd name="connsiteY30" fmla="*/ 1096076 h 2226511"/>
                  <a:gd name="connsiteX31" fmla="*/ 542328 w 1022872"/>
                  <a:gd name="connsiteY31" fmla="*/ 1370953 h 2226511"/>
                  <a:gd name="connsiteX32" fmla="*/ 600680 w 1022872"/>
                  <a:gd name="connsiteY32" fmla="*/ 1408749 h 2226511"/>
                  <a:gd name="connsiteX33" fmla="*/ 672762 w 1022872"/>
                  <a:gd name="connsiteY33" fmla="*/ 1504956 h 2226511"/>
                  <a:gd name="connsiteX34" fmla="*/ 621275 w 1022872"/>
                  <a:gd name="connsiteY34" fmla="*/ 1587420 h 2226511"/>
                  <a:gd name="connsiteX35" fmla="*/ 607545 w 1022872"/>
                  <a:gd name="connsiteY35" fmla="*/ 1638959 h 2226511"/>
                  <a:gd name="connsiteX36" fmla="*/ 480544 w 1022872"/>
                  <a:gd name="connsiteY36" fmla="*/ 1707679 h 2226511"/>
                  <a:gd name="connsiteX37" fmla="*/ 442787 w 1022872"/>
                  <a:gd name="connsiteY37" fmla="*/ 1975685 h 2226511"/>
                  <a:gd name="connsiteX38" fmla="*/ 384435 w 1022872"/>
                  <a:gd name="connsiteY38" fmla="*/ 2109688 h 2226511"/>
                  <a:gd name="connsiteX39" fmla="*/ 260866 w 1022872"/>
                  <a:gd name="connsiteY39" fmla="*/ 2109688 h 2226511"/>
                  <a:gd name="connsiteX40" fmla="*/ 212812 w 1022872"/>
                  <a:gd name="connsiteY40" fmla="*/ 2154356 h 2226511"/>
                  <a:gd name="connsiteX41" fmla="*/ 205947 w 1022872"/>
                  <a:gd name="connsiteY41" fmla="*/ 2219639 h 2226511"/>
                  <a:gd name="connsiteX42" fmla="*/ 99541 w 1022872"/>
                  <a:gd name="connsiteY42" fmla="*/ 2226511 h 2226511"/>
                  <a:gd name="connsiteX43" fmla="*/ 89244 w 1022872"/>
                  <a:gd name="connsiteY43" fmla="*/ 2140612 h 2226511"/>
                  <a:gd name="connsiteX44" fmla="*/ 51487 w 1022872"/>
                  <a:gd name="connsiteY44" fmla="*/ 2078764 h 2226511"/>
                  <a:gd name="connsiteX45" fmla="*/ 99541 w 1022872"/>
                  <a:gd name="connsiteY45" fmla="*/ 2020353 h 2226511"/>
                  <a:gd name="connsiteX46" fmla="*/ 27459 w 1022872"/>
                  <a:gd name="connsiteY46" fmla="*/ 1858862 h 2226511"/>
                  <a:gd name="connsiteX47" fmla="*/ 0 w 1022872"/>
                  <a:gd name="connsiteY47" fmla="*/ 1621779 h 2226511"/>
                  <a:gd name="connsiteX48" fmla="*/ 44622 w 1022872"/>
                  <a:gd name="connsiteY48" fmla="*/ 1491212 h 2226511"/>
                  <a:gd name="connsiteX49" fmla="*/ 72081 w 1022872"/>
                  <a:gd name="connsiteY49" fmla="*/ 1474033 h 2226511"/>
                  <a:gd name="connsiteX50" fmla="*/ 113271 w 1022872"/>
                  <a:gd name="connsiteY50" fmla="*/ 1446545 h 2226511"/>
                  <a:gd name="connsiteX51" fmla="*/ 113271 w 1022872"/>
                  <a:gd name="connsiteY51" fmla="*/ 1326286 h 2226511"/>
                  <a:gd name="connsiteX52" fmla="*/ 113271 w 1022872"/>
                  <a:gd name="connsiteY52" fmla="*/ 1305670 h 2226511"/>
                  <a:gd name="connsiteX53" fmla="*/ 147595 w 1022872"/>
                  <a:gd name="connsiteY53" fmla="*/ 1271310 h 2226511"/>
                  <a:gd name="connsiteX54" fmla="*/ 171623 w 1022872"/>
                  <a:gd name="connsiteY54" fmla="*/ 1247258 h 2226511"/>
                  <a:gd name="connsiteX55" fmla="*/ 151028 w 1022872"/>
                  <a:gd name="connsiteY55" fmla="*/ 1219771 h 2226511"/>
                  <a:gd name="connsiteX56" fmla="*/ 123568 w 1022872"/>
                  <a:gd name="connsiteY56" fmla="*/ 1171667 h 2226511"/>
                  <a:gd name="connsiteX57" fmla="*/ 140730 w 1022872"/>
                  <a:gd name="connsiteY57" fmla="*/ 907097 h 2226511"/>
                  <a:gd name="connsiteX58" fmla="*/ 185352 w 1022872"/>
                  <a:gd name="connsiteY58" fmla="*/ 852121 h 2226511"/>
                  <a:gd name="connsiteX59" fmla="*/ 226542 w 1022872"/>
                  <a:gd name="connsiteY59" fmla="*/ 797146 h 2226511"/>
                  <a:gd name="connsiteX60" fmla="*/ 264299 w 1022872"/>
                  <a:gd name="connsiteY60" fmla="*/ 793710 h 2226511"/>
                  <a:gd name="connsiteX61" fmla="*/ 302056 w 1022872"/>
                  <a:gd name="connsiteY61" fmla="*/ 793710 h 2226511"/>
                  <a:gd name="connsiteX62" fmla="*/ 288326 w 1022872"/>
                  <a:gd name="connsiteY62" fmla="*/ 735298 h 2226511"/>
                  <a:gd name="connsiteX63" fmla="*/ 281461 w 1022872"/>
                  <a:gd name="connsiteY63" fmla="*/ 707811 h 2226511"/>
                  <a:gd name="connsiteX64" fmla="*/ 315786 w 1022872"/>
                  <a:gd name="connsiteY64" fmla="*/ 656271 h 2226511"/>
                  <a:gd name="connsiteX65" fmla="*/ 363840 w 1022872"/>
                  <a:gd name="connsiteY65" fmla="*/ 590987 h 2226511"/>
                  <a:gd name="connsiteX66" fmla="*/ 363840 w 1022872"/>
                  <a:gd name="connsiteY66" fmla="*/ 584115 h 2226511"/>
                  <a:gd name="connsiteX67" fmla="*/ 377570 w 1022872"/>
                  <a:gd name="connsiteY67" fmla="*/ 491344 h 2226511"/>
                  <a:gd name="connsiteX68" fmla="*/ 490841 w 1022872"/>
                  <a:gd name="connsiteY68" fmla="*/ 347033 h 2226511"/>
                  <a:gd name="connsiteX69" fmla="*/ 490841 w 1022872"/>
                  <a:gd name="connsiteY69" fmla="*/ 302366 h 2226511"/>
                  <a:gd name="connsiteX70" fmla="*/ 487409 w 1022872"/>
                  <a:gd name="connsiteY70" fmla="*/ 288622 h 2226511"/>
                  <a:gd name="connsiteX71" fmla="*/ 559490 w 1022872"/>
                  <a:gd name="connsiteY71" fmla="*/ 182107 h 2226511"/>
                  <a:gd name="connsiteX72" fmla="*/ 583518 w 1022872"/>
                  <a:gd name="connsiteY72" fmla="*/ 185543 h 2226511"/>
                  <a:gd name="connsiteX73" fmla="*/ 610977 w 1022872"/>
                  <a:gd name="connsiteY73" fmla="*/ 185543 h 2226511"/>
                  <a:gd name="connsiteX74" fmla="*/ 614410 w 1022872"/>
                  <a:gd name="connsiteY74" fmla="*/ 130567 h 2226511"/>
                  <a:gd name="connsiteX75" fmla="*/ 621275 w 1022872"/>
                  <a:gd name="connsiteY75" fmla="*/ 85899 h 2226511"/>
                  <a:gd name="connsiteX76" fmla="*/ 686491 w 1022872"/>
                  <a:gd name="connsiteY76" fmla="*/ 96207 h 2226511"/>
                  <a:gd name="connsiteX77" fmla="*/ 717384 w 1022872"/>
                  <a:gd name="connsiteY77" fmla="*/ 103079 h 2226511"/>
                  <a:gd name="connsiteX78" fmla="*/ 741411 w 1022872"/>
                  <a:gd name="connsiteY78" fmla="*/ 37796 h 2226511"/>
                  <a:gd name="connsiteX79" fmla="*/ 755141 w 1022872"/>
                  <a:gd name="connsiteY79" fmla="*/ 6872 h 2226511"/>
                  <a:gd name="connsiteX80" fmla="*/ 779168 w 1022872"/>
                  <a:gd name="connsiteY80" fmla="*/ 0 h 222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022872" h="2226511">
                    <a:moveTo>
                      <a:pt x="469951" y="1916914"/>
                    </a:moveTo>
                    <a:cubicBezTo>
                      <a:pt x="469951" y="1913477"/>
                      <a:pt x="493800" y="1937537"/>
                      <a:pt x="493800" y="1944411"/>
                    </a:cubicBezTo>
                    <a:cubicBezTo>
                      <a:pt x="493800" y="1954722"/>
                      <a:pt x="486986" y="2009715"/>
                      <a:pt x="486986" y="2020026"/>
                    </a:cubicBezTo>
                    <a:cubicBezTo>
                      <a:pt x="486986" y="2030337"/>
                      <a:pt x="459731" y="2126575"/>
                      <a:pt x="452917" y="2126575"/>
                    </a:cubicBezTo>
                    <a:cubicBezTo>
                      <a:pt x="449510" y="2126575"/>
                      <a:pt x="418848" y="2102516"/>
                      <a:pt x="422255" y="2095642"/>
                    </a:cubicBezTo>
                    <a:cubicBezTo>
                      <a:pt x="422255" y="2095642"/>
                      <a:pt x="446103" y="2016589"/>
                      <a:pt x="456324" y="2006278"/>
                    </a:cubicBezTo>
                    <a:cubicBezTo>
                      <a:pt x="466544" y="1995967"/>
                      <a:pt x="469951" y="1930662"/>
                      <a:pt x="469951" y="1916914"/>
                    </a:cubicBezTo>
                    <a:close/>
                    <a:moveTo>
                      <a:pt x="668859" y="1792966"/>
                    </a:moveTo>
                    <a:cubicBezTo>
                      <a:pt x="679112" y="1792966"/>
                      <a:pt x="720125" y="1799824"/>
                      <a:pt x="720125" y="1803254"/>
                    </a:cubicBezTo>
                    <a:cubicBezTo>
                      <a:pt x="720125" y="1806683"/>
                      <a:pt x="699619" y="1823829"/>
                      <a:pt x="696201" y="1830687"/>
                    </a:cubicBezTo>
                    <a:cubicBezTo>
                      <a:pt x="689365" y="1837545"/>
                      <a:pt x="665441" y="1837545"/>
                      <a:pt x="655188" y="1844404"/>
                    </a:cubicBezTo>
                    <a:cubicBezTo>
                      <a:pt x="648352" y="1851262"/>
                      <a:pt x="668859" y="1895841"/>
                      <a:pt x="665441" y="1906129"/>
                    </a:cubicBezTo>
                    <a:cubicBezTo>
                      <a:pt x="662023" y="1916416"/>
                      <a:pt x="597086" y="2009004"/>
                      <a:pt x="586832" y="2009004"/>
                    </a:cubicBezTo>
                    <a:cubicBezTo>
                      <a:pt x="573161" y="2009004"/>
                      <a:pt x="573161" y="1998717"/>
                      <a:pt x="573161" y="1991858"/>
                    </a:cubicBezTo>
                    <a:cubicBezTo>
                      <a:pt x="573161" y="1981571"/>
                      <a:pt x="576579" y="1875266"/>
                      <a:pt x="579997" y="1864979"/>
                    </a:cubicBezTo>
                    <a:cubicBezTo>
                      <a:pt x="583415" y="1851262"/>
                      <a:pt x="658605" y="1792966"/>
                      <a:pt x="668859" y="1792966"/>
                    </a:cubicBezTo>
                    <a:close/>
                    <a:moveTo>
                      <a:pt x="779168" y="0"/>
                    </a:moveTo>
                    <a:cubicBezTo>
                      <a:pt x="789465" y="0"/>
                      <a:pt x="799763" y="0"/>
                      <a:pt x="803195" y="3436"/>
                    </a:cubicBezTo>
                    <a:cubicBezTo>
                      <a:pt x="803195" y="3436"/>
                      <a:pt x="806627" y="3436"/>
                      <a:pt x="810060" y="6872"/>
                    </a:cubicBezTo>
                    <a:cubicBezTo>
                      <a:pt x="820357" y="24052"/>
                      <a:pt x="840952" y="44668"/>
                      <a:pt x="858114" y="58412"/>
                    </a:cubicBezTo>
                    <a:cubicBezTo>
                      <a:pt x="899304" y="99643"/>
                      <a:pt x="954223" y="147747"/>
                      <a:pt x="961088" y="154619"/>
                    </a:cubicBezTo>
                    <a:cubicBezTo>
                      <a:pt x="967953" y="161491"/>
                      <a:pt x="1005710" y="343597"/>
                      <a:pt x="1005710" y="360777"/>
                    </a:cubicBezTo>
                    <a:cubicBezTo>
                      <a:pt x="1005710" y="360777"/>
                      <a:pt x="1005710" y="364213"/>
                      <a:pt x="1005710" y="371085"/>
                    </a:cubicBezTo>
                    <a:cubicBezTo>
                      <a:pt x="1002277" y="415753"/>
                      <a:pt x="1002277" y="463856"/>
                      <a:pt x="1012575" y="470728"/>
                    </a:cubicBezTo>
                    <a:cubicBezTo>
                      <a:pt x="1016007" y="477600"/>
                      <a:pt x="1022872" y="505088"/>
                      <a:pt x="1022872" y="536012"/>
                    </a:cubicBezTo>
                    <a:cubicBezTo>
                      <a:pt x="981683" y="529140"/>
                      <a:pt x="933628" y="525704"/>
                      <a:pt x="926763" y="536012"/>
                    </a:cubicBezTo>
                    <a:cubicBezTo>
                      <a:pt x="913034" y="549756"/>
                      <a:pt x="847817" y="642527"/>
                      <a:pt x="837520" y="673451"/>
                    </a:cubicBezTo>
                    <a:cubicBezTo>
                      <a:pt x="827222" y="704375"/>
                      <a:pt x="861547" y="728426"/>
                      <a:pt x="858114" y="745606"/>
                    </a:cubicBezTo>
                    <a:cubicBezTo>
                      <a:pt x="854682" y="759350"/>
                      <a:pt x="813492" y="852121"/>
                      <a:pt x="803195" y="862429"/>
                    </a:cubicBezTo>
                    <a:cubicBezTo>
                      <a:pt x="792898" y="872737"/>
                      <a:pt x="628140" y="975816"/>
                      <a:pt x="624707" y="989560"/>
                    </a:cubicBezTo>
                    <a:cubicBezTo>
                      <a:pt x="617842" y="1003304"/>
                      <a:pt x="545760" y="1078896"/>
                      <a:pt x="545760" y="1096076"/>
                    </a:cubicBezTo>
                    <a:cubicBezTo>
                      <a:pt x="545760" y="1116691"/>
                      <a:pt x="532031" y="1360646"/>
                      <a:pt x="542328" y="1370953"/>
                    </a:cubicBezTo>
                    <a:cubicBezTo>
                      <a:pt x="552625" y="1377825"/>
                      <a:pt x="590383" y="1388133"/>
                      <a:pt x="600680" y="1408749"/>
                    </a:cubicBezTo>
                    <a:cubicBezTo>
                      <a:pt x="614410" y="1429365"/>
                      <a:pt x="672762" y="1494648"/>
                      <a:pt x="672762" y="1504956"/>
                    </a:cubicBezTo>
                    <a:cubicBezTo>
                      <a:pt x="672762" y="1515264"/>
                      <a:pt x="621275" y="1573676"/>
                      <a:pt x="621275" y="1587420"/>
                    </a:cubicBezTo>
                    <a:cubicBezTo>
                      <a:pt x="621275" y="1601164"/>
                      <a:pt x="614410" y="1632087"/>
                      <a:pt x="607545" y="1638959"/>
                    </a:cubicBezTo>
                    <a:cubicBezTo>
                      <a:pt x="597248" y="1649267"/>
                      <a:pt x="483976" y="1697371"/>
                      <a:pt x="480544" y="1707679"/>
                    </a:cubicBezTo>
                    <a:cubicBezTo>
                      <a:pt x="477111" y="1721423"/>
                      <a:pt x="453084" y="1944761"/>
                      <a:pt x="442787" y="1975685"/>
                    </a:cubicBezTo>
                    <a:cubicBezTo>
                      <a:pt x="432489" y="2006609"/>
                      <a:pt x="394732" y="2102816"/>
                      <a:pt x="384435" y="2109688"/>
                    </a:cubicBezTo>
                    <a:cubicBezTo>
                      <a:pt x="377570" y="2119996"/>
                      <a:pt x="271164" y="2099380"/>
                      <a:pt x="260866" y="2109688"/>
                    </a:cubicBezTo>
                    <a:cubicBezTo>
                      <a:pt x="254002" y="2119996"/>
                      <a:pt x="212812" y="2147484"/>
                      <a:pt x="212812" y="2154356"/>
                    </a:cubicBezTo>
                    <a:cubicBezTo>
                      <a:pt x="212812" y="2164664"/>
                      <a:pt x="212812" y="2212767"/>
                      <a:pt x="205947" y="2219639"/>
                    </a:cubicBezTo>
                    <a:cubicBezTo>
                      <a:pt x="195650" y="2226511"/>
                      <a:pt x="116703" y="2226511"/>
                      <a:pt x="99541" y="2226511"/>
                    </a:cubicBezTo>
                    <a:cubicBezTo>
                      <a:pt x="82379" y="2226511"/>
                      <a:pt x="89244" y="2157792"/>
                      <a:pt x="89244" y="2140612"/>
                    </a:cubicBezTo>
                    <a:cubicBezTo>
                      <a:pt x="89244" y="2126868"/>
                      <a:pt x="51487" y="2085636"/>
                      <a:pt x="51487" y="2078764"/>
                    </a:cubicBezTo>
                    <a:cubicBezTo>
                      <a:pt x="51487" y="2068456"/>
                      <a:pt x="99541" y="2030661"/>
                      <a:pt x="99541" y="2020353"/>
                    </a:cubicBezTo>
                    <a:cubicBezTo>
                      <a:pt x="99541" y="2013481"/>
                      <a:pt x="27459" y="1872606"/>
                      <a:pt x="27459" y="1858862"/>
                    </a:cubicBezTo>
                    <a:cubicBezTo>
                      <a:pt x="27459" y="1848554"/>
                      <a:pt x="10297" y="1693935"/>
                      <a:pt x="0" y="1621779"/>
                    </a:cubicBezTo>
                    <a:cubicBezTo>
                      <a:pt x="17162" y="1570240"/>
                      <a:pt x="41189" y="1498084"/>
                      <a:pt x="44622" y="1491212"/>
                    </a:cubicBezTo>
                    <a:cubicBezTo>
                      <a:pt x="48054" y="1487776"/>
                      <a:pt x="58352" y="1484340"/>
                      <a:pt x="72081" y="1474033"/>
                    </a:cubicBezTo>
                    <a:cubicBezTo>
                      <a:pt x="85811" y="1463725"/>
                      <a:pt x="106406" y="1453417"/>
                      <a:pt x="113271" y="1446545"/>
                    </a:cubicBezTo>
                    <a:cubicBezTo>
                      <a:pt x="123568" y="1436237"/>
                      <a:pt x="116703" y="1353774"/>
                      <a:pt x="113271" y="1326286"/>
                    </a:cubicBezTo>
                    <a:cubicBezTo>
                      <a:pt x="113271" y="1315978"/>
                      <a:pt x="113271" y="1309106"/>
                      <a:pt x="113271" y="1305670"/>
                    </a:cubicBezTo>
                    <a:cubicBezTo>
                      <a:pt x="113271" y="1302234"/>
                      <a:pt x="123568" y="1291926"/>
                      <a:pt x="147595" y="1271310"/>
                    </a:cubicBezTo>
                    <a:cubicBezTo>
                      <a:pt x="157893" y="1261002"/>
                      <a:pt x="171623" y="1250694"/>
                      <a:pt x="171623" y="1247258"/>
                    </a:cubicBezTo>
                    <a:cubicBezTo>
                      <a:pt x="171623" y="1243822"/>
                      <a:pt x="161325" y="1230079"/>
                      <a:pt x="151028" y="1219771"/>
                    </a:cubicBezTo>
                    <a:cubicBezTo>
                      <a:pt x="133866" y="1195719"/>
                      <a:pt x="123568" y="1178539"/>
                      <a:pt x="123568" y="1171667"/>
                    </a:cubicBezTo>
                    <a:cubicBezTo>
                      <a:pt x="123568" y="1171667"/>
                      <a:pt x="133866" y="917405"/>
                      <a:pt x="140730" y="907097"/>
                    </a:cubicBezTo>
                    <a:cubicBezTo>
                      <a:pt x="144163" y="903661"/>
                      <a:pt x="168190" y="876173"/>
                      <a:pt x="185352" y="852121"/>
                    </a:cubicBezTo>
                    <a:cubicBezTo>
                      <a:pt x="209380" y="821198"/>
                      <a:pt x="223109" y="800582"/>
                      <a:pt x="226542" y="797146"/>
                    </a:cubicBezTo>
                    <a:cubicBezTo>
                      <a:pt x="229974" y="793710"/>
                      <a:pt x="240272" y="793710"/>
                      <a:pt x="264299" y="793710"/>
                    </a:cubicBezTo>
                    <a:cubicBezTo>
                      <a:pt x="278029" y="793710"/>
                      <a:pt x="298623" y="793710"/>
                      <a:pt x="302056" y="793710"/>
                    </a:cubicBezTo>
                    <a:cubicBezTo>
                      <a:pt x="305488" y="786838"/>
                      <a:pt x="291759" y="752478"/>
                      <a:pt x="288326" y="735298"/>
                    </a:cubicBezTo>
                    <a:cubicBezTo>
                      <a:pt x="284894" y="718118"/>
                      <a:pt x="281461" y="711246"/>
                      <a:pt x="281461" y="707811"/>
                    </a:cubicBezTo>
                    <a:cubicBezTo>
                      <a:pt x="281461" y="704375"/>
                      <a:pt x="288326" y="694067"/>
                      <a:pt x="315786" y="656271"/>
                    </a:cubicBezTo>
                    <a:cubicBezTo>
                      <a:pt x="336380" y="632219"/>
                      <a:pt x="363840" y="594423"/>
                      <a:pt x="363840" y="590987"/>
                    </a:cubicBezTo>
                    <a:cubicBezTo>
                      <a:pt x="363840" y="587551"/>
                      <a:pt x="363840" y="587551"/>
                      <a:pt x="363840" y="584115"/>
                    </a:cubicBezTo>
                    <a:cubicBezTo>
                      <a:pt x="363840" y="563500"/>
                      <a:pt x="363840" y="518832"/>
                      <a:pt x="377570" y="491344"/>
                    </a:cubicBezTo>
                    <a:cubicBezTo>
                      <a:pt x="391300" y="463856"/>
                      <a:pt x="480544" y="357341"/>
                      <a:pt x="490841" y="347033"/>
                    </a:cubicBezTo>
                    <a:cubicBezTo>
                      <a:pt x="494273" y="343597"/>
                      <a:pt x="490841" y="316110"/>
                      <a:pt x="490841" y="302366"/>
                    </a:cubicBezTo>
                    <a:cubicBezTo>
                      <a:pt x="487409" y="295494"/>
                      <a:pt x="487409" y="292058"/>
                      <a:pt x="487409" y="288622"/>
                    </a:cubicBezTo>
                    <a:cubicBezTo>
                      <a:pt x="487409" y="274878"/>
                      <a:pt x="556058" y="188979"/>
                      <a:pt x="559490" y="182107"/>
                    </a:cubicBezTo>
                    <a:cubicBezTo>
                      <a:pt x="566355" y="178671"/>
                      <a:pt x="573220" y="182107"/>
                      <a:pt x="583518" y="185543"/>
                    </a:cubicBezTo>
                    <a:cubicBezTo>
                      <a:pt x="593815" y="188979"/>
                      <a:pt x="604113" y="192415"/>
                      <a:pt x="610977" y="185543"/>
                    </a:cubicBezTo>
                    <a:cubicBezTo>
                      <a:pt x="614410" y="182107"/>
                      <a:pt x="614410" y="151183"/>
                      <a:pt x="614410" y="130567"/>
                    </a:cubicBezTo>
                    <a:cubicBezTo>
                      <a:pt x="614410" y="106515"/>
                      <a:pt x="614410" y="89335"/>
                      <a:pt x="621275" y="85899"/>
                    </a:cubicBezTo>
                    <a:cubicBezTo>
                      <a:pt x="628140" y="79027"/>
                      <a:pt x="652167" y="85899"/>
                      <a:pt x="686491" y="96207"/>
                    </a:cubicBezTo>
                    <a:cubicBezTo>
                      <a:pt x="700221" y="99643"/>
                      <a:pt x="713951" y="103079"/>
                      <a:pt x="717384" y="103079"/>
                    </a:cubicBezTo>
                    <a:cubicBezTo>
                      <a:pt x="724249" y="99643"/>
                      <a:pt x="737978" y="58412"/>
                      <a:pt x="741411" y="37796"/>
                    </a:cubicBezTo>
                    <a:cubicBezTo>
                      <a:pt x="748276" y="17180"/>
                      <a:pt x="751708" y="10308"/>
                      <a:pt x="755141" y="6872"/>
                    </a:cubicBezTo>
                    <a:cubicBezTo>
                      <a:pt x="758573" y="3436"/>
                      <a:pt x="775735" y="0"/>
                      <a:pt x="779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9" name="Spain/Spanien">
                <a:extLst>
                  <a:ext uri="{FF2B5EF4-FFF2-40B4-BE49-F238E27FC236}">
                    <a16:creationId xmlns:a16="http://schemas.microsoft.com/office/drawing/2014/main" id="{CCDCE058-C053-49E9-9E33-E0AC2D2AC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020" y="4198758"/>
                <a:ext cx="1549575" cy="1338846"/>
              </a:xfrm>
              <a:custGeom>
                <a:avLst/>
                <a:gdLst>
                  <a:gd name="connsiteX0" fmla="*/ 1151024 w 1549575"/>
                  <a:gd name="connsiteY0" fmla="*/ 1061083 h 1338846"/>
                  <a:gd name="connsiteX1" fmla="*/ 1191939 w 1549575"/>
                  <a:gd name="connsiteY1" fmla="*/ 1061083 h 1338846"/>
                  <a:gd name="connsiteX2" fmla="*/ 1202168 w 1549575"/>
                  <a:gd name="connsiteY2" fmla="*/ 1095375 h 1338846"/>
                  <a:gd name="connsiteX3" fmla="*/ 1174891 w 1549575"/>
                  <a:gd name="connsiteY3" fmla="*/ 1102234 h 1338846"/>
                  <a:gd name="connsiteX4" fmla="*/ 1127158 w 1549575"/>
                  <a:gd name="connsiteY4" fmla="*/ 1126238 h 1338846"/>
                  <a:gd name="connsiteX5" fmla="*/ 1120338 w 1549575"/>
                  <a:gd name="connsiteY5" fmla="*/ 1074800 h 1338846"/>
                  <a:gd name="connsiteX6" fmla="*/ 1151024 w 1549575"/>
                  <a:gd name="connsiteY6" fmla="*/ 1061083 h 1338846"/>
                  <a:gd name="connsiteX7" fmla="*/ 1357795 w 1549575"/>
                  <a:gd name="connsiteY7" fmla="*/ 1002298 h 1338846"/>
                  <a:gd name="connsiteX8" fmla="*/ 1381872 w 1549575"/>
                  <a:gd name="connsiteY8" fmla="*/ 1033381 h 1338846"/>
                  <a:gd name="connsiteX9" fmla="*/ 1402510 w 1549575"/>
                  <a:gd name="connsiteY9" fmla="*/ 1043742 h 1338846"/>
                  <a:gd name="connsiteX10" fmla="*/ 1392191 w 1549575"/>
                  <a:gd name="connsiteY10" fmla="*/ 1071372 h 1338846"/>
                  <a:gd name="connsiteX11" fmla="*/ 1354355 w 1549575"/>
                  <a:gd name="connsiteY11" fmla="*/ 1130084 h 1338846"/>
                  <a:gd name="connsiteX12" fmla="*/ 1309641 w 1549575"/>
                  <a:gd name="connsiteY12" fmla="*/ 1136992 h 1338846"/>
                  <a:gd name="connsiteX13" fmla="*/ 1289003 w 1549575"/>
                  <a:gd name="connsiteY13" fmla="*/ 1085186 h 1338846"/>
                  <a:gd name="connsiteX14" fmla="*/ 1254607 w 1549575"/>
                  <a:gd name="connsiteY14" fmla="*/ 1067918 h 1338846"/>
                  <a:gd name="connsiteX15" fmla="*/ 1254607 w 1549575"/>
                  <a:gd name="connsiteY15" fmla="*/ 1036835 h 1338846"/>
                  <a:gd name="connsiteX16" fmla="*/ 1278684 w 1549575"/>
                  <a:gd name="connsiteY16" fmla="*/ 1029928 h 1338846"/>
                  <a:gd name="connsiteX17" fmla="*/ 1299322 w 1549575"/>
                  <a:gd name="connsiteY17" fmla="*/ 1009206 h 1338846"/>
                  <a:gd name="connsiteX18" fmla="*/ 1357795 w 1549575"/>
                  <a:gd name="connsiteY18" fmla="*/ 1002298 h 1338846"/>
                  <a:gd name="connsiteX19" fmla="*/ 1511969 w 1549575"/>
                  <a:gd name="connsiteY19" fmla="*/ 978783 h 1338846"/>
                  <a:gd name="connsiteX20" fmla="*/ 1546506 w 1549575"/>
                  <a:gd name="connsiteY20" fmla="*/ 1002788 h 1338846"/>
                  <a:gd name="connsiteX21" fmla="*/ 1546506 w 1549575"/>
                  <a:gd name="connsiteY21" fmla="*/ 1040509 h 1338846"/>
                  <a:gd name="connsiteX22" fmla="*/ 1536145 w 1549575"/>
                  <a:gd name="connsiteY22" fmla="*/ 1050796 h 1338846"/>
                  <a:gd name="connsiteX23" fmla="*/ 1525784 w 1549575"/>
                  <a:gd name="connsiteY23" fmla="*/ 1037079 h 1338846"/>
                  <a:gd name="connsiteX24" fmla="*/ 1491247 w 1549575"/>
                  <a:gd name="connsiteY24" fmla="*/ 1026792 h 1338846"/>
                  <a:gd name="connsiteX25" fmla="*/ 1487794 w 1549575"/>
                  <a:gd name="connsiteY25" fmla="*/ 992500 h 1338846"/>
                  <a:gd name="connsiteX26" fmla="*/ 1511969 w 1549575"/>
                  <a:gd name="connsiteY26" fmla="*/ 978783 h 1338846"/>
                  <a:gd name="connsiteX27" fmla="*/ 954915 w 1549575"/>
                  <a:gd name="connsiteY27" fmla="*/ 281501 h 1338846"/>
                  <a:gd name="connsiteX28" fmla="*/ 958350 w 1549575"/>
                  <a:gd name="connsiteY28" fmla="*/ 281501 h 1338846"/>
                  <a:gd name="connsiteX29" fmla="*/ 955000 w 1549575"/>
                  <a:gd name="connsiteY29" fmla="*/ 281840 h 1338846"/>
                  <a:gd name="connsiteX30" fmla="*/ 250751 w 1549575"/>
                  <a:gd name="connsiteY30" fmla="*/ 0 h 1338846"/>
                  <a:gd name="connsiteX31" fmla="*/ 322885 w 1549575"/>
                  <a:gd name="connsiteY31" fmla="*/ 20597 h 1338846"/>
                  <a:gd name="connsiteX32" fmla="*/ 384714 w 1549575"/>
                  <a:gd name="connsiteY32" fmla="*/ 68659 h 1338846"/>
                  <a:gd name="connsiteX33" fmla="*/ 501502 w 1549575"/>
                  <a:gd name="connsiteY33" fmla="*/ 96122 h 1338846"/>
                  <a:gd name="connsiteX34" fmla="*/ 645770 w 1549575"/>
                  <a:gd name="connsiteY34" fmla="*/ 185378 h 1338846"/>
                  <a:gd name="connsiteX35" fmla="*/ 748818 w 1549575"/>
                  <a:gd name="connsiteY35" fmla="*/ 192244 h 1338846"/>
                  <a:gd name="connsiteX36" fmla="*/ 882781 w 1549575"/>
                  <a:gd name="connsiteY36" fmla="*/ 278068 h 1338846"/>
                  <a:gd name="connsiteX37" fmla="*/ 924430 w 1549575"/>
                  <a:gd name="connsiteY37" fmla="*/ 284934 h 1338846"/>
                  <a:gd name="connsiteX38" fmla="*/ 955000 w 1549575"/>
                  <a:gd name="connsiteY38" fmla="*/ 281840 h 1338846"/>
                  <a:gd name="connsiteX39" fmla="*/ 955774 w 1549575"/>
                  <a:gd name="connsiteY39" fmla="*/ 284934 h 1338846"/>
                  <a:gd name="connsiteX40" fmla="*/ 961785 w 1549575"/>
                  <a:gd name="connsiteY40" fmla="*/ 308964 h 1338846"/>
                  <a:gd name="connsiteX41" fmla="*/ 1088878 w 1549575"/>
                  <a:gd name="connsiteY41" fmla="*/ 425684 h 1338846"/>
                  <a:gd name="connsiteX42" fmla="*/ 1181621 w 1549575"/>
                  <a:gd name="connsiteY42" fmla="*/ 456581 h 1338846"/>
                  <a:gd name="connsiteX43" fmla="*/ 1212536 w 1549575"/>
                  <a:gd name="connsiteY43" fmla="*/ 442849 h 1338846"/>
                  <a:gd name="connsiteX44" fmla="*/ 1456417 w 1549575"/>
                  <a:gd name="connsiteY44" fmla="*/ 672856 h 1338846"/>
                  <a:gd name="connsiteX45" fmla="*/ 1367108 w 1549575"/>
                  <a:gd name="connsiteY45" fmla="*/ 720917 h 1338846"/>
                  <a:gd name="connsiteX46" fmla="*/ 1322454 w 1549575"/>
                  <a:gd name="connsiteY46" fmla="*/ 755246 h 1338846"/>
                  <a:gd name="connsiteX47" fmla="*/ 1164446 w 1549575"/>
                  <a:gd name="connsiteY47" fmla="*/ 755246 h 1338846"/>
                  <a:gd name="connsiteX48" fmla="*/ 954915 w 1549575"/>
                  <a:gd name="connsiteY48" fmla="*/ 957790 h 1338846"/>
                  <a:gd name="connsiteX49" fmla="*/ 954915 w 1549575"/>
                  <a:gd name="connsiteY49" fmla="*/ 1047046 h 1338846"/>
                  <a:gd name="connsiteX50" fmla="*/ 996134 w 1549575"/>
                  <a:gd name="connsiteY50" fmla="*/ 1091675 h 1338846"/>
                  <a:gd name="connsiteX51" fmla="*/ 965220 w 1549575"/>
                  <a:gd name="connsiteY51" fmla="*/ 1115705 h 1338846"/>
                  <a:gd name="connsiteX52" fmla="*/ 889651 w 1549575"/>
                  <a:gd name="connsiteY52" fmla="*/ 1143169 h 1338846"/>
                  <a:gd name="connsiteX53" fmla="*/ 831257 w 1549575"/>
                  <a:gd name="connsiteY53" fmla="*/ 1242724 h 1338846"/>
                  <a:gd name="connsiteX54" fmla="*/ 790037 w 1549575"/>
                  <a:gd name="connsiteY54" fmla="*/ 1253023 h 1338846"/>
                  <a:gd name="connsiteX55" fmla="*/ 697294 w 1549575"/>
                  <a:gd name="connsiteY55" fmla="*/ 1256456 h 1338846"/>
                  <a:gd name="connsiteX56" fmla="*/ 618290 w 1549575"/>
                  <a:gd name="connsiteY56" fmla="*/ 1338846 h 1338846"/>
                  <a:gd name="connsiteX57" fmla="*/ 539286 w 1549575"/>
                  <a:gd name="connsiteY57" fmla="*/ 1318249 h 1338846"/>
                  <a:gd name="connsiteX58" fmla="*/ 425933 w 1549575"/>
                  <a:gd name="connsiteY58" fmla="*/ 1277053 h 1338846"/>
                  <a:gd name="connsiteX59" fmla="*/ 278231 w 1549575"/>
                  <a:gd name="connsiteY59" fmla="*/ 1273620 h 1338846"/>
                  <a:gd name="connsiteX60" fmla="*/ 202662 w 1549575"/>
                  <a:gd name="connsiteY60" fmla="*/ 1273620 h 1338846"/>
                  <a:gd name="connsiteX61" fmla="*/ 144268 w 1549575"/>
                  <a:gd name="connsiteY61" fmla="*/ 1314816 h 1338846"/>
                  <a:gd name="connsiteX62" fmla="*/ 79004 w 1549575"/>
                  <a:gd name="connsiteY62" fmla="*/ 1239291 h 1338846"/>
                  <a:gd name="connsiteX63" fmla="*/ 79004 w 1549575"/>
                  <a:gd name="connsiteY63" fmla="*/ 1143169 h 1338846"/>
                  <a:gd name="connsiteX64" fmla="*/ 0 w 1549575"/>
                  <a:gd name="connsiteY64" fmla="*/ 1047046 h 1338846"/>
                  <a:gd name="connsiteX65" fmla="*/ 20610 w 1549575"/>
                  <a:gd name="connsiteY65" fmla="*/ 947491 h 1338846"/>
                  <a:gd name="connsiteX66" fmla="*/ 79004 w 1549575"/>
                  <a:gd name="connsiteY66" fmla="*/ 916594 h 1338846"/>
                  <a:gd name="connsiteX67" fmla="*/ 54959 w 1549575"/>
                  <a:gd name="connsiteY67" fmla="*/ 875399 h 1338846"/>
                  <a:gd name="connsiteX68" fmla="*/ 48089 w 1549575"/>
                  <a:gd name="connsiteY68" fmla="*/ 830771 h 1338846"/>
                  <a:gd name="connsiteX69" fmla="*/ 113353 w 1549575"/>
                  <a:gd name="connsiteY69" fmla="*/ 789576 h 1338846"/>
                  <a:gd name="connsiteX70" fmla="*/ 120223 w 1549575"/>
                  <a:gd name="connsiteY70" fmla="*/ 758679 h 1338846"/>
                  <a:gd name="connsiteX71" fmla="*/ 99613 w 1549575"/>
                  <a:gd name="connsiteY71" fmla="*/ 724350 h 1338846"/>
                  <a:gd name="connsiteX72" fmla="*/ 103048 w 1549575"/>
                  <a:gd name="connsiteY72" fmla="*/ 652258 h 1338846"/>
                  <a:gd name="connsiteX73" fmla="*/ 140833 w 1549575"/>
                  <a:gd name="connsiteY73" fmla="*/ 669423 h 1338846"/>
                  <a:gd name="connsiteX74" fmla="*/ 154572 w 1549575"/>
                  <a:gd name="connsiteY74" fmla="*/ 645392 h 1338846"/>
                  <a:gd name="connsiteX75" fmla="*/ 185487 w 1549575"/>
                  <a:gd name="connsiteY75" fmla="*/ 607630 h 1338846"/>
                  <a:gd name="connsiteX76" fmla="*/ 240446 w 1549575"/>
                  <a:gd name="connsiteY76" fmla="*/ 466879 h 1338846"/>
                  <a:gd name="connsiteX77" fmla="*/ 329755 w 1549575"/>
                  <a:gd name="connsiteY77" fmla="*/ 411952 h 1338846"/>
                  <a:gd name="connsiteX78" fmla="*/ 340060 w 1549575"/>
                  <a:gd name="connsiteY78" fmla="*/ 384489 h 1338846"/>
                  <a:gd name="connsiteX79" fmla="*/ 271361 w 1549575"/>
                  <a:gd name="connsiteY79" fmla="*/ 312397 h 1338846"/>
                  <a:gd name="connsiteX80" fmla="*/ 230141 w 1549575"/>
                  <a:gd name="connsiteY80" fmla="*/ 312397 h 1338846"/>
                  <a:gd name="connsiteX81" fmla="*/ 195792 w 1549575"/>
                  <a:gd name="connsiteY81" fmla="*/ 295232 h 1338846"/>
                  <a:gd name="connsiteX82" fmla="*/ 137398 w 1549575"/>
                  <a:gd name="connsiteY82" fmla="*/ 281501 h 1338846"/>
                  <a:gd name="connsiteX83" fmla="*/ 137398 w 1549575"/>
                  <a:gd name="connsiteY83" fmla="*/ 274635 h 1338846"/>
                  <a:gd name="connsiteX84" fmla="*/ 151138 w 1549575"/>
                  <a:gd name="connsiteY84" fmla="*/ 264336 h 1338846"/>
                  <a:gd name="connsiteX85" fmla="*/ 164877 w 1549575"/>
                  <a:gd name="connsiteY85" fmla="*/ 250604 h 1338846"/>
                  <a:gd name="connsiteX86" fmla="*/ 61829 w 1549575"/>
                  <a:gd name="connsiteY86" fmla="*/ 216275 h 1338846"/>
                  <a:gd name="connsiteX87" fmla="*/ 68699 w 1549575"/>
                  <a:gd name="connsiteY87" fmla="*/ 195677 h 1338846"/>
                  <a:gd name="connsiteX88" fmla="*/ 99613 w 1549575"/>
                  <a:gd name="connsiteY88" fmla="*/ 140750 h 1338846"/>
                  <a:gd name="connsiteX89" fmla="*/ 79004 w 1549575"/>
                  <a:gd name="connsiteY89" fmla="*/ 96122 h 1338846"/>
                  <a:gd name="connsiteX90" fmla="*/ 89309 w 1549575"/>
                  <a:gd name="connsiteY90" fmla="*/ 78957 h 1338846"/>
                  <a:gd name="connsiteX91" fmla="*/ 89309 w 1549575"/>
                  <a:gd name="connsiteY91" fmla="*/ 37762 h 1338846"/>
                  <a:gd name="connsiteX92" fmla="*/ 127093 w 1549575"/>
                  <a:gd name="connsiteY92" fmla="*/ 27463 h 1338846"/>
                  <a:gd name="connsiteX93" fmla="*/ 144268 w 1549575"/>
                  <a:gd name="connsiteY93" fmla="*/ 6866 h 1338846"/>
                  <a:gd name="connsiteX94" fmla="*/ 216402 w 1549575"/>
                  <a:gd name="connsiteY94" fmla="*/ 27463 h 1338846"/>
                  <a:gd name="connsiteX95" fmla="*/ 250751 w 1549575"/>
                  <a:gd name="connsiteY95" fmla="*/ 0 h 133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549575" h="1338846">
                    <a:moveTo>
                      <a:pt x="1151024" y="1061083"/>
                    </a:moveTo>
                    <a:cubicBezTo>
                      <a:pt x="1157844" y="1061083"/>
                      <a:pt x="1178301" y="1061083"/>
                      <a:pt x="1191939" y="1061083"/>
                    </a:cubicBezTo>
                    <a:cubicBezTo>
                      <a:pt x="1202168" y="1061083"/>
                      <a:pt x="1202168" y="1088517"/>
                      <a:pt x="1202168" y="1095375"/>
                    </a:cubicBezTo>
                    <a:cubicBezTo>
                      <a:pt x="1202168" y="1098804"/>
                      <a:pt x="1181711" y="1102234"/>
                      <a:pt x="1174891" y="1102234"/>
                    </a:cubicBezTo>
                    <a:cubicBezTo>
                      <a:pt x="1168072" y="1102234"/>
                      <a:pt x="1133977" y="1133096"/>
                      <a:pt x="1127158" y="1126238"/>
                    </a:cubicBezTo>
                    <a:cubicBezTo>
                      <a:pt x="1123748" y="1122809"/>
                      <a:pt x="1116929" y="1088517"/>
                      <a:pt x="1120338" y="1074800"/>
                    </a:cubicBezTo>
                    <a:cubicBezTo>
                      <a:pt x="1123748" y="1064512"/>
                      <a:pt x="1151024" y="1061083"/>
                      <a:pt x="1151024" y="1061083"/>
                    </a:cubicBezTo>
                    <a:close/>
                    <a:moveTo>
                      <a:pt x="1357795" y="1002298"/>
                    </a:moveTo>
                    <a:cubicBezTo>
                      <a:pt x="1364674" y="1002298"/>
                      <a:pt x="1381872" y="1029928"/>
                      <a:pt x="1381872" y="1033381"/>
                    </a:cubicBezTo>
                    <a:cubicBezTo>
                      <a:pt x="1381872" y="1036835"/>
                      <a:pt x="1399070" y="1040289"/>
                      <a:pt x="1402510" y="1043742"/>
                    </a:cubicBezTo>
                    <a:cubicBezTo>
                      <a:pt x="1409389" y="1047196"/>
                      <a:pt x="1405949" y="1067918"/>
                      <a:pt x="1392191" y="1071372"/>
                    </a:cubicBezTo>
                    <a:cubicBezTo>
                      <a:pt x="1381872" y="1074825"/>
                      <a:pt x="1357795" y="1123177"/>
                      <a:pt x="1354355" y="1130084"/>
                    </a:cubicBezTo>
                    <a:cubicBezTo>
                      <a:pt x="1347476" y="1133538"/>
                      <a:pt x="1323399" y="1140445"/>
                      <a:pt x="1309641" y="1136992"/>
                    </a:cubicBezTo>
                    <a:cubicBezTo>
                      <a:pt x="1295882" y="1133538"/>
                      <a:pt x="1289003" y="1092094"/>
                      <a:pt x="1289003" y="1085186"/>
                    </a:cubicBezTo>
                    <a:cubicBezTo>
                      <a:pt x="1289003" y="1078279"/>
                      <a:pt x="1258047" y="1074825"/>
                      <a:pt x="1254607" y="1067918"/>
                    </a:cubicBezTo>
                    <a:cubicBezTo>
                      <a:pt x="1247728" y="1064464"/>
                      <a:pt x="1254607" y="1036835"/>
                      <a:pt x="1254607" y="1036835"/>
                    </a:cubicBezTo>
                    <a:cubicBezTo>
                      <a:pt x="1254607" y="1029928"/>
                      <a:pt x="1271805" y="1029928"/>
                      <a:pt x="1278684" y="1029928"/>
                    </a:cubicBezTo>
                    <a:cubicBezTo>
                      <a:pt x="1289003" y="1029928"/>
                      <a:pt x="1292443" y="1016113"/>
                      <a:pt x="1299322" y="1009206"/>
                    </a:cubicBezTo>
                    <a:cubicBezTo>
                      <a:pt x="1306201" y="1002298"/>
                      <a:pt x="1350916" y="1002298"/>
                      <a:pt x="1357795" y="1002298"/>
                    </a:cubicBezTo>
                    <a:close/>
                    <a:moveTo>
                      <a:pt x="1511969" y="978783"/>
                    </a:moveTo>
                    <a:cubicBezTo>
                      <a:pt x="1522330" y="978783"/>
                      <a:pt x="1529238" y="1002788"/>
                      <a:pt x="1546506" y="1002788"/>
                    </a:cubicBezTo>
                    <a:cubicBezTo>
                      <a:pt x="1553413" y="1002788"/>
                      <a:pt x="1546506" y="1030221"/>
                      <a:pt x="1546506" y="1040509"/>
                    </a:cubicBezTo>
                    <a:cubicBezTo>
                      <a:pt x="1546506" y="1047367"/>
                      <a:pt x="1543052" y="1050796"/>
                      <a:pt x="1536145" y="1050796"/>
                    </a:cubicBezTo>
                    <a:cubicBezTo>
                      <a:pt x="1529238" y="1050796"/>
                      <a:pt x="1525784" y="1043938"/>
                      <a:pt x="1525784" y="1037079"/>
                    </a:cubicBezTo>
                    <a:cubicBezTo>
                      <a:pt x="1525784" y="1030221"/>
                      <a:pt x="1498155" y="1033650"/>
                      <a:pt x="1491247" y="1026792"/>
                    </a:cubicBezTo>
                    <a:cubicBezTo>
                      <a:pt x="1484340" y="1019934"/>
                      <a:pt x="1487794" y="992500"/>
                      <a:pt x="1487794" y="992500"/>
                    </a:cubicBezTo>
                    <a:cubicBezTo>
                      <a:pt x="1487794" y="978783"/>
                      <a:pt x="1501608" y="978783"/>
                      <a:pt x="1511969" y="978783"/>
                    </a:cubicBezTo>
                    <a:close/>
                    <a:moveTo>
                      <a:pt x="954915" y="281501"/>
                    </a:moveTo>
                    <a:cubicBezTo>
                      <a:pt x="958350" y="281501"/>
                      <a:pt x="958350" y="281501"/>
                      <a:pt x="958350" y="281501"/>
                    </a:cubicBezTo>
                    <a:lnTo>
                      <a:pt x="955000" y="281840"/>
                    </a:lnTo>
                    <a:close/>
                    <a:moveTo>
                      <a:pt x="250751" y="0"/>
                    </a:moveTo>
                    <a:cubicBezTo>
                      <a:pt x="274796" y="0"/>
                      <a:pt x="312580" y="10299"/>
                      <a:pt x="322885" y="20597"/>
                    </a:cubicBezTo>
                    <a:cubicBezTo>
                      <a:pt x="329755" y="30896"/>
                      <a:pt x="346929" y="68659"/>
                      <a:pt x="384714" y="68659"/>
                    </a:cubicBezTo>
                    <a:cubicBezTo>
                      <a:pt x="422498" y="68659"/>
                      <a:pt x="467153" y="72091"/>
                      <a:pt x="501502" y="96122"/>
                    </a:cubicBezTo>
                    <a:cubicBezTo>
                      <a:pt x="539286" y="123586"/>
                      <a:pt x="625160" y="185378"/>
                      <a:pt x="645770" y="185378"/>
                    </a:cubicBezTo>
                    <a:cubicBezTo>
                      <a:pt x="662944" y="185378"/>
                      <a:pt x="735078" y="178513"/>
                      <a:pt x="748818" y="192244"/>
                    </a:cubicBezTo>
                    <a:cubicBezTo>
                      <a:pt x="765993" y="205976"/>
                      <a:pt x="827822" y="260903"/>
                      <a:pt x="882781" y="278068"/>
                    </a:cubicBezTo>
                    <a:cubicBezTo>
                      <a:pt x="896521" y="283217"/>
                      <a:pt x="911119" y="284934"/>
                      <a:pt x="924430" y="284934"/>
                    </a:cubicBezTo>
                    <a:lnTo>
                      <a:pt x="955000" y="281840"/>
                    </a:lnTo>
                    <a:lnTo>
                      <a:pt x="955774" y="284934"/>
                    </a:lnTo>
                    <a:cubicBezTo>
                      <a:pt x="956632" y="288367"/>
                      <a:pt x="958350" y="295233"/>
                      <a:pt x="961785" y="308964"/>
                    </a:cubicBezTo>
                    <a:cubicBezTo>
                      <a:pt x="972089" y="315830"/>
                      <a:pt x="1071703" y="411952"/>
                      <a:pt x="1088878" y="425684"/>
                    </a:cubicBezTo>
                    <a:cubicBezTo>
                      <a:pt x="1092313" y="432550"/>
                      <a:pt x="1150707" y="453148"/>
                      <a:pt x="1181621" y="456581"/>
                    </a:cubicBezTo>
                    <a:cubicBezTo>
                      <a:pt x="1188491" y="456581"/>
                      <a:pt x="1209101" y="439416"/>
                      <a:pt x="1212536" y="442849"/>
                    </a:cubicBezTo>
                    <a:cubicBezTo>
                      <a:pt x="1319019" y="549270"/>
                      <a:pt x="1408328" y="631660"/>
                      <a:pt x="1456417" y="672856"/>
                    </a:cubicBezTo>
                    <a:cubicBezTo>
                      <a:pt x="1422067" y="690020"/>
                      <a:pt x="1373978" y="714051"/>
                      <a:pt x="1367108" y="720917"/>
                    </a:cubicBezTo>
                    <a:cubicBezTo>
                      <a:pt x="1360238" y="727783"/>
                      <a:pt x="1332759" y="755246"/>
                      <a:pt x="1322454" y="755246"/>
                    </a:cubicBezTo>
                    <a:cubicBezTo>
                      <a:pt x="1308714" y="755246"/>
                      <a:pt x="1178186" y="741514"/>
                      <a:pt x="1164446" y="755246"/>
                    </a:cubicBezTo>
                    <a:cubicBezTo>
                      <a:pt x="1164446" y="755246"/>
                      <a:pt x="954915" y="930326"/>
                      <a:pt x="954915" y="957790"/>
                    </a:cubicBezTo>
                    <a:cubicBezTo>
                      <a:pt x="954915" y="981821"/>
                      <a:pt x="948045" y="1040181"/>
                      <a:pt x="954915" y="1047046"/>
                    </a:cubicBezTo>
                    <a:cubicBezTo>
                      <a:pt x="965220" y="1053912"/>
                      <a:pt x="996134" y="1081376"/>
                      <a:pt x="996134" y="1091675"/>
                    </a:cubicBezTo>
                    <a:cubicBezTo>
                      <a:pt x="996134" y="1098540"/>
                      <a:pt x="982394" y="1115705"/>
                      <a:pt x="965220" y="1115705"/>
                    </a:cubicBezTo>
                    <a:cubicBezTo>
                      <a:pt x="951480" y="1115705"/>
                      <a:pt x="899956" y="1132870"/>
                      <a:pt x="889651" y="1143169"/>
                    </a:cubicBezTo>
                    <a:cubicBezTo>
                      <a:pt x="879346" y="1153468"/>
                      <a:pt x="831257" y="1232425"/>
                      <a:pt x="831257" y="1242724"/>
                    </a:cubicBezTo>
                    <a:cubicBezTo>
                      <a:pt x="831257" y="1256456"/>
                      <a:pt x="807212" y="1253023"/>
                      <a:pt x="790037" y="1253023"/>
                    </a:cubicBezTo>
                    <a:cubicBezTo>
                      <a:pt x="776298" y="1253023"/>
                      <a:pt x="711034" y="1242724"/>
                      <a:pt x="697294" y="1256456"/>
                    </a:cubicBezTo>
                    <a:cubicBezTo>
                      <a:pt x="683554" y="1270187"/>
                      <a:pt x="625160" y="1338846"/>
                      <a:pt x="618290" y="1338846"/>
                    </a:cubicBezTo>
                    <a:cubicBezTo>
                      <a:pt x="611420" y="1338846"/>
                      <a:pt x="577071" y="1307950"/>
                      <a:pt x="539286" y="1318249"/>
                    </a:cubicBezTo>
                    <a:cubicBezTo>
                      <a:pt x="501502" y="1328547"/>
                      <a:pt x="449978" y="1283919"/>
                      <a:pt x="425933" y="1277053"/>
                    </a:cubicBezTo>
                    <a:cubicBezTo>
                      <a:pt x="398454" y="1270187"/>
                      <a:pt x="298840" y="1273620"/>
                      <a:pt x="278231" y="1273620"/>
                    </a:cubicBezTo>
                    <a:cubicBezTo>
                      <a:pt x="254186" y="1273620"/>
                      <a:pt x="212967" y="1266754"/>
                      <a:pt x="202662" y="1273620"/>
                    </a:cubicBezTo>
                    <a:cubicBezTo>
                      <a:pt x="195792" y="1283919"/>
                      <a:pt x="161442" y="1318249"/>
                      <a:pt x="144268" y="1314816"/>
                    </a:cubicBezTo>
                    <a:cubicBezTo>
                      <a:pt x="144268" y="1314816"/>
                      <a:pt x="79004" y="1256456"/>
                      <a:pt x="79004" y="1239291"/>
                    </a:cubicBezTo>
                    <a:cubicBezTo>
                      <a:pt x="79004" y="1218693"/>
                      <a:pt x="79004" y="1163766"/>
                      <a:pt x="79004" y="1143169"/>
                    </a:cubicBezTo>
                    <a:cubicBezTo>
                      <a:pt x="79004" y="1122571"/>
                      <a:pt x="27480" y="1060778"/>
                      <a:pt x="0" y="1047046"/>
                    </a:cubicBezTo>
                    <a:cubicBezTo>
                      <a:pt x="3435" y="1012717"/>
                      <a:pt x="10305" y="954357"/>
                      <a:pt x="20610" y="947491"/>
                    </a:cubicBezTo>
                    <a:cubicBezTo>
                      <a:pt x="41219" y="930326"/>
                      <a:pt x="72134" y="920027"/>
                      <a:pt x="79004" y="916594"/>
                    </a:cubicBezTo>
                    <a:cubicBezTo>
                      <a:pt x="85874" y="909728"/>
                      <a:pt x="61829" y="889131"/>
                      <a:pt x="54959" y="875399"/>
                    </a:cubicBezTo>
                    <a:cubicBezTo>
                      <a:pt x="48089" y="858234"/>
                      <a:pt x="48089" y="837637"/>
                      <a:pt x="48089" y="830771"/>
                    </a:cubicBezTo>
                    <a:cubicBezTo>
                      <a:pt x="48089" y="823905"/>
                      <a:pt x="109918" y="793009"/>
                      <a:pt x="113353" y="789576"/>
                    </a:cubicBezTo>
                    <a:cubicBezTo>
                      <a:pt x="113353" y="786143"/>
                      <a:pt x="123658" y="765545"/>
                      <a:pt x="120223" y="758679"/>
                    </a:cubicBezTo>
                    <a:cubicBezTo>
                      <a:pt x="116788" y="748380"/>
                      <a:pt x="103048" y="741514"/>
                      <a:pt x="99613" y="724350"/>
                    </a:cubicBezTo>
                    <a:cubicBezTo>
                      <a:pt x="96178" y="707185"/>
                      <a:pt x="89309" y="652258"/>
                      <a:pt x="103048" y="652258"/>
                    </a:cubicBezTo>
                    <a:cubicBezTo>
                      <a:pt x="116788" y="652258"/>
                      <a:pt x="127093" y="662557"/>
                      <a:pt x="140833" y="669423"/>
                    </a:cubicBezTo>
                    <a:cubicBezTo>
                      <a:pt x="154572" y="672856"/>
                      <a:pt x="151138" y="652258"/>
                      <a:pt x="154572" y="645392"/>
                    </a:cubicBezTo>
                    <a:cubicBezTo>
                      <a:pt x="164877" y="621362"/>
                      <a:pt x="175182" y="607630"/>
                      <a:pt x="185487" y="607630"/>
                    </a:cubicBezTo>
                    <a:cubicBezTo>
                      <a:pt x="195792" y="604197"/>
                      <a:pt x="240446" y="484044"/>
                      <a:pt x="240446" y="466879"/>
                    </a:cubicBezTo>
                    <a:cubicBezTo>
                      <a:pt x="240446" y="460014"/>
                      <a:pt x="329755" y="418818"/>
                      <a:pt x="329755" y="411952"/>
                    </a:cubicBezTo>
                    <a:cubicBezTo>
                      <a:pt x="329755" y="408519"/>
                      <a:pt x="343494" y="387922"/>
                      <a:pt x="340060" y="384489"/>
                    </a:cubicBezTo>
                    <a:cubicBezTo>
                      <a:pt x="326320" y="360458"/>
                      <a:pt x="285100" y="326129"/>
                      <a:pt x="271361" y="312397"/>
                    </a:cubicBezTo>
                    <a:cubicBezTo>
                      <a:pt x="267926" y="308964"/>
                      <a:pt x="250751" y="315830"/>
                      <a:pt x="230141" y="312397"/>
                    </a:cubicBezTo>
                    <a:cubicBezTo>
                      <a:pt x="219836" y="312397"/>
                      <a:pt x="206097" y="295232"/>
                      <a:pt x="195792" y="295232"/>
                    </a:cubicBezTo>
                    <a:cubicBezTo>
                      <a:pt x="158007" y="284934"/>
                      <a:pt x="144268" y="284934"/>
                      <a:pt x="137398" y="281501"/>
                    </a:cubicBezTo>
                    <a:cubicBezTo>
                      <a:pt x="137398" y="278068"/>
                      <a:pt x="137398" y="278068"/>
                      <a:pt x="137398" y="274635"/>
                    </a:cubicBezTo>
                    <a:cubicBezTo>
                      <a:pt x="137398" y="271202"/>
                      <a:pt x="144268" y="267769"/>
                      <a:pt x="151138" y="264336"/>
                    </a:cubicBezTo>
                    <a:cubicBezTo>
                      <a:pt x="154572" y="260903"/>
                      <a:pt x="164877" y="257470"/>
                      <a:pt x="164877" y="250604"/>
                    </a:cubicBezTo>
                    <a:cubicBezTo>
                      <a:pt x="161442" y="247171"/>
                      <a:pt x="113353" y="230007"/>
                      <a:pt x="61829" y="216275"/>
                    </a:cubicBezTo>
                    <a:cubicBezTo>
                      <a:pt x="61829" y="209409"/>
                      <a:pt x="65264" y="199110"/>
                      <a:pt x="68699" y="195677"/>
                    </a:cubicBezTo>
                    <a:cubicBezTo>
                      <a:pt x="82439" y="181945"/>
                      <a:pt x="106483" y="161348"/>
                      <a:pt x="99613" y="140750"/>
                    </a:cubicBezTo>
                    <a:cubicBezTo>
                      <a:pt x="96178" y="123586"/>
                      <a:pt x="79004" y="102988"/>
                      <a:pt x="79004" y="96122"/>
                    </a:cubicBezTo>
                    <a:cubicBezTo>
                      <a:pt x="79004" y="92689"/>
                      <a:pt x="79004" y="78957"/>
                      <a:pt x="89309" y="78957"/>
                    </a:cubicBezTo>
                    <a:cubicBezTo>
                      <a:pt x="106483" y="78957"/>
                      <a:pt x="72134" y="54927"/>
                      <a:pt x="89309" y="37762"/>
                    </a:cubicBezTo>
                    <a:cubicBezTo>
                      <a:pt x="99613" y="27463"/>
                      <a:pt x="130528" y="34329"/>
                      <a:pt x="127093" y="27463"/>
                    </a:cubicBezTo>
                    <a:cubicBezTo>
                      <a:pt x="123658" y="13732"/>
                      <a:pt x="123658" y="6866"/>
                      <a:pt x="144268" y="6866"/>
                    </a:cubicBezTo>
                    <a:cubicBezTo>
                      <a:pt x="185487" y="13732"/>
                      <a:pt x="209532" y="37762"/>
                      <a:pt x="216402" y="27463"/>
                    </a:cubicBezTo>
                    <a:cubicBezTo>
                      <a:pt x="226706" y="20597"/>
                      <a:pt x="223271" y="0"/>
                      <a:pt x="2507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0" name="Slovenia/Slowenien">
                <a:extLst>
                  <a:ext uri="{FF2B5EF4-FFF2-40B4-BE49-F238E27FC236}">
                    <a16:creationId xmlns:a16="http://schemas.microsoft.com/office/drawing/2014/main" id="{2374145D-C9B9-43EC-A952-BDF80110B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178" y="4250197"/>
                <a:ext cx="357124" cy="229264"/>
              </a:xfrm>
              <a:custGeom>
                <a:avLst/>
                <a:gdLst>
                  <a:gd name="T0" fmla="*/ 81 w 104"/>
                  <a:gd name="T1" fmla="*/ 62 h 67"/>
                  <a:gd name="T2" fmla="*/ 82 w 104"/>
                  <a:gd name="T3" fmla="*/ 46 h 67"/>
                  <a:gd name="T4" fmla="*/ 100 w 104"/>
                  <a:gd name="T5" fmla="*/ 32 h 67"/>
                  <a:gd name="T6" fmla="*/ 104 w 104"/>
                  <a:gd name="T7" fmla="*/ 24 h 67"/>
                  <a:gd name="T8" fmla="*/ 104 w 104"/>
                  <a:gd name="T9" fmla="*/ 24 h 67"/>
                  <a:gd name="T10" fmla="*/ 99 w 104"/>
                  <a:gd name="T11" fmla="*/ 0 h 67"/>
                  <a:gd name="T12" fmla="*/ 63 w 104"/>
                  <a:gd name="T13" fmla="*/ 4 h 67"/>
                  <a:gd name="T14" fmla="*/ 44 w 104"/>
                  <a:gd name="T15" fmla="*/ 14 h 67"/>
                  <a:gd name="T16" fmla="*/ 30 w 104"/>
                  <a:gd name="T17" fmla="*/ 21 h 67"/>
                  <a:gd name="T18" fmla="*/ 3 w 104"/>
                  <a:gd name="T19" fmla="*/ 20 h 67"/>
                  <a:gd name="T20" fmla="*/ 1 w 104"/>
                  <a:gd name="T21" fmla="*/ 54 h 67"/>
                  <a:gd name="T22" fmla="*/ 8 w 104"/>
                  <a:gd name="T23" fmla="*/ 59 h 67"/>
                  <a:gd name="T24" fmla="*/ 0 w 104"/>
                  <a:gd name="T25" fmla="*/ 65 h 67"/>
                  <a:gd name="T26" fmla="*/ 0 w 104"/>
                  <a:gd name="T27" fmla="*/ 67 h 67"/>
                  <a:gd name="T28" fmla="*/ 36 w 104"/>
                  <a:gd name="T29" fmla="*/ 65 h 67"/>
                  <a:gd name="T30" fmla="*/ 81 w 104"/>
                  <a:gd name="T31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67">
                    <a:moveTo>
                      <a:pt x="81" y="62"/>
                    </a:moveTo>
                    <a:cubicBezTo>
                      <a:pt x="82" y="61"/>
                      <a:pt x="82" y="51"/>
                      <a:pt x="82" y="46"/>
                    </a:cubicBezTo>
                    <a:cubicBezTo>
                      <a:pt x="82" y="43"/>
                      <a:pt x="89" y="39"/>
                      <a:pt x="100" y="32"/>
                    </a:cubicBezTo>
                    <a:cubicBezTo>
                      <a:pt x="104" y="30"/>
                      <a:pt x="104" y="26"/>
                      <a:pt x="104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3" y="20"/>
                      <a:pt x="98" y="7"/>
                      <a:pt x="99" y="0"/>
                    </a:cubicBezTo>
                    <a:cubicBezTo>
                      <a:pt x="95" y="1"/>
                      <a:pt x="66" y="4"/>
                      <a:pt x="63" y="4"/>
                    </a:cubicBezTo>
                    <a:cubicBezTo>
                      <a:pt x="62" y="4"/>
                      <a:pt x="55" y="7"/>
                      <a:pt x="44" y="14"/>
                    </a:cubicBezTo>
                    <a:cubicBezTo>
                      <a:pt x="38" y="17"/>
                      <a:pt x="32" y="21"/>
                      <a:pt x="30" y="21"/>
                    </a:cubicBezTo>
                    <a:cubicBezTo>
                      <a:pt x="27" y="22"/>
                      <a:pt x="10" y="21"/>
                      <a:pt x="3" y="20"/>
                    </a:cubicBezTo>
                    <a:cubicBezTo>
                      <a:pt x="3" y="27"/>
                      <a:pt x="2" y="43"/>
                      <a:pt x="1" y="54"/>
                    </a:cubicBezTo>
                    <a:cubicBezTo>
                      <a:pt x="7" y="56"/>
                      <a:pt x="8" y="58"/>
                      <a:pt x="8" y="59"/>
                    </a:cubicBezTo>
                    <a:cubicBezTo>
                      <a:pt x="8" y="61"/>
                      <a:pt x="1" y="62"/>
                      <a:pt x="0" y="65"/>
                    </a:cubicBezTo>
                    <a:cubicBezTo>
                      <a:pt x="0" y="65"/>
                      <a:pt x="0" y="67"/>
                      <a:pt x="0" y="67"/>
                    </a:cubicBezTo>
                    <a:cubicBezTo>
                      <a:pt x="6" y="67"/>
                      <a:pt x="17" y="67"/>
                      <a:pt x="36" y="65"/>
                    </a:cubicBezTo>
                    <a:cubicBezTo>
                      <a:pt x="51" y="64"/>
                      <a:pt x="79" y="63"/>
                      <a:pt x="81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Slovakia/Slowakei">
                <a:extLst>
                  <a:ext uri="{FF2B5EF4-FFF2-40B4-BE49-F238E27FC236}">
                    <a16:creationId xmlns:a16="http://schemas.microsoft.com/office/drawing/2014/main" id="{CB2A1BBE-A8EB-4065-8DBB-6295ACEC6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739" y="3837227"/>
                <a:ext cx="629008" cy="299807"/>
              </a:xfrm>
              <a:custGeom>
                <a:avLst/>
                <a:gdLst>
                  <a:gd name="T0" fmla="*/ 0 w 183"/>
                  <a:gd name="T1" fmla="*/ 39 h 87"/>
                  <a:gd name="T2" fmla="*/ 8 w 183"/>
                  <a:gd name="T3" fmla="*/ 75 h 87"/>
                  <a:gd name="T4" fmla="*/ 27 w 183"/>
                  <a:gd name="T5" fmla="*/ 84 h 87"/>
                  <a:gd name="T6" fmla="*/ 57 w 183"/>
                  <a:gd name="T7" fmla="*/ 85 h 87"/>
                  <a:gd name="T8" fmla="*/ 69 w 183"/>
                  <a:gd name="T9" fmla="*/ 84 h 87"/>
                  <a:gd name="T10" fmla="*/ 78 w 183"/>
                  <a:gd name="T11" fmla="*/ 76 h 87"/>
                  <a:gd name="T12" fmla="*/ 80 w 183"/>
                  <a:gd name="T13" fmla="*/ 72 h 87"/>
                  <a:gd name="T14" fmla="*/ 104 w 183"/>
                  <a:gd name="T15" fmla="*/ 64 h 87"/>
                  <a:gd name="T16" fmla="*/ 121 w 183"/>
                  <a:gd name="T17" fmla="*/ 59 h 87"/>
                  <a:gd name="T18" fmla="*/ 123 w 183"/>
                  <a:gd name="T19" fmla="*/ 55 h 87"/>
                  <a:gd name="T20" fmla="*/ 129 w 183"/>
                  <a:gd name="T21" fmla="*/ 47 h 87"/>
                  <a:gd name="T22" fmla="*/ 139 w 183"/>
                  <a:gd name="T23" fmla="*/ 52 h 87"/>
                  <a:gd name="T24" fmla="*/ 149 w 183"/>
                  <a:gd name="T25" fmla="*/ 57 h 87"/>
                  <a:gd name="T26" fmla="*/ 170 w 183"/>
                  <a:gd name="T27" fmla="*/ 54 h 87"/>
                  <a:gd name="T28" fmla="*/ 178 w 183"/>
                  <a:gd name="T29" fmla="*/ 35 h 87"/>
                  <a:gd name="T30" fmla="*/ 183 w 183"/>
                  <a:gd name="T31" fmla="*/ 23 h 87"/>
                  <a:gd name="T32" fmla="*/ 156 w 183"/>
                  <a:gd name="T33" fmla="*/ 8 h 87"/>
                  <a:gd name="T34" fmla="*/ 121 w 183"/>
                  <a:gd name="T35" fmla="*/ 8 h 87"/>
                  <a:gd name="T36" fmla="*/ 115 w 183"/>
                  <a:gd name="T37" fmla="*/ 8 h 87"/>
                  <a:gd name="T38" fmla="*/ 108 w 183"/>
                  <a:gd name="T39" fmla="*/ 12 h 87"/>
                  <a:gd name="T40" fmla="*/ 97 w 183"/>
                  <a:gd name="T41" fmla="*/ 15 h 87"/>
                  <a:gd name="T42" fmla="*/ 93 w 183"/>
                  <a:gd name="T43" fmla="*/ 8 h 87"/>
                  <a:gd name="T44" fmla="*/ 85 w 183"/>
                  <a:gd name="T45" fmla="*/ 0 h 87"/>
                  <a:gd name="T46" fmla="*/ 59 w 183"/>
                  <a:gd name="T47" fmla="*/ 0 h 87"/>
                  <a:gd name="T48" fmla="*/ 19 w 183"/>
                  <a:gd name="T49" fmla="*/ 33 h 87"/>
                  <a:gd name="T50" fmla="*/ 0 w 183"/>
                  <a:gd name="T51" fmla="*/ 3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87">
                    <a:moveTo>
                      <a:pt x="0" y="39"/>
                    </a:moveTo>
                    <a:cubicBezTo>
                      <a:pt x="4" y="39"/>
                      <a:pt x="8" y="69"/>
                      <a:pt x="8" y="75"/>
                    </a:cubicBezTo>
                    <a:cubicBezTo>
                      <a:pt x="10" y="76"/>
                      <a:pt x="19" y="81"/>
                      <a:pt x="27" y="84"/>
                    </a:cubicBezTo>
                    <a:cubicBezTo>
                      <a:pt x="33" y="87"/>
                      <a:pt x="46" y="86"/>
                      <a:pt x="57" y="85"/>
                    </a:cubicBezTo>
                    <a:cubicBezTo>
                      <a:pt x="62" y="85"/>
                      <a:pt x="66" y="84"/>
                      <a:pt x="69" y="84"/>
                    </a:cubicBezTo>
                    <a:cubicBezTo>
                      <a:pt x="75" y="84"/>
                      <a:pt x="76" y="80"/>
                      <a:pt x="78" y="76"/>
                    </a:cubicBezTo>
                    <a:cubicBezTo>
                      <a:pt x="79" y="74"/>
                      <a:pt x="79" y="72"/>
                      <a:pt x="80" y="72"/>
                    </a:cubicBezTo>
                    <a:cubicBezTo>
                      <a:pt x="81" y="70"/>
                      <a:pt x="90" y="68"/>
                      <a:pt x="104" y="64"/>
                    </a:cubicBezTo>
                    <a:cubicBezTo>
                      <a:pt x="111" y="62"/>
                      <a:pt x="120" y="60"/>
                      <a:pt x="121" y="59"/>
                    </a:cubicBezTo>
                    <a:cubicBezTo>
                      <a:pt x="121" y="59"/>
                      <a:pt x="122" y="57"/>
                      <a:pt x="123" y="55"/>
                    </a:cubicBezTo>
                    <a:cubicBezTo>
                      <a:pt x="125" y="51"/>
                      <a:pt x="126" y="47"/>
                      <a:pt x="129" y="47"/>
                    </a:cubicBezTo>
                    <a:cubicBezTo>
                      <a:pt x="131" y="47"/>
                      <a:pt x="134" y="49"/>
                      <a:pt x="139" y="52"/>
                    </a:cubicBezTo>
                    <a:cubicBezTo>
                      <a:pt x="143" y="54"/>
                      <a:pt x="147" y="57"/>
                      <a:pt x="149" y="57"/>
                    </a:cubicBezTo>
                    <a:cubicBezTo>
                      <a:pt x="152" y="57"/>
                      <a:pt x="166" y="55"/>
                      <a:pt x="170" y="54"/>
                    </a:cubicBezTo>
                    <a:cubicBezTo>
                      <a:pt x="170" y="52"/>
                      <a:pt x="172" y="46"/>
                      <a:pt x="178" y="35"/>
                    </a:cubicBezTo>
                    <a:cubicBezTo>
                      <a:pt x="180" y="30"/>
                      <a:pt x="183" y="25"/>
                      <a:pt x="183" y="23"/>
                    </a:cubicBezTo>
                    <a:cubicBezTo>
                      <a:pt x="178" y="20"/>
                      <a:pt x="158" y="10"/>
                      <a:pt x="156" y="8"/>
                    </a:cubicBezTo>
                    <a:cubicBezTo>
                      <a:pt x="154" y="7"/>
                      <a:pt x="130" y="8"/>
                      <a:pt x="121" y="8"/>
                    </a:cubicBezTo>
                    <a:cubicBezTo>
                      <a:pt x="118" y="8"/>
                      <a:pt x="116" y="8"/>
                      <a:pt x="115" y="8"/>
                    </a:cubicBezTo>
                    <a:cubicBezTo>
                      <a:pt x="113" y="8"/>
                      <a:pt x="111" y="10"/>
                      <a:pt x="108" y="12"/>
                    </a:cubicBezTo>
                    <a:cubicBezTo>
                      <a:pt x="104" y="15"/>
                      <a:pt x="100" y="18"/>
                      <a:pt x="97" y="15"/>
                    </a:cubicBezTo>
                    <a:cubicBezTo>
                      <a:pt x="95" y="13"/>
                      <a:pt x="94" y="11"/>
                      <a:pt x="93" y="8"/>
                    </a:cubicBezTo>
                    <a:cubicBezTo>
                      <a:pt x="91" y="4"/>
                      <a:pt x="89" y="0"/>
                      <a:pt x="85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6" y="3"/>
                      <a:pt x="26" y="30"/>
                      <a:pt x="19" y="33"/>
                    </a:cubicBezTo>
                    <a:cubicBezTo>
                      <a:pt x="18" y="33"/>
                      <a:pt x="7" y="37"/>
                      <a:pt x="0" y="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Serbia/Serbien">
                <a:extLst>
                  <a:ext uri="{FF2B5EF4-FFF2-40B4-BE49-F238E27FC236}">
                    <a16:creationId xmlns:a16="http://schemas.microsoft.com/office/drawing/2014/main" id="{83BBEDFA-360C-4484-899C-292A61967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898" y="4414797"/>
                <a:ext cx="490861" cy="649583"/>
              </a:xfrm>
              <a:custGeom>
                <a:avLst/>
                <a:gdLst>
                  <a:gd name="T0" fmla="*/ 66 w 143"/>
                  <a:gd name="T1" fmla="*/ 135 h 189"/>
                  <a:gd name="T2" fmla="*/ 68 w 143"/>
                  <a:gd name="T3" fmla="*/ 135 h 189"/>
                  <a:gd name="T4" fmla="*/ 80 w 143"/>
                  <a:gd name="T5" fmla="*/ 146 h 189"/>
                  <a:gd name="T6" fmla="*/ 98 w 143"/>
                  <a:gd name="T7" fmla="*/ 163 h 189"/>
                  <a:gd name="T8" fmla="*/ 94 w 143"/>
                  <a:gd name="T9" fmla="*/ 184 h 189"/>
                  <a:gd name="T10" fmla="*/ 119 w 143"/>
                  <a:gd name="T11" fmla="*/ 179 h 189"/>
                  <a:gd name="T12" fmla="*/ 120 w 143"/>
                  <a:gd name="T13" fmla="*/ 179 h 189"/>
                  <a:gd name="T14" fmla="*/ 129 w 143"/>
                  <a:gd name="T15" fmla="*/ 189 h 189"/>
                  <a:gd name="T16" fmla="*/ 128 w 143"/>
                  <a:gd name="T17" fmla="*/ 152 h 189"/>
                  <a:gd name="T18" fmla="*/ 129 w 143"/>
                  <a:gd name="T19" fmla="*/ 151 h 189"/>
                  <a:gd name="T20" fmla="*/ 143 w 143"/>
                  <a:gd name="T21" fmla="*/ 135 h 189"/>
                  <a:gd name="T22" fmla="*/ 133 w 143"/>
                  <a:gd name="T23" fmla="*/ 128 h 189"/>
                  <a:gd name="T24" fmla="*/ 126 w 143"/>
                  <a:gd name="T25" fmla="*/ 123 h 189"/>
                  <a:gd name="T26" fmla="*/ 119 w 143"/>
                  <a:gd name="T27" fmla="*/ 107 h 189"/>
                  <a:gd name="T28" fmla="*/ 132 w 143"/>
                  <a:gd name="T29" fmla="*/ 82 h 189"/>
                  <a:gd name="T30" fmla="*/ 104 w 143"/>
                  <a:gd name="T31" fmla="*/ 69 h 189"/>
                  <a:gd name="T32" fmla="*/ 89 w 143"/>
                  <a:gd name="T33" fmla="*/ 62 h 189"/>
                  <a:gd name="T34" fmla="*/ 92 w 143"/>
                  <a:gd name="T35" fmla="*/ 49 h 189"/>
                  <a:gd name="T36" fmla="*/ 94 w 143"/>
                  <a:gd name="T37" fmla="*/ 43 h 189"/>
                  <a:gd name="T38" fmla="*/ 83 w 143"/>
                  <a:gd name="T39" fmla="*/ 41 h 189"/>
                  <a:gd name="T40" fmla="*/ 72 w 143"/>
                  <a:gd name="T41" fmla="*/ 38 h 189"/>
                  <a:gd name="T42" fmla="*/ 49 w 143"/>
                  <a:gd name="T43" fmla="*/ 0 h 189"/>
                  <a:gd name="T44" fmla="*/ 0 w 143"/>
                  <a:gd name="T45" fmla="*/ 10 h 189"/>
                  <a:gd name="T46" fmla="*/ 11 w 143"/>
                  <a:gd name="T47" fmla="*/ 35 h 189"/>
                  <a:gd name="T48" fmla="*/ 17 w 143"/>
                  <a:gd name="T49" fmla="*/ 37 h 189"/>
                  <a:gd name="T50" fmla="*/ 22 w 143"/>
                  <a:gd name="T51" fmla="*/ 40 h 189"/>
                  <a:gd name="T52" fmla="*/ 14 w 143"/>
                  <a:gd name="T53" fmla="*/ 46 h 189"/>
                  <a:gd name="T54" fmla="*/ 7 w 143"/>
                  <a:gd name="T55" fmla="*/ 49 h 189"/>
                  <a:gd name="T56" fmla="*/ 5 w 143"/>
                  <a:gd name="T57" fmla="*/ 58 h 189"/>
                  <a:gd name="T58" fmla="*/ 6 w 143"/>
                  <a:gd name="T59" fmla="*/ 58 h 189"/>
                  <a:gd name="T60" fmla="*/ 13 w 143"/>
                  <a:gd name="T61" fmla="*/ 62 h 189"/>
                  <a:gd name="T62" fmla="*/ 8 w 143"/>
                  <a:gd name="T63" fmla="*/ 74 h 189"/>
                  <a:gd name="T64" fmla="*/ 5 w 143"/>
                  <a:gd name="T65" fmla="*/ 87 h 189"/>
                  <a:gd name="T66" fmla="*/ 13 w 143"/>
                  <a:gd name="T67" fmla="*/ 92 h 189"/>
                  <a:gd name="T68" fmla="*/ 19 w 143"/>
                  <a:gd name="T69" fmla="*/ 96 h 189"/>
                  <a:gd name="T70" fmla="*/ 16 w 143"/>
                  <a:gd name="T71" fmla="*/ 101 h 189"/>
                  <a:gd name="T72" fmla="*/ 14 w 143"/>
                  <a:gd name="T73" fmla="*/ 123 h 189"/>
                  <a:gd name="T74" fmla="*/ 14 w 143"/>
                  <a:gd name="T75" fmla="*/ 123 h 189"/>
                  <a:gd name="T76" fmla="*/ 25 w 143"/>
                  <a:gd name="T77" fmla="*/ 143 h 189"/>
                  <a:gd name="T78" fmla="*/ 25 w 143"/>
                  <a:gd name="T79" fmla="*/ 145 h 189"/>
                  <a:gd name="T80" fmla="*/ 26 w 143"/>
                  <a:gd name="T81" fmla="*/ 152 h 189"/>
                  <a:gd name="T82" fmla="*/ 27 w 143"/>
                  <a:gd name="T83" fmla="*/ 162 h 189"/>
                  <a:gd name="T84" fmla="*/ 45 w 143"/>
                  <a:gd name="T85" fmla="*/ 162 h 189"/>
                  <a:gd name="T86" fmla="*/ 45 w 143"/>
                  <a:gd name="T87" fmla="*/ 162 h 189"/>
                  <a:gd name="T88" fmla="*/ 45 w 143"/>
                  <a:gd name="T89" fmla="*/ 161 h 189"/>
                  <a:gd name="T90" fmla="*/ 66 w 143"/>
                  <a:gd name="T91" fmla="*/ 13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89">
                    <a:moveTo>
                      <a:pt x="66" y="135"/>
                    </a:moveTo>
                    <a:cubicBezTo>
                      <a:pt x="67" y="134"/>
                      <a:pt x="68" y="135"/>
                      <a:pt x="68" y="135"/>
                    </a:cubicBezTo>
                    <a:cubicBezTo>
                      <a:pt x="69" y="135"/>
                      <a:pt x="74" y="141"/>
                      <a:pt x="80" y="146"/>
                    </a:cubicBezTo>
                    <a:cubicBezTo>
                      <a:pt x="88" y="153"/>
                      <a:pt x="97" y="162"/>
                      <a:pt x="98" y="163"/>
                    </a:cubicBezTo>
                    <a:cubicBezTo>
                      <a:pt x="101" y="166"/>
                      <a:pt x="96" y="179"/>
                      <a:pt x="94" y="184"/>
                    </a:cubicBezTo>
                    <a:cubicBezTo>
                      <a:pt x="99" y="184"/>
                      <a:pt x="113" y="180"/>
                      <a:pt x="119" y="179"/>
                    </a:cubicBezTo>
                    <a:cubicBezTo>
                      <a:pt x="120" y="179"/>
                      <a:pt x="120" y="179"/>
                      <a:pt x="120" y="179"/>
                    </a:cubicBezTo>
                    <a:cubicBezTo>
                      <a:pt x="129" y="189"/>
                      <a:pt x="129" y="189"/>
                      <a:pt x="129" y="189"/>
                    </a:cubicBezTo>
                    <a:cubicBezTo>
                      <a:pt x="128" y="181"/>
                      <a:pt x="126" y="154"/>
                      <a:pt x="128" y="152"/>
                    </a:cubicBezTo>
                    <a:cubicBezTo>
                      <a:pt x="129" y="151"/>
                      <a:pt x="129" y="151"/>
                      <a:pt x="129" y="151"/>
                    </a:cubicBezTo>
                    <a:cubicBezTo>
                      <a:pt x="141" y="139"/>
                      <a:pt x="143" y="136"/>
                      <a:pt x="143" y="135"/>
                    </a:cubicBezTo>
                    <a:cubicBezTo>
                      <a:pt x="143" y="134"/>
                      <a:pt x="137" y="130"/>
                      <a:pt x="133" y="128"/>
                    </a:cubicBezTo>
                    <a:cubicBezTo>
                      <a:pt x="130" y="126"/>
                      <a:pt x="127" y="124"/>
                      <a:pt x="126" y="123"/>
                    </a:cubicBezTo>
                    <a:cubicBezTo>
                      <a:pt x="123" y="120"/>
                      <a:pt x="119" y="110"/>
                      <a:pt x="119" y="107"/>
                    </a:cubicBezTo>
                    <a:cubicBezTo>
                      <a:pt x="119" y="105"/>
                      <a:pt x="129" y="88"/>
                      <a:pt x="132" y="82"/>
                    </a:cubicBezTo>
                    <a:cubicBezTo>
                      <a:pt x="131" y="80"/>
                      <a:pt x="114" y="73"/>
                      <a:pt x="104" y="69"/>
                    </a:cubicBezTo>
                    <a:cubicBezTo>
                      <a:pt x="94" y="65"/>
                      <a:pt x="90" y="63"/>
                      <a:pt x="89" y="62"/>
                    </a:cubicBezTo>
                    <a:cubicBezTo>
                      <a:pt x="88" y="61"/>
                      <a:pt x="89" y="56"/>
                      <a:pt x="92" y="49"/>
                    </a:cubicBezTo>
                    <a:cubicBezTo>
                      <a:pt x="93" y="47"/>
                      <a:pt x="94" y="44"/>
                      <a:pt x="94" y="43"/>
                    </a:cubicBezTo>
                    <a:cubicBezTo>
                      <a:pt x="93" y="43"/>
                      <a:pt x="87" y="42"/>
                      <a:pt x="83" y="41"/>
                    </a:cubicBezTo>
                    <a:cubicBezTo>
                      <a:pt x="77" y="40"/>
                      <a:pt x="73" y="39"/>
                      <a:pt x="72" y="38"/>
                    </a:cubicBezTo>
                    <a:cubicBezTo>
                      <a:pt x="70" y="36"/>
                      <a:pt x="53" y="7"/>
                      <a:pt x="49" y="0"/>
                    </a:cubicBezTo>
                    <a:cubicBezTo>
                      <a:pt x="34" y="3"/>
                      <a:pt x="14" y="7"/>
                      <a:pt x="0" y="10"/>
                    </a:cubicBezTo>
                    <a:cubicBezTo>
                      <a:pt x="4" y="19"/>
                      <a:pt x="9" y="33"/>
                      <a:pt x="11" y="35"/>
                    </a:cubicBezTo>
                    <a:cubicBezTo>
                      <a:pt x="12" y="36"/>
                      <a:pt x="14" y="37"/>
                      <a:pt x="17" y="37"/>
                    </a:cubicBezTo>
                    <a:cubicBezTo>
                      <a:pt x="20" y="38"/>
                      <a:pt x="22" y="38"/>
                      <a:pt x="22" y="40"/>
                    </a:cubicBezTo>
                    <a:cubicBezTo>
                      <a:pt x="22" y="42"/>
                      <a:pt x="19" y="44"/>
                      <a:pt x="14" y="46"/>
                    </a:cubicBezTo>
                    <a:cubicBezTo>
                      <a:pt x="11" y="47"/>
                      <a:pt x="8" y="48"/>
                      <a:pt x="7" y="49"/>
                    </a:cubicBezTo>
                    <a:cubicBezTo>
                      <a:pt x="7" y="50"/>
                      <a:pt x="6" y="56"/>
                      <a:pt x="5" y="58"/>
                    </a:cubicBezTo>
                    <a:cubicBezTo>
                      <a:pt x="5" y="58"/>
                      <a:pt x="6" y="58"/>
                      <a:pt x="6" y="58"/>
                    </a:cubicBezTo>
                    <a:cubicBezTo>
                      <a:pt x="11" y="58"/>
                      <a:pt x="13" y="61"/>
                      <a:pt x="13" y="62"/>
                    </a:cubicBezTo>
                    <a:cubicBezTo>
                      <a:pt x="14" y="64"/>
                      <a:pt x="11" y="68"/>
                      <a:pt x="8" y="74"/>
                    </a:cubicBezTo>
                    <a:cubicBezTo>
                      <a:pt x="5" y="78"/>
                      <a:pt x="4" y="85"/>
                      <a:pt x="5" y="87"/>
                    </a:cubicBezTo>
                    <a:cubicBezTo>
                      <a:pt x="6" y="87"/>
                      <a:pt x="11" y="90"/>
                      <a:pt x="13" y="92"/>
                    </a:cubicBezTo>
                    <a:cubicBezTo>
                      <a:pt x="18" y="94"/>
                      <a:pt x="19" y="94"/>
                      <a:pt x="19" y="96"/>
                    </a:cubicBezTo>
                    <a:cubicBezTo>
                      <a:pt x="19" y="97"/>
                      <a:pt x="17" y="98"/>
                      <a:pt x="16" y="101"/>
                    </a:cubicBezTo>
                    <a:cubicBezTo>
                      <a:pt x="15" y="106"/>
                      <a:pt x="18" y="117"/>
                      <a:pt x="14" y="123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16" y="126"/>
                      <a:pt x="25" y="139"/>
                      <a:pt x="25" y="143"/>
                    </a:cubicBezTo>
                    <a:cubicBezTo>
                      <a:pt x="25" y="143"/>
                      <a:pt x="25" y="144"/>
                      <a:pt x="25" y="145"/>
                    </a:cubicBezTo>
                    <a:cubicBezTo>
                      <a:pt x="25" y="148"/>
                      <a:pt x="25" y="151"/>
                      <a:pt x="26" y="152"/>
                    </a:cubicBezTo>
                    <a:cubicBezTo>
                      <a:pt x="28" y="154"/>
                      <a:pt x="27" y="157"/>
                      <a:pt x="27" y="162"/>
                    </a:cubicBezTo>
                    <a:cubicBezTo>
                      <a:pt x="28" y="164"/>
                      <a:pt x="42" y="162"/>
                      <a:pt x="45" y="162"/>
                    </a:cubicBezTo>
                    <a:cubicBezTo>
                      <a:pt x="45" y="162"/>
                      <a:pt x="45" y="162"/>
                      <a:pt x="45" y="162"/>
                    </a:cubicBezTo>
                    <a:cubicBezTo>
                      <a:pt x="45" y="162"/>
                      <a:pt x="45" y="161"/>
                      <a:pt x="45" y="161"/>
                    </a:cubicBezTo>
                    <a:cubicBezTo>
                      <a:pt x="45" y="158"/>
                      <a:pt x="63" y="136"/>
                      <a:pt x="6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Romania/Rumänien">
                <a:extLst>
                  <a:ext uri="{FF2B5EF4-FFF2-40B4-BE49-F238E27FC236}">
                    <a16:creationId xmlns:a16="http://schemas.microsoft.com/office/drawing/2014/main" id="{07C48ACB-EE42-4166-BE2B-E848C8F3D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437" y="4037099"/>
                <a:ext cx="1102233" cy="748049"/>
              </a:xfrm>
              <a:custGeom>
                <a:avLst/>
                <a:gdLst>
                  <a:gd name="T0" fmla="*/ 42 w 321"/>
                  <a:gd name="T1" fmla="*/ 68 h 218"/>
                  <a:gd name="T2" fmla="*/ 23 w 321"/>
                  <a:gd name="T3" fmla="*/ 105 h 218"/>
                  <a:gd name="T4" fmla="*/ 0 w 321"/>
                  <a:gd name="T5" fmla="*/ 110 h 218"/>
                  <a:gd name="T6" fmla="*/ 23 w 321"/>
                  <a:gd name="T7" fmla="*/ 148 h 218"/>
                  <a:gd name="T8" fmla="*/ 34 w 321"/>
                  <a:gd name="T9" fmla="*/ 151 h 218"/>
                  <a:gd name="T10" fmla="*/ 45 w 321"/>
                  <a:gd name="T11" fmla="*/ 153 h 218"/>
                  <a:gd name="T12" fmla="*/ 43 w 321"/>
                  <a:gd name="T13" fmla="*/ 159 h 218"/>
                  <a:gd name="T14" fmla="*/ 40 w 321"/>
                  <a:gd name="T15" fmla="*/ 172 h 218"/>
                  <a:gd name="T16" fmla="*/ 55 w 321"/>
                  <a:gd name="T17" fmla="*/ 179 h 218"/>
                  <a:gd name="T18" fmla="*/ 83 w 321"/>
                  <a:gd name="T19" fmla="*/ 192 h 218"/>
                  <a:gd name="T20" fmla="*/ 90 w 321"/>
                  <a:gd name="T21" fmla="*/ 213 h 218"/>
                  <a:gd name="T22" fmla="*/ 178 w 321"/>
                  <a:gd name="T23" fmla="*/ 218 h 218"/>
                  <a:gd name="T24" fmla="*/ 190 w 321"/>
                  <a:gd name="T25" fmla="*/ 217 h 218"/>
                  <a:gd name="T26" fmla="*/ 231 w 321"/>
                  <a:gd name="T27" fmla="*/ 189 h 218"/>
                  <a:gd name="T28" fmla="*/ 289 w 321"/>
                  <a:gd name="T29" fmla="*/ 206 h 218"/>
                  <a:gd name="T30" fmla="*/ 289 w 321"/>
                  <a:gd name="T31" fmla="*/ 202 h 218"/>
                  <a:gd name="T32" fmla="*/ 290 w 321"/>
                  <a:gd name="T33" fmla="*/ 173 h 218"/>
                  <a:gd name="T34" fmla="*/ 293 w 321"/>
                  <a:gd name="T35" fmla="*/ 171 h 218"/>
                  <a:gd name="T36" fmla="*/ 297 w 321"/>
                  <a:gd name="T37" fmla="*/ 167 h 218"/>
                  <a:gd name="T38" fmla="*/ 301 w 321"/>
                  <a:gd name="T39" fmla="*/ 155 h 218"/>
                  <a:gd name="T40" fmla="*/ 307 w 321"/>
                  <a:gd name="T41" fmla="*/ 152 h 218"/>
                  <a:gd name="T42" fmla="*/ 319 w 321"/>
                  <a:gd name="T43" fmla="*/ 146 h 218"/>
                  <a:gd name="T44" fmla="*/ 320 w 321"/>
                  <a:gd name="T45" fmla="*/ 133 h 218"/>
                  <a:gd name="T46" fmla="*/ 321 w 321"/>
                  <a:gd name="T47" fmla="*/ 123 h 218"/>
                  <a:gd name="T48" fmla="*/ 309 w 321"/>
                  <a:gd name="T49" fmla="*/ 118 h 218"/>
                  <a:gd name="T50" fmla="*/ 288 w 321"/>
                  <a:gd name="T51" fmla="*/ 130 h 218"/>
                  <a:gd name="T52" fmla="*/ 276 w 321"/>
                  <a:gd name="T53" fmla="*/ 126 h 218"/>
                  <a:gd name="T54" fmla="*/ 260 w 321"/>
                  <a:gd name="T55" fmla="*/ 116 h 218"/>
                  <a:gd name="T56" fmla="*/ 260 w 321"/>
                  <a:gd name="T57" fmla="*/ 70 h 218"/>
                  <a:gd name="T58" fmla="*/ 261 w 321"/>
                  <a:gd name="T59" fmla="*/ 64 h 218"/>
                  <a:gd name="T60" fmla="*/ 230 w 321"/>
                  <a:gd name="T61" fmla="*/ 25 h 218"/>
                  <a:gd name="T62" fmla="*/ 219 w 321"/>
                  <a:gd name="T63" fmla="*/ 5 h 218"/>
                  <a:gd name="T64" fmla="*/ 217 w 321"/>
                  <a:gd name="T65" fmla="*/ 0 h 218"/>
                  <a:gd name="T66" fmla="*/ 200 w 321"/>
                  <a:gd name="T67" fmla="*/ 2 h 218"/>
                  <a:gd name="T68" fmla="*/ 183 w 321"/>
                  <a:gd name="T69" fmla="*/ 13 h 218"/>
                  <a:gd name="T70" fmla="*/ 150 w 321"/>
                  <a:gd name="T71" fmla="*/ 21 h 218"/>
                  <a:gd name="T72" fmla="*/ 86 w 321"/>
                  <a:gd name="T73" fmla="*/ 14 h 218"/>
                  <a:gd name="T74" fmla="*/ 62 w 321"/>
                  <a:gd name="T75" fmla="*/ 31 h 218"/>
                  <a:gd name="T76" fmla="*/ 42 w 321"/>
                  <a:gd name="T77" fmla="*/ 6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1" h="218">
                    <a:moveTo>
                      <a:pt x="42" y="68"/>
                    </a:moveTo>
                    <a:cubicBezTo>
                      <a:pt x="34" y="84"/>
                      <a:pt x="24" y="104"/>
                      <a:pt x="23" y="105"/>
                    </a:cubicBezTo>
                    <a:cubicBezTo>
                      <a:pt x="22" y="106"/>
                      <a:pt x="12" y="108"/>
                      <a:pt x="0" y="110"/>
                    </a:cubicBezTo>
                    <a:cubicBezTo>
                      <a:pt x="4" y="117"/>
                      <a:pt x="21" y="146"/>
                      <a:pt x="23" y="148"/>
                    </a:cubicBezTo>
                    <a:cubicBezTo>
                      <a:pt x="24" y="149"/>
                      <a:pt x="28" y="150"/>
                      <a:pt x="34" y="151"/>
                    </a:cubicBezTo>
                    <a:cubicBezTo>
                      <a:pt x="38" y="152"/>
                      <a:pt x="44" y="153"/>
                      <a:pt x="45" y="153"/>
                    </a:cubicBezTo>
                    <a:cubicBezTo>
                      <a:pt x="45" y="154"/>
                      <a:pt x="44" y="157"/>
                      <a:pt x="43" y="159"/>
                    </a:cubicBezTo>
                    <a:cubicBezTo>
                      <a:pt x="40" y="166"/>
                      <a:pt x="39" y="171"/>
                      <a:pt x="40" y="172"/>
                    </a:cubicBezTo>
                    <a:cubicBezTo>
                      <a:pt x="41" y="173"/>
                      <a:pt x="45" y="175"/>
                      <a:pt x="55" y="179"/>
                    </a:cubicBezTo>
                    <a:cubicBezTo>
                      <a:pt x="65" y="183"/>
                      <a:pt x="82" y="190"/>
                      <a:pt x="83" y="192"/>
                    </a:cubicBezTo>
                    <a:cubicBezTo>
                      <a:pt x="84" y="198"/>
                      <a:pt x="88" y="211"/>
                      <a:pt x="90" y="213"/>
                    </a:cubicBezTo>
                    <a:cubicBezTo>
                      <a:pt x="92" y="215"/>
                      <a:pt x="152" y="218"/>
                      <a:pt x="178" y="218"/>
                    </a:cubicBezTo>
                    <a:cubicBezTo>
                      <a:pt x="185" y="218"/>
                      <a:pt x="189" y="218"/>
                      <a:pt x="190" y="217"/>
                    </a:cubicBezTo>
                    <a:cubicBezTo>
                      <a:pt x="192" y="215"/>
                      <a:pt x="228" y="189"/>
                      <a:pt x="231" y="189"/>
                    </a:cubicBezTo>
                    <a:cubicBezTo>
                      <a:pt x="234" y="189"/>
                      <a:pt x="263" y="198"/>
                      <a:pt x="289" y="206"/>
                    </a:cubicBezTo>
                    <a:cubicBezTo>
                      <a:pt x="289" y="206"/>
                      <a:pt x="289" y="203"/>
                      <a:pt x="289" y="202"/>
                    </a:cubicBezTo>
                    <a:cubicBezTo>
                      <a:pt x="289" y="178"/>
                      <a:pt x="289" y="173"/>
                      <a:pt x="290" y="173"/>
                    </a:cubicBezTo>
                    <a:cubicBezTo>
                      <a:pt x="291" y="172"/>
                      <a:pt x="292" y="171"/>
                      <a:pt x="293" y="171"/>
                    </a:cubicBezTo>
                    <a:cubicBezTo>
                      <a:pt x="294" y="170"/>
                      <a:pt x="296" y="168"/>
                      <a:pt x="297" y="167"/>
                    </a:cubicBezTo>
                    <a:cubicBezTo>
                      <a:pt x="297" y="166"/>
                      <a:pt x="299" y="156"/>
                      <a:pt x="301" y="155"/>
                    </a:cubicBezTo>
                    <a:cubicBezTo>
                      <a:pt x="302" y="154"/>
                      <a:pt x="303" y="153"/>
                      <a:pt x="307" y="152"/>
                    </a:cubicBezTo>
                    <a:cubicBezTo>
                      <a:pt x="311" y="150"/>
                      <a:pt x="318" y="147"/>
                      <a:pt x="319" y="146"/>
                    </a:cubicBezTo>
                    <a:cubicBezTo>
                      <a:pt x="319" y="145"/>
                      <a:pt x="319" y="139"/>
                      <a:pt x="320" y="133"/>
                    </a:cubicBezTo>
                    <a:cubicBezTo>
                      <a:pt x="320" y="130"/>
                      <a:pt x="320" y="126"/>
                      <a:pt x="321" y="123"/>
                    </a:cubicBezTo>
                    <a:cubicBezTo>
                      <a:pt x="314" y="121"/>
                      <a:pt x="309" y="119"/>
                      <a:pt x="309" y="118"/>
                    </a:cubicBezTo>
                    <a:cubicBezTo>
                      <a:pt x="306" y="115"/>
                      <a:pt x="290" y="129"/>
                      <a:pt x="288" y="130"/>
                    </a:cubicBezTo>
                    <a:cubicBezTo>
                      <a:pt x="287" y="130"/>
                      <a:pt x="280" y="128"/>
                      <a:pt x="276" y="126"/>
                    </a:cubicBezTo>
                    <a:cubicBezTo>
                      <a:pt x="269" y="122"/>
                      <a:pt x="262" y="117"/>
                      <a:pt x="260" y="116"/>
                    </a:cubicBezTo>
                    <a:cubicBezTo>
                      <a:pt x="259" y="114"/>
                      <a:pt x="259" y="98"/>
                      <a:pt x="260" y="70"/>
                    </a:cubicBezTo>
                    <a:cubicBezTo>
                      <a:pt x="260" y="67"/>
                      <a:pt x="261" y="64"/>
                      <a:pt x="261" y="64"/>
                    </a:cubicBezTo>
                    <a:cubicBezTo>
                      <a:pt x="261" y="60"/>
                      <a:pt x="233" y="28"/>
                      <a:pt x="230" y="25"/>
                    </a:cubicBezTo>
                    <a:cubicBezTo>
                      <a:pt x="228" y="22"/>
                      <a:pt x="223" y="12"/>
                      <a:pt x="219" y="5"/>
                    </a:cubicBezTo>
                    <a:cubicBezTo>
                      <a:pt x="218" y="3"/>
                      <a:pt x="218" y="1"/>
                      <a:pt x="217" y="0"/>
                    </a:cubicBezTo>
                    <a:cubicBezTo>
                      <a:pt x="212" y="4"/>
                      <a:pt x="200" y="0"/>
                      <a:pt x="200" y="2"/>
                    </a:cubicBezTo>
                    <a:cubicBezTo>
                      <a:pt x="199" y="4"/>
                      <a:pt x="192" y="10"/>
                      <a:pt x="183" y="13"/>
                    </a:cubicBezTo>
                    <a:cubicBezTo>
                      <a:pt x="173" y="16"/>
                      <a:pt x="153" y="21"/>
                      <a:pt x="150" y="21"/>
                    </a:cubicBezTo>
                    <a:cubicBezTo>
                      <a:pt x="140" y="21"/>
                      <a:pt x="89" y="17"/>
                      <a:pt x="86" y="14"/>
                    </a:cubicBezTo>
                    <a:cubicBezTo>
                      <a:pt x="77" y="20"/>
                      <a:pt x="63" y="31"/>
                      <a:pt x="62" y="31"/>
                    </a:cubicBezTo>
                    <a:cubicBezTo>
                      <a:pt x="61" y="31"/>
                      <a:pt x="61" y="33"/>
                      <a:pt x="42" y="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Portugal">
                <a:extLst>
                  <a:ext uri="{FF2B5EF4-FFF2-40B4-BE49-F238E27FC236}">
                    <a16:creationId xmlns:a16="http://schemas.microsoft.com/office/drawing/2014/main" id="{4D54FB82-E92C-4AF1-B9DB-55948E67B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059" y="4414797"/>
                <a:ext cx="587858" cy="845045"/>
              </a:xfrm>
              <a:custGeom>
                <a:avLst/>
                <a:gdLst>
                  <a:gd name="T0" fmla="*/ 94 w 171"/>
                  <a:gd name="T1" fmla="*/ 204 h 246"/>
                  <a:gd name="T2" fmla="*/ 87 w 171"/>
                  <a:gd name="T3" fmla="*/ 192 h 246"/>
                  <a:gd name="T4" fmla="*/ 85 w 171"/>
                  <a:gd name="T5" fmla="*/ 179 h 246"/>
                  <a:gd name="T6" fmla="*/ 104 w 171"/>
                  <a:gd name="T7" fmla="*/ 167 h 246"/>
                  <a:gd name="T8" fmla="*/ 106 w 171"/>
                  <a:gd name="T9" fmla="*/ 158 h 246"/>
                  <a:gd name="T10" fmla="*/ 100 w 171"/>
                  <a:gd name="T11" fmla="*/ 148 h 246"/>
                  <a:gd name="T12" fmla="*/ 101 w 171"/>
                  <a:gd name="T13" fmla="*/ 127 h 246"/>
                  <a:gd name="T14" fmla="*/ 112 w 171"/>
                  <a:gd name="T15" fmla="*/ 132 h 246"/>
                  <a:gd name="T16" fmla="*/ 116 w 171"/>
                  <a:gd name="T17" fmla="*/ 125 h 246"/>
                  <a:gd name="T18" fmla="*/ 125 w 171"/>
                  <a:gd name="T19" fmla="*/ 114 h 246"/>
                  <a:gd name="T20" fmla="*/ 141 w 171"/>
                  <a:gd name="T21" fmla="*/ 73 h 246"/>
                  <a:gd name="T22" fmla="*/ 167 w 171"/>
                  <a:gd name="T23" fmla="*/ 57 h 246"/>
                  <a:gd name="T24" fmla="*/ 170 w 171"/>
                  <a:gd name="T25" fmla="*/ 49 h 246"/>
                  <a:gd name="T26" fmla="*/ 150 w 171"/>
                  <a:gd name="T27" fmla="*/ 28 h 246"/>
                  <a:gd name="T28" fmla="*/ 138 w 171"/>
                  <a:gd name="T29" fmla="*/ 28 h 246"/>
                  <a:gd name="T30" fmla="*/ 128 w 171"/>
                  <a:gd name="T31" fmla="*/ 23 h 246"/>
                  <a:gd name="T32" fmla="*/ 111 w 171"/>
                  <a:gd name="T33" fmla="*/ 19 h 246"/>
                  <a:gd name="T34" fmla="*/ 111 w 171"/>
                  <a:gd name="T35" fmla="*/ 17 h 246"/>
                  <a:gd name="T36" fmla="*/ 115 w 171"/>
                  <a:gd name="T37" fmla="*/ 14 h 246"/>
                  <a:gd name="T38" fmla="*/ 119 w 171"/>
                  <a:gd name="T39" fmla="*/ 10 h 246"/>
                  <a:gd name="T40" fmla="*/ 89 w 171"/>
                  <a:gd name="T41" fmla="*/ 0 h 246"/>
                  <a:gd name="T42" fmla="*/ 86 w 171"/>
                  <a:gd name="T43" fmla="*/ 10 h 246"/>
                  <a:gd name="T44" fmla="*/ 79 w 171"/>
                  <a:gd name="T45" fmla="*/ 47 h 246"/>
                  <a:gd name="T46" fmla="*/ 74 w 171"/>
                  <a:gd name="T47" fmla="*/ 61 h 246"/>
                  <a:gd name="T48" fmla="*/ 43 w 171"/>
                  <a:gd name="T49" fmla="*/ 106 h 246"/>
                  <a:gd name="T50" fmla="*/ 28 w 171"/>
                  <a:gd name="T51" fmla="*/ 121 h 246"/>
                  <a:gd name="T52" fmla="*/ 11 w 171"/>
                  <a:gd name="T53" fmla="*/ 140 h 246"/>
                  <a:gd name="T54" fmla="*/ 21 w 171"/>
                  <a:gd name="T55" fmla="*/ 146 h 246"/>
                  <a:gd name="T56" fmla="*/ 27 w 171"/>
                  <a:gd name="T57" fmla="*/ 149 h 246"/>
                  <a:gd name="T58" fmla="*/ 19 w 171"/>
                  <a:gd name="T59" fmla="*/ 152 h 246"/>
                  <a:gd name="T60" fmla="*/ 20 w 171"/>
                  <a:gd name="T61" fmla="*/ 160 h 246"/>
                  <a:gd name="T62" fmla="*/ 32 w 171"/>
                  <a:gd name="T63" fmla="*/ 167 h 246"/>
                  <a:gd name="T64" fmla="*/ 27 w 171"/>
                  <a:gd name="T65" fmla="*/ 179 h 246"/>
                  <a:gd name="T66" fmla="*/ 18 w 171"/>
                  <a:gd name="T67" fmla="*/ 214 h 246"/>
                  <a:gd name="T68" fmla="*/ 2 w 171"/>
                  <a:gd name="T69" fmla="*/ 227 h 246"/>
                  <a:gd name="T70" fmla="*/ 4 w 171"/>
                  <a:gd name="T71" fmla="*/ 230 h 246"/>
                  <a:gd name="T72" fmla="*/ 26 w 171"/>
                  <a:gd name="T73" fmla="*/ 231 h 246"/>
                  <a:gd name="T74" fmla="*/ 48 w 171"/>
                  <a:gd name="T75" fmla="*/ 246 h 246"/>
                  <a:gd name="T76" fmla="*/ 71 w 171"/>
                  <a:gd name="T77" fmla="*/ 242 h 246"/>
                  <a:gd name="T78" fmla="*/ 71 w 171"/>
                  <a:gd name="T79" fmla="*/ 242 h 246"/>
                  <a:gd name="T80" fmla="*/ 77 w 171"/>
                  <a:gd name="T81" fmla="*/ 213 h 246"/>
                  <a:gd name="T82" fmla="*/ 94 w 171"/>
                  <a:gd name="T83" fmla="*/ 204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1" h="246">
                    <a:moveTo>
                      <a:pt x="94" y="204"/>
                    </a:moveTo>
                    <a:cubicBezTo>
                      <a:pt x="96" y="202"/>
                      <a:pt x="89" y="196"/>
                      <a:pt x="87" y="192"/>
                    </a:cubicBezTo>
                    <a:cubicBezTo>
                      <a:pt x="85" y="187"/>
                      <a:pt x="85" y="181"/>
                      <a:pt x="85" y="179"/>
                    </a:cubicBezTo>
                    <a:cubicBezTo>
                      <a:pt x="85" y="177"/>
                      <a:pt x="103" y="168"/>
                      <a:pt x="104" y="167"/>
                    </a:cubicBezTo>
                    <a:cubicBezTo>
                      <a:pt x="104" y="166"/>
                      <a:pt x="107" y="160"/>
                      <a:pt x="106" y="158"/>
                    </a:cubicBezTo>
                    <a:cubicBezTo>
                      <a:pt x="105" y="155"/>
                      <a:pt x="101" y="153"/>
                      <a:pt x="100" y="148"/>
                    </a:cubicBezTo>
                    <a:cubicBezTo>
                      <a:pt x="99" y="143"/>
                      <a:pt x="97" y="127"/>
                      <a:pt x="101" y="127"/>
                    </a:cubicBezTo>
                    <a:cubicBezTo>
                      <a:pt x="105" y="127"/>
                      <a:pt x="108" y="130"/>
                      <a:pt x="112" y="132"/>
                    </a:cubicBezTo>
                    <a:cubicBezTo>
                      <a:pt x="116" y="133"/>
                      <a:pt x="115" y="127"/>
                      <a:pt x="116" y="125"/>
                    </a:cubicBezTo>
                    <a:cubicBezTo>
                      <a:pt x="119" y="118"/>
                      <a:pt x="122" y="114"/>
                      <a:pt x="125" y="114"/>
                    </a:cubicBezTo>
                    <a:cubicBezTo>
                      <a:pt x="128" y="113"/>
                      <a:pt x="141" y="78"/>
                      <a:pt x="141" y="73"/>
                    </a:cubicBezTo>
                    <a:cubicBezTo>
                      <a:pt x="141" y="71"/>
                      <a:pt x="167" y="59"/>
                      <a:pt x="167" y="57"/>
                    </a:cubicBezTo>
                    <a:cubicBezTo>
                      <a:pt x="167" y="56"/>
                      <a:pt x="171" y="50"/>
                      <a:pt x="170" y="49"/>
                    </a:cubicBezTo>
                    <a:cubicBezTo>
                      <a:pt x="166" y="42"/>
                      <a:pt x="154" y="32"/>
                      <a:pt x="150" y="28"/>
                    </a:cubicBezTo>
                    <a:cubicBezTo>
                      <a:pt x="149" y="27"/>
                      <a:pt x="144" y="29"/>
                      <a:pt x="138" y="28"/>
                    </a:cubicBezTo>
                    <a:cubicBezTo>
                      <a:pt x="135" y="28"/>
                      <a:pt x="131" y="23"/>
                      <a:pt x="128" y="23"/>
                    </a:cubicBezTo>
                    <a:cubicBezTo>
                      <a:pt x="117" y="20"/>
                      <a:pt x="113" y="20"/>
                      <a:pt x="111" y="19"/>
                    </a:cubicBezTo>
                    <a:cubicBezTo>
                      <a:pt x="111" y="18"/>
                      <a:pt x="111" y="18"/>
                      <a:pt x="111" y="17"/>
                    </a:cubicBezTo>
                    <a:cubicBezTo>
                      <a:pt x="111" y="16"/>
                      <a:pt x="113" y="15"/>
                      <a:pt x="115" y="14"/>
                    </a:cubicBezTo>
                    <a:cubicBezTo>
                      <a:pt x="116" y="13"/>
                      <a:pt x="119" y="12"/>
                      <a:pt x="119" y="10"/>
                    </a:cubicBezTo>
                    <a:cubicBezTo>
                      <a:pt x="118" y="9"/>
                      <a:pt x="104" y="4"/>
                      <a:pt x="89" y="0"/>
                    </a:cubicBezTo>
                    <a:cubicBezTo>
                      <a:pt x="88" y="4"/>
                      <a:pt x="88" y="9"/>
                      <a:pt x="86" y="10"/>
                    </a:cubicBezTo>
                    <a:cubicBezTo>
                      <a:pt x="83" y="13"/>
                      <a:pt x="79" y="39"/>
                      <a:pt x="79" y="47"/>
                    </a:cubicBezTo>
                    <a:cubicBezTo>
                      <a:pt x="79" y="55"/>
                      <a:pt x="76" y="52"/>
                      <a:pt x="74" y="61"/>
                    </a:cubicBezTo>
                    <a:cubicBezTo>
                      <a:pt x="72" y="70"/>
                      <a:pt x="54" y="95"/>
                      <a:pt x="43" y="106"/>
                    </a:cubicBezTo>
                    <a:cubicBezTo>
                      <a:pt x="33" y="116"/>
                      <a:pt x="28" y="116"/>
                      <a:pt x="28" y="121"/>
                    </a:cubicBezTo>
                    <a:cubicBezTo>
                      <a:pt x="28" y="126"/>
                      <a:pt x="9" y="138"/>
                      <a:pt x="11" y="140"/>
                    </a:cubicBezTo>
                    <a:cubicBezTo>
                      <a:pt x="13" y="142"/>
                      <a:pt x="16" y="147"/>
                      <a:pt x="21" y="146"/>
                    </a:cubicBezTo>
                    <a:cubicBezTo>
                      <a:pt x="24" y="146"/>
                      <a:pt x="27" y="147"/>
                      <a:pt x="27" y="149"/>
                    </a:cubicBezTo>
                    <a:cubicBezTo>
                      <a:pt x="27" y="150"/>
                      <a:pt x="22" y="150"/>
                      <a:pt x="19" y="152"/>
                    </a:cubicBezTo>
                    <a:cubicBezTo>
                      <a:pt x="18" y="153"/>
                      <a:pt x="19" y="159"/>
                      <a:pt x="20" y="160"/>
                    </a:cubicBezTo>
                    <a:cubicBezTo>
                      <a:pt x="24" y="163"/>
                      <a:pt x="30" y="165"/>
                      <a:pt x="32" y="167"/>
                    </a:cubicBezTo>
                    <a:cubicBezTo>
                      <a:pt x="34" y="169"/>
                      <a:pt x="33" y="172"/>
                      <a:pt x="27" y="179"/>
                    </a:cubicBezTo>
                    <a:cubicBezTo>
                      <a:pt x="21" y="185"/>
                      <a:pt x="23" y="201"/>
                      <a:pt x="18" y="214"/>
                    </a:cubicBezTo>
                    <a:cubicBezTo>
                      <a:pt x="15" y="222"/>
                      <a:pt x="7" y="225"/>
                      <a:pt x="2" y="227"/>
                    </a:cubicBezTo>
                    <a:cubicBezTo>
                      <a:pt x="0" y="228"/>
                      <a:pt x="2" y="230"/>
                      <a:pt x="4" y="230"/>
                    </a:cubicBezTo>
                    <a:cubicBezTo>
                      <a:pt x="10" y="230"/>
                      <a:pt x="18" y="229"/>
                      <a:pt x="26" y="231"/>
                    </a:cubicBezTo>
                    <a:cubicBezTo>
                      <a:pt x="36" y="233"/>
                      <a:pt x="43" y="246"/>
                      <a:pt x="48" y="246"/>
                    </a:cubicBezTo>
                    <a:cubicBezTo>
                      <a:pt x="51" y="246"/>
                      <a:pt x="59" y="240"/>
                      <a:pt x="71" y="242"/>
                    </a:cubicBezTo>
                    <a:cubicBezTo>
                      <a:pt x="71" y="242"/>
                      <a:pt x="71" y="242"/>
                      <a:pt x="71" y="242"/>
                    </a:cubicBezTo>
                    <a:cubicBezTo>
                      <a:pt x="72" y="232"/>
                      <a:pt x="74" y="215"/>
                      <a:pt x="77" y="213"/>
                    </a:cubicBezTo>
                    <a:cubicBezTo>
                      <a:pt x="83" y="208"/>
                      <a:pt x="92" y="205"/>
                      <a:pt x="94" y="20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Poland/Polen">
                <a:extLst>
                  <a:ext uri="{FF2B5EF4-FFF2-40B4-BE49-F238E27FC236}">
                    <a16:creationId xmlns:a16="http://schemas.microsoft.com/office/drawing/2014/main" id="{21D4CA2B-44DA-4CD4-B951-D2AB1E8AB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717" y="2940744"/>
                <a:ext cx="1034630" cy="975844"/>
              </a:xfrm>
              <a:custGeom>
                <a:avLst/>
                <a:gdLst>
                  <a:gd name="T0" fmla="*/ 0 w 301"/>
                  <a:gd name="T1" fmla="*/ 50 h 284"/>
                  <a:gd name="T2" fmla="*/ 5 w 301"/>
                  <a:gd name="T3" fmla="*/ 66 h 284"/>
                  <a:gd name="T4" fmla="*/ 9 w 301"/>
                  <a:gd name="T5" fmla="*/ 79 h 284"/>
                  <a:gd name="T6" fmla="*/ 3 w 301"/>
                  <a:gd name="T7" fmla="*/ 89 h 284"/>
                  <a:gd name="T8" fmla="*/ 0 w 301"/>
                  <a:gd name="T9" fmla="*/ 93 h 284"/>
                  <a:gd name="T10" fmla="*/ 5 w 301"/>
                  <a:gd name="T11" fmla="*/ 97 h 284"/>
                  <a:gd name="T12" fmla="*/ 14 w 301"/>
                  <a:gd name="T13" fmla="*/ 112 h 284"/>
                  <a:gd name="T14" fmla="*/ 13 w 301"/>
                  <a:gd name="T15" fmla="*/ 122 h 284"/>
                  <a:gd name="T16" fmla="*/ 11 w 301"/>
                  <a:gd name="T17" fmla="*/ 152 h 284"/>
                  <a:gd name="T18" fmla="*/ 20 w 301"/>
                  <a:gd name="T19" fmla="*/ 189 h 284"/>
                  <a:gd name="T20" fmla="*/ 61 w 301"/>
                  <a:gd name="T21" fmla="*/ 215 h 284"/>
                  <a:gd name="T22" fmla="*/ 87 w 301"/>
                  <a:gd name="T23" fmla="*/ 231 h 284"/>
                  <a:gd name="T24" fmla="*/ 130 w 301"/>
                  <a:gd name="T25" fmla="*/ 242 h 284"/>
                  <a:gd name="T26" fmla="*/ 130 w 301"/>
                  <a:gd name="T27" fmla="*/ 247 h 284"/>
                  <a:gd name="T28" fmla="*/ 129 w 301"/>
                  <a:gd name="T29" fmla="*/ 261 h 284"/>
                  <a:gd name="T30" fmla="*/ 155 w 301"/>
                  <a:gd name="T31" fmla="*/ 261 h 284"/>
                  <a:gd name="T32" fmla="*/ 163 w 301"/>
                  <a:gd name="T33" fmla="*/ 269 h 284"/>
                  <a:gd name="T34" fmla="*/ 167 w 301"/>
                  <a:gd name="T35" fmla="*/ 276 h 284"/>
                  <a:gd name="T36" fmla="*/ 178 w 301"/>
                  <a:gd name="T37" fmla="*/ 273 h 284"/>
                  <a:gd name="T38" fmla="*/ 185 w 301"/>
                  <a:gd name="T39" fmla="*/ 269 h 284"/>
                  <a:gd name="T40" fmla="*/ 191 w 301"/>
                  <a:gd name="T41" fmla="*/ 269 h 284"/>
                  <a:gd name="T42" fmla="*/ 226 w 301"/>
                  <a:gd name="T43" fmla="*/ 269 h 284"/>
                  <a:gd name="T44" fmla="*/ 253 w 301"/>
                  <a:gd name="T45" fmla="*/ 284 h 284"/>
                  <a:gd name="T46" fmla="*/ 260 w 301"/>
                  <a:gd name="T47" fmla="*/ 247 h 284"/>
                  <a:gd name="T48" fmla="*/ 301 w 301"/>
                  <a:gd name="T49" fmla="*/ 210 h 284"/>
                  <a:gd name="T50" fmla="*/ 292 w 301"/>
                  <a:gd name="T51" fmla="*/ 180 h 284"/>
                  <a:gd name="T52" fmla="*/ 284 w 301"/>
                  <a:gd name="T53" fmla="*/ 156 h 284"/>
                  <a:gd name="T54" fmla="*/ 279 w 301"/>
                  <a:gd name="T55" fmla="*/ 136 h 284"/>
                  <a:gd name="T56" fmla="*/ 268 w 301"/>
                  <a:gd name="T57" fmla="*/ 126 h 284"/>
                  <a:gd name="T58" fmla="*/ 289 w 301"/>
                  <a:gd name="T59" fmla="*/ 103 h 284"/>
                  <a:gd name="T60" fmla="*/ 279 w 301"/>
                  <a:gd name="T61" fmla="*/ 50 h 284"/>
                  <a:gd name="T62" fmla="*/ 279 w 301"/>
                  <a:gd name="T63" fmla="*/ 50 h 284"/>
                  <a:gd name="T64" fmla="*/ 272 w 301"/>
                  <a:gd name="T65" fmla="*/ 46 h 284"/>
                  <a:gd name="T66" fmla="*/ 257 w 301"/>
                  <a:gd name="T67" fmla="*/ 24 h 284"/>
                  <a:gd name="T68" fmla="*/ 245 w 301"/>
                  <a:gd name="T69" fmla="*/ 24 h 284"/>
                  <a:gd name="T70" fmla="*/ 153 w 301"/>
                  <a:gd name="T71" fmla="*/ 25 h 284"/>
                  <a:gd name="T72" fmla="*/ 133 w 301"/>
                  <a:gd name="T73" fmla="*/ 21 h 284"/>
                  <a:gd name="T74" fmla="*/ 131 w 301"/>
                  <a:gd name="T75" fmla="*/ 7 h 284"/>
                  <a:gd name="T76" fmla="*/ 126 w 301"/>
                  <a:gd name="T77" fmla="*/ 2 h 284"/>
                  <a:gd name="T78" fmla="*/ 89 w 301"/>
                  <a:gd name="T79" fmla="*/ 9 h 284"/>
                  <a:gd name="T80" fmla="*/ 59 w 301"/>
                  <a:gd name="T81" fmla="*/ 31 h 284"/>
                  <a:gd name="T82" fmla="*/ 16 w 301"/>
                  <a:gd name="T83" fmla="*/ 41 h 284"/>
                  <a:gd name="T84" fmla="*/ 4 w 301"/>
                  <a:gd name="T85" fmla="*/ 35 h 284"/>
                  <a:gd name="T86" fmla="*/ 4 w 301"/>
                  <a:gd name="T87" fmla="*/ 35 h 284"/>
                  <a:gd name="T88" fmla="*/ 0 w 301"/>
                  <a:gd name="T89" fmla="*/ 5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1" h="284">
                    <a:moveTo>
                      <a:pt x="0" y="50"/>
                    </a:moveTo>
                    <a:cubicBezTo>
                      <a:pt x="0" y="53"/>
                      <a:pt x="3" y="60"/>
                      <a:pt x="5" y="66"/>
                    </a:cubicBezTo>
                    <a:cubicBezTo>
                      <a:pt x="8" y="73"/>
                      <a:pt x="9" y="78"/>
                      <a:pt x="9" y="79"/>
                    </a:cubicBezTo>
                    <a:cubicBezTo>
                      <a:pt x="9" y="82"/>
                      <a:pt x="7" y="85"/>
                      <a:pt x="3" y="89"/>
                    </a:cubicBezTo>
                    <a:cubicBezTo>
                      <a:pt x="2" y="90"/>
                      <a:pt x="1" y="92"/>
                      <a:pt x="0" y="93"/>
                    </a:cubicBezTo>
                    <a:cubicBezTo>
                      <a:pt x="1" y="93"/>
                      <a:pt x="3" y="95"/>
                      <a:pt x="5" y="97"/>
                    </a:cubicBezTo>
                    <a:cubicBezTo>
                      <a:pt x="10" y="104"/>
                      <a:pt x="14" y="109"/>
                      <a:pt x="14" y="112"/>
                    </a:cubicBezTo>
                    <a:cubicBezTo>
                      <a:pt x="14" y="113"/>
                      <a:pt x="13" y="117"/>
                      <a:pt x="13" y="122"/>
                    </a:cubicBezTo>
                    <a:cubicBezTo>
                      <a:pt x="12" y="132"/>
                      <a:pt x="9" y="146"/>
                      <a:pt x="11" y="152"/>
                    </a:cubicBezTo>
                    <a:cubicBezTo>
                      <a:pt x="12" y="157"/>
                      <a:pt x="19" y="182"/>
                      <a:pt x="20" y="189"/>
                    </a:cubicBezTo>
                    <a:cubicBezTo>
                      <a:pt x="24" y="191"/>
                      <a:pt x="56" y="210"/>
                      <a:pt x="61" y="215"/>
                    </a:cubicBezTo>
                    <a:cubicBezTo>
                      <a:pt x="72" y="226"/>
                      <a:pt x="81" y="231"/>
                      <a:pt x="87" y="231"/>
                    </a:cubicBezTo>
                    <a:cubicBezTo>
                      <a:pt x="95" y="231"/>
                      <a:pt x="130" y="237"/>
                      <a:pt x="130" y="242"/>
                    </a:cubicBezTo>
                    <a:cubicBezTo>
                      <a:pt x="130" y="243"/>
                      <a:pt x="130" y="245"/>
                      <a:pt x="130" y="247"/>
                    </a:cubicBezTo>
                    <a:cubicBezTo>
                      <a:pt x="131" y="251"/>
                      <a:pt x="130" y="258"/>
                      <a:pt x="129" y="261"/>
                    </a:cubicBezTo>
                    <a:cubicBezTo>
                      <a:pt x="155" y="261"/>
                      <a:pt x="155" y="261"/>
                      <a:pt x="155" y="261"/>
                    </a:cubicBezTo>
                    <a:cubicBezTo>
                      <a:pt x="159" y="261"/>
                      <a:pt x="161" y="265"/>
                      <a:pt x="163" y="269"/>
                    </a:cubicBezTo>
                    <a:cubicBezTo>
                      <a:pt x="164" y="272"/>
                      <a:pt x="165" y="274"/>
                      <a:pt x="167" y="276"/>
                    </a:cubicBezTo>
                    <a:cubicBezTo>
                      <a:pt x="170" y="279"/>
                      <a:pt x="174" y="276"/>
                      <a:pt x="178" y="273"/>
                    </a:cubicBezTo>
                    <a:cubicBezTo>
                      <a:pt x="181" y="271"/>
                      <a:pt x="183" y="269"/>
                      <a:pt x="185" y="269"/>
                    </a:cubicBezTo>
                    <a:cubicBezTo>
                      <a:pt x="186" y="269"/>
                      <a:pt x="188" y="269"/>
                      <a:pt x="191" y="269"/>
                    </a:cubicBezTo>
                    <a:cubicBezTo>
                      <a:pt x="200" y="269"/>
                      <a:pt x="224" y="268"/>
                      <a:pt x="226" y="269"/>
                    </a:cubicBezTo>
                    <a:cubicBezTo>
                      <a:pt x="228" y="271"/>
                      <a:pt x="248" y="281"/>
                      <a:pt x="253" y="284"/>
                    </a:cubicBezTo>
                    <a:cubicBezTo>
                      <a:pt x="254" y="281"/>
                      <a:pt x="260" y="249"/>
                      <a:pt x="260" y="247"/>
                    </a:cubicBezTo>
                    <a:cubicBezTo>
                      <a:pt x="260" y="244"/>
                      <a:pt x="301" y="212"/>
                      <a:pt x="301" y="210"/>
                    </a:cubicBezTo>
                    <a:cubicBezTo>
                      <a:pt x="301" y="208"/>
                      <a:pt x="296" y="193"/>
                      <a:pt x="292" y="180"/>
                    </a:cubicBezTo>
                    <a:cubicBezTo>
                      <a:pt x="286" y="160"/>
                      <a:pt x="284" y="159"/>
                      <a:pt x="284" y="156"/>
                    </a:cubicBezTo>
                    <a:cubicBezTo>
                      <a:pt x="284" y="154"/>
                      <a:pt x="282" y="139"/>
                      <a:pt x="279" y="136"/>
                    </a:cubicBezTo>
                    <a:cubicBezTo>
                      <a:pt x="275" y="133"/>
                      <a:pt x="268" y="128"/>
                      <a:pt x="268" y="126"/>
                    </a:cubicBezTo>
                    <a:cubicBezTo>
                      <a:pt x="268" y="125"/>
                      <a:pt x="289" y="105"/>
                      <a:pt x="289" y="103"/>
                    </a:cubicBezTo>
                    <a:cubicBezTo>
                      <a:pt x="289" y="98"/>
                      <a:pt x="285" y="50"/>
                      <a:pt x="279" y="50"/>
                    </a:cubicBezTo>
                    <a:cubicBezTo>
                      <a:pt x="279" y="50"/>
                      <a:pt x="279" y="50"/>
                      <a:pt x="279" y="50"/>
                    </a:cubicBezTo>
                    <a:cubicBezTo>
                      <a:pt x="274" y="50"/>
                      <a:pt x="274" y="50"/>
                      <a:pt x="272" y="46"/>
                    </a:cubicBezTo>
                    <a:cubicBezTo>
                      <a:pt x="269" y="40"/>
                      <a:pt x="262" y="24"/>
                      <a:pt x="257" y="24"/>
                    </a:cubicBezTo>
                    <a:cubicBezTo>
                      <a:pt x="256" y="24"/>
                      <a:pt x="251" y="24"/>
                      <a:pt x="245" y="24"/>
                    </a:cubicBezTo>
                    <a:cubicBezTo>
                      <a:pt x="217" y="24"/>
                      <a:pt x="153" y="25"/>
                      <a:pt x="153" y="25"/>
                    </a:cubicBezTo>
                    <a:cubicBezTo>
                      <a:pt x="147" y="26"/>
                      <a:pt x="135" y="25"/>
                      <a:pt x="133" y="21"/>
                    </a:cubicBezTo>
                    <a:cubicBezTo>
                      <a:pt x="131" y="17"/>
                      <a:pt x="130" y="9"/>
                      <a:pt x="131" y="7"/>
                    </a:cubicBezTo>
                    <a:cubicBezTo>
                      <a:pt x="133" y="6"/>
                      <a:pt x="132" y="3"/>
                      <a:pt x="126" y="2"/>
                    </a:cubicBezTo>
                    <a:cubicBezTo>
                      <a:pt x="120" y="0"/>
                      <a:pt x="96" y="7"/>
                      <a:pt x="89" y="9"/>
                    </a:cubicBezTo>
                    <a:cubicBezTo>
                      <a:pt x="81" y="12"/>
                      <a:pt x="68" y="31"/>
                      <a:pt x="59" y="31"/>
                    </a:cubicBezTo>
                    <a:cubicBezTo>
                      <a:pt x="50" y="31"/>
                      <a:pt x="21" y="39"/>
                      <a:pt x="16" y="41"/>
                    </a:cubicBezTo>
                    <a:cubicBezTo>
                      <a:pt x="11" y="43"/>
                      <a:pt x="7" y="39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41"/>
                      <a:pt x="0" y="48"/>
                      <a:pt x="0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Norway/Norwegen">
                <a:extLst>
                  <a:ext uri="{FF2B5EF4-FFF2-40B4-BE49-F238E27FC236}">
                    <a16:creationId xmlns:a16="http://schemas.microsoft.com/office/drawing/2014/main" id="{D080091A-ABF9-4896-A4F6-96698FF81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907" y="257174"/>
                <a:ext cx="1859100" cy="2072198"/>
              </a:xfrm>
              <a:custGeom>
                <a:avLst/>
                <a:gdLst>
                  <a:gd name="T0" fmla="*/ 179 w 541"/>
                  <a:gd name="T1" fmla="*/ 491 h 603"/>
                  <a:gd name="T2" fmla="*/ 196 w 541"/>
                  <a:gd name="T3" fmla="*/ 468 h 603"/>
                  <a:gd name="T4" fmla="*/ 187 w 541"/>
                  <a:gd name="T5" fmla="*/ 369 h 603"/>
                  <a:gd name="T6" fmla="*/ 223 w 541"/>
                  <a:gd name="T7" fmla="*/ 336 h 603"/>
                  <a:gd name="T8" fmla="*/ 228 w 541"/>
                  <a:gd name="T9" fmla="*/ 311 h 603"/>
                  <a:gd name="T10" fmla="*/ 252 w 541"/>
                  <a:gd name="T11" fmla="*/ 275 h 603"/>
                  <a:gd name="T12" fmla="*/ 289 w 541"/>
                  <a:gd name="T13" fmla="*/ 193 h 603"/>
                  <a:gd name="T14" fmla="*/ 316 w 541"/>
                  <a:gd name="T15" fmla="*/ 159 h 603"/>
                  <a:gd name="T16" fmla="*/ 327 w 541"/>
                  <a:gd name="T17" fmla="*/ 130 h 603"/>
                  <a:gd name="T18" fmla="*/ 362 w 541"/>
                  <a:gd name="T19" fmla="*/ 116 h 603"/>
                  <a:gd name="T20" fmla="*/ 380 w 541"/>
                  <a:gd name="T21" fmla="*/ 106 h 603"/>
                  <a:gd name="T22" fmla="*/ 400 w 541"/>
                  <a:gd name="T23" fmla="*/ 106 h 603"/>
                  <a:gd name="T24" fmla="*/ 430 w 541"/>
                  <a:gd name="T25" fmla="*/ 109 h 603"/>
                  <a:gd name="T26" fmla="*/ 465 w 541"/>
                  <a:gd name="T27" fmla="*/ 106 h 603"/>
                  <a:gd name="T28" fmla="*/ 482 w 541"/>
                  <a:gd name="T29" fmla="*/ 54 h 603"/>
                  <a:gd name="T30" fmla="*/ 499 w 541"/>
                  <a:gd name="T31" fmla="*/ 48 h 603"/>
                  <a:gd name="T32" fmla="*/ 514 w 541"/>
                  <a:gd name="T33" fmla="*/ 81 h 603"/>
                  <a:gd name="T34" fmla="*/ 531 w 541"/>
                  <a:gd name="T35" fmla="*/ 52 h 603"/>
                  <a:gd name="T36" fmla="*/ 541 w 541"/>
                  <a:gd name="T37" fmla="*/ 31 h 603"/>
                  <a:gd name="T38" fmla="*/ 507 w 541"/>
                  <a:gd name="T39" fmla="*/ 7 h 603"/>
                  <a:gd name="T40" fmla="*/ 493 w 541"/>
                  <a:gd name="T41" fmla="*/ 20 h 603"/>
                  <a:gd name="T42" fmla="*/ 482 w 541"/>
                  <a:gd name="T43" fmla="*/ 1 h 603"/>
                  <a:gd name="T44" fmla="*/ 480 w 541"/>
                  <a:gd name="T45" fmla="*/ 29 h 603"/>
                  <a:gd name="T46" fmla="*/ 461 w 541"/>
                  <a:gd name="T47" fmla="*/ 22 h 603"/>
                  <a:gd name="T48" fmla="*/ 453 w 541"/>
                  <a:gd name="T49" fmla="*/ 23 h 603"/>
                  <a:gd name="T50" fmla="*/ 434 w 541"/>
                  <a:gd name="T51" fmla="*/ 15 h 603"/>
                  <a:gd name="T52" fmla="*/ 419 w 541"/>
                  <a:gd name="T53" fmla="*/ 56 h 603"/>
                  <a:gd name="T54" fmla="*/ 394 w 541"/>
                  <a:gd name="T55" fmla="*/ 59 h 603"/>
                  <a:gd name="T56" fmla="*/ 371 w 541"/>
                  <a:gd name="T57" fmla="*/ 79 h 603"/>
                  <a:gd name="T58" fmla="*/ 341 w 541"/>
                  <a:gd name="T59" fmla="*/ 85 h 603"/>
                  <a:gd name="T60" fmla="*/ 315 w 541"/>
                  <a:gd name="T61" fmla="*/ 89 h 603"/>
                  <a:gd name="T62" fmla="*/ 329 w 541"/>
                  <a:gd name="T63" fmla="*/ 97 h 603"/>
                  <a:gd name="T64" fmla="*/ 310 w 541"/>
                  <a:gd name="T65" fmla="*/ 119 h 603"/>
                  <a:gd name="T66" fmla="*/ 292 w 541"/>
                  <a:gd name="T67" fmla="*/ 140 h 603"/>
                  <a:gd name="T68" fmla="*/ 257 w 541"/>
                  <a:gd name="T69" fmla="*/ 189 h 603"/>
                  <a:gd name="T70" fmla="*/ 222 w 541"/>
                  <a:gd name="T71" fmla="*/ 237 h 603"/>
                  <a:gd name="T72" fmla="*/ 213 w 541"/>
                  <a:gd name="T73" fmla="*/ 283 h 603"/>
                  <a:gd name="T74" fmla="*/ 191 w 541"/>
                  <a:gd name="T75" fmla="*/ 300 h 603"/>
                  <a:gd name="T76" fmla="*/ 137 w 541"/>
                  <a:gd name="T77" fmla="*/ 349 h 603"/>
                  <a:gd name="T78" fmla="*/ 107 w 541"/>
                  <a:gd name="T79" fmla="*/ 366 h 603"/>
                  <a:gd name="T80" fmla="*/ 87 w 541"/>
                  <a:gd name="T81" fmla="*/ 388 h 603"/>
                  <a:gd name="T82" fmla="*/ 68 w 541"/>
                  <a:gd name="T83" fmla="*/ 383 h 603"/>
                  <a:gd name="T84" fmla="*/ 17 w 541"/>
                  <a:gd name="T85" fmla="*/ 446 h 603"/>
                  <a:gd name="T86" fmla="*/ 10 w 541"/>
                  <a:gd name="T87" fmla="*/ 486 h 603"/>
                  <a:gd name="T88" fmla="*/ 4 w 541"/>
                  <a:gd name="T89" fmla="*/ 509 h 603"/>
                  <a:gd name="T90" fmla="*/ 18 w 541"/>
                  <a:gd name="T91" fmla="*/ 511 h 603"/>
                  <a:gd name="T92" fmla="*/ 0 w 541"/>
                  <a:gd name="T93" fmla="*/ 538 h 603"/>
                  <a:gd name="T94" fmla="*/ 17 w 541"/>
                  <a:gd name="T95" fmla="*/ 543 h 603"/>
                  <a:gd name="T96" fmla="*/ 9 w 541"/>
                  <a:gd name="T97" fmla="*/ 549 h 603"/>
                  <a:gd name="T98" fmla="*/ 63 w 541"/>
                  <a:gd name="T99" fmla="*/ 603 h 603"/>
                  <a:gd name="T100" fmla="*/ 130 w 541"/>
                  <a:gd name="T101" fmla="*/ 548 h 603"/>
                  <a:gd name="T102" fmla="*/ 146 w 541"/>
                  <a:gd name="T103" fmla="*/ 577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41" h="603">
                    <a:moveTo>
                      <a:pt x="167" y="534"/>
                    </a:moveTo>
                    <a:cubicBezTo>
                      <a:pt x="171" y="531"/>
                      <a:pt x="177" y="528"/>
                      <a:pt x="179" y="526"/>
                    </a:cubicBezTo>
                    <a:cubicBezTo>
                      <a:pt x="182" y="523"/>
                      <a:pt x="180" y="499"/>
                      <a:pt x="179" y="491"/>
                    </a:cubicBezTo>
                    <a:cubicBezTo>
                      <a:pt x="179" y="488"/>
                      <a:pt x="179" y="486"/>
                      <a:pt x="179" y="485"/>
                    </a:cubicBezTo>
                    <a:cubicBezTo>
                      <a:pt x="179" y="484"/>
                      <a:pt x="182" y="481"/>
                      <a:pt x="189" y="475"/>
                    </a:cubicBezTo>
                    <a:cubicBezTo>
                      <a:pt x="192" y="472"/>
                      <a:pt x="196" y="469"/>
                      <a:pt x="196" y="468"/>
                    </a:cubicBezTo>
                    <a:cubicBezTo>
                      <a:pt x="196" y="467"/>
                      <a:pt x="193" y="463"/>
                      <a:pt x="190" y="460"/>
                    </a:cubicBezTo>
                    <a:cubicBezTo>
                      <a:pt x="185" y="453"/>
                      <a:pt x="182" y="448"/>
                      <a:pt x="182" y="446"/>
                    </a:cubicBezTo>
                    <a:cubicBezTo>
                      <a:pt x="182" y="446"/>
                      <a:pt x="185" y="372"/>
                      <a:pt x="187" y="369"/>
                    </a:cubicBezTo>
                    <a:cubicBezTo>
                      <a:pt x="188" y="368"/>
                      <a:pt x="195" y="360"/>
                      <a:pt x="200" y="353"/>
                    </a:cubicBezTo>
                    <a:cubicBezTo>
                      <a:pt x="207" y="344"/>
                      <a:pt x="211" y="338"/>
                      <a:pt x="212" y="337"/>
                    </a:cubicBezTo>
                    <a:cubicBezTo>
                      <a:pt x="213" y="336"/>
                      <a:pt x="216" y="336"/>
                      <a:pt x="223" y="336"/>
                    </a:cubicBezTo>
                    <a:cubicBezTo>
                      <a:pt x="227" y="336"/>
                      <a:pt x="233" y="336"/>
                      <a:pt x="234" y="336"/>
                    </a:cubicBezTo>
                    <a:cubicBezTo>
                      <a:pt x="235" y="334"/>
                      <a:pt x="231" y="324"/>
                      <a:pt x="230" y="319"/>
                    </a:cubicBezTo>
                    <a:cubicBezTo>
                      <a:pt x="229" y="314"/>
                      <a:pt x="228" y="312"/>
                      <a:pt x="228" y="311"/>
                    </a:cubicBezTo>
                    <a:cubicBezTo>
                      <a:pt x="228" y="310"/>
                      <a:pt x="230" y="307"/>
                      <a:pt x="238" y="296"/>
                    </a:cubicBezTo>
                    <a:cubicBezTo>
                      <a:pt x="244" y="289"/>
                      <a:pt x="252" y="278"/>
                      <a:pt x="252" y="277"/>
                    </a:cubicBezTo>
                    <a:cubicBezTo>
                      <a:pt x="252" y="276"/>
                      <a:pt x="252" y="276"/>
                      <a:pt x="252" y="275"/>
                    </a:cubicBezTo>
                    <a:cubicBezTo>
                      <a:pt x="252" y="269"/>
                      <a:pt x="252" y="256"/>
                      <a:pt x="256" y="248"/>
                    </a:cubicBezTo>
                    <a:cubicBezTo>
                      <a:pt x="260" y="240"/>
                      <a:pt x="286" y="209"/>
                      <a:pt x="289" y="206"/>
                    </a:cubicBezTo>
                    <a:cubicBezTo>
                      <a:pt x="290" y="205"/>
                      <a:pt x="289" y="197"/>
                      <a:pt x="289" y="193"/>
                    </a:cubicBezTo>
                    <a:cubicBezTo>
                      <a:pt x="288" y="191"/>
                      <a:pt x="288" y="190"/>
                      <a:pt x="288" y="189"/>
                    </a:cubicBezTo>
                    <a:cubicBezTo>
                      <a:pt x="288" y="185"/>
                      <a:pt x="308" y="160"/>
                      <a:pt x="309" y="158"/>
                    </a:cubicBezTo>
                    <a:cubicBezTo>
                      <a:pt x="311" y="157"/>
                      <a:pt x="313" y="158"/>
                      <a:pt x="316" y="159"/>
                    </a:cubicBezTo>
                    <a:cubicBezTo>
                      <a:pt x="319" y="160"/>
                      <a:pt x="322" y="161"/>
                      <a:pt x="324" y="159"/>
                    </a:cubicBezTo>
                    <a:cubicBezTo>
                      <a:pt x="325" y="158"/>
                      <a:pt x="325" y="149"/>
                      <a:pt x="325" y="143"/>
                    </a:cubicBezTo>
                    <a:cubicBezTo>
                      <a:pt x="325" y="136"/>
                      <a:pt x="325" y="131"/>
                      <a:pt x="327" y="130"/>
                    </a:cubicBezTo>
                    <a:cubicBezTo>
                      <a:pt x="329" y="128"/>
                      <a:pt x="336" y="130"/>
                      <a:pt x="346" y="133"/>
                    </a:cubicBezTo>
                    <a:cubicBezTo>
                      <a:pt x="350" y="134"/>
                      <a:pt x="354" y="135"/>
                      <a:pt x="355" y="135"/>
                    </a:cubicBezTo>
                    <a:cubicBezTo>
                      <a:pt x="357" y="134"/>
                      <a:pt x="361" y="122"/>
                      <a:pt x="362" y="116"/>
                    </a:cubicBezTo>
                    <a:cubicBezTo>
                      <a:pt x="364" y="110"/>
                      <a:pt x="365" y="108"/>
                      <a:pt x="366" y="107"/>
                    </a:cubicBezTo>
                    <a:cubicBezTo>
                      <a:pt x="367" y="106"/>
                      <a:pt x="372" y="105"/>
                      <a:pt x="373" y="105"/>
                    </a:cubicBezTo>
                    <a:cubicBezTo>
                      <a:pt x="376" y="105"/>
                      <a:pt x="379" y="105"/>
                      <a:pt x="380" y="106"/>
                    </a:cubicBezTo>
                    <a:cubicBezTo>
                      <a:pt x="380" y="106"/>
                      <a:pt x="381" y="106"/>
                      <a:pt x="382" y="107"/>
                    </a:cubicBezTo>
                    <a:cubicBezTo>
                      <a:pt x="387" y="95"/>
                      <a:pt x="389" y="95"/>
                      <a:pt x="389" y="95"/>
                    </a:cubicBezTo>
                    <a:cubicBezTo>
                      <a:pt x="390" y="95"/>
                      <a:pt x="392" y="96"/>
                      <a:pt x="400" y="106"/>
                    </a:cubicBezTo>
                    <a:cubicBezTo>
                      <a:pt x="405" y="111"/>
                      <a:pt x="410" y="118"/>
                      <a:pt x="412" y="119"/>
                    </a:cubicBezTo>
                    <a:cubicBezTo>
                      <a:pt x="412" y="119"/>
                      <a:pt x="417" y="116"/>
                      <a:pt x="420" y="114"/>
                    </a:cubicBezTo>
                    <a:cubicBezTo>
                      <a:pt x="426" y="111"/>
                      <a:pt x="429" y="109"/>
                      <a:pt x="430" y="109"/>
                    </a:cubicBezTo>
                    <a:cubicBezTo>
                      <a:pt x="431" y="109"/>
                      <a:pt x="434" y="111"/>
                      <a:pt x="440" y="114"/>
                    </a:cubicBezTo>
                    <a:cubicBezTo>
                      <a:pt x="444" y="116"/>
                      <a:pt x="450" y="119"/>
                      <a:pt x="451" y="119"/>
                    </a:cubicBezTo>
                    <a:cubicBezTo>
                      <a:pt x="453" y="119"/>
                      <a:pt x="465" y="107"/>
                      <a:pt x="465" y="106"/>
                    </a:cubicBezTo>
                    <a:cubicBezTo>
                      <a:pt x="465" y="106"/>
                      <a:pt x="465" y="105"/>
                      <a:pt x="465" y="104"/>
                    </a:cubicBezTo>
                    <a:cubicBezTo>
                      <a:pt x="464" y="62"/>
                      <a:pt x="466" y="60"/>
                      <a:pt x="467" y="59"/>
                    </a:cubicBezTo>
                    <a:cubicBezTo>
                      <a:pt x="469" y="58"/>
                      <a:pt x="475" y="56"/>
                      <a:pt x="482" y="54"/>
                    </a:cubicBezTo>
                    <a:cubicBezTo>
                      <a:pt x="484" y="54"/>
                      <a:pt x="487" y="53"/>
                      <a:pt x="488" y="53"/>
                    </a:cubicBezTo>
                    <a:cubicBezTo>
                      <a:pt x="488" y="52"/>
                      <a:pt x="490" y="51"/>
                      <a:pt x="493" y="49"/>
                    </a:cubicBezTo>
                    <a:cubicBezTo>
                      <a:pt x="496" y="47"/>
                      <a:pt x="498" y="47"/>
                      <a:pt x="499" y="48"/>
                    </a:cubicBezTo>
                    <a:cubicBezTo>
                      <a:pt x="500" y="48"/>
                      <a:pt x="509" y="55"/>
                      <a:pt x="514" y="58"/>
                    </a:cubicBezTo>
                    <a:cubicBezTo>
                      <a:pt x="522" y="64"/>
                      <a:pt x="514" y="75"/>
                      <a:pt x="514" y="81"/>
                    </a:cubicBezTo>
                    <a:cubicBezTo>
                      <a:pt x="514" y="81"/>
                      <a:pt x="514" y="81"/>
                      <a:pt x="514" y="81"/>
                    </a:cubicBezTo>
                    <a:cubicBezTo>
                      <a:pt x="519" y="73"/>
                      <a:pt x="528" y="60"/>
                      <a:pt x="541" y="60"/>
                    </a:cubicBezTo>
                    <a:cubicBezTo>
                      <a:pt x="541" y="60"/>
                      <a:pt x="541" y="60"/>
                      <a:pt x="541" y="60"/>
                    </a:cubicBezTo>
                    <a:cubicBezTo>
                      <a:pt x="536" y="60"/>
                      <a:pt x="537" y="53"/>
                      <a:pt x="531" y="52"/>
                    </a:cubicBezTo>
                    <a:cubicBezTo>
                      <a:pt x="528" y="52"/>
                      <a:pt x="514" y="46"/>
                      <a:pt x="514" y="44"/>
                    </a:cubicBezTo>
                    <a:cubicBezTo>
                      <a:pt x="514" y="42"/>
                      <a:pt x="530" y="45"/>
                      <a:pt x="530" y="43"/>
                    </a:cubicBezTo>
                    <a:cubicBezTo>
                      <a:pt x="530" y="41"/>
                      <a:pt x="541" y="34"/>
                      <a:pt x="541" y="31"/>
                    </a:cubicBezTo>
                    <a:cubicBezTo>
                      <a:pt x="541" y="29"/>
                      <a:pt x="523" y="19"/>
                      <a:pt x="520" y="18"/>
                    </a:cubicBezTo>
                    <a:cubicBezTo>
                      <a:pt x="517" y="17"/>
                      <a:pt x="518" y="12"/>
                      <a:pt x="517" y="11"/>
                    </a:cubicBezTo>
                    <a:cubicBezTo>
                      <a:pt x="515" y="9"/>
                      <a:pt x="508" y="7"/>
                      <a:pt x="507" y="7"/>
                    </a:cubicBezTo>
                    <a:cubicBezTo>
                      <a:pt x="505" y="7"/>
                      <a:pt x="501" y="21"/>
                      <a:pt x="501" y="23"/>
                    </a:cubicBezTo>
                    <a:cubicBezTo>
                      <a:pt x="501" y="25"/>
                      <a:pt x="497" y="32"/>
                      <a:pt x="497" y="27"/>
                    </a:cubicBezTo>
                    <a:cubicBezTo>
                      <a:pt x="497" y="23"/>
                      <a:pt x="493" y="22"/>
                      <a:pt x="493" y="20"/>
                    </a:cubicBezTo>
                    <a:cubicBezTo>
                      <a:pt x="493" y="18"/>
                      <a:pt x="499" y="14"/>
                      <a:pt x="499" y="12"/>
                    </a:cubicBezTo>
                    <a:cubicBezTo>
                      <a:pt x="499" y="10"/>
                      <a:pt x="501" y="5"/>
                      <a:pt x="499" y="3"/>
                    </a:cubicBezTo>
                    <a:cubicBezTo>
                      <a:pt x="497" y="1"/>
                      <a:pt x="484" y="0"/>
                      <a:pt x="482" y="1"/>
                    </a:cubicBezTo>
                    <a:cubicBezTo>
                      <a:pt x="481" y="3"/>
                      <a:pt x="479" y="9"/>
                      <a:pt x="481" y="10"/>
                    </a:cubicBezTo>
                    <a:cubicBezTo>
                      <a:pt x="483" y="12"/>
                      <a:pt x="481" y="16"/>
                      <a:pt x="480" y="17"/>
                    </a:cubicBezTo>
                    <a:cubicBezTo>
                      <a:pt x="479" y="18"/>
                      <a:pt x="480" y="26"/>
                      <a:pt x="480" y="29"/>
                    </a:cubicBezTo>
                    <a:cubicBezTo>
                      <a:pt x="480" y="31"/>
                      <a:pt x="476" y="34"/>
                      <a:pt x="474" y="34"/>
                    </a:cubicBezTo>
                    <a:cubicBezTo>
                      <a:pt x="472" y="34"/>
                      <a:pt x="473" y="13"/>
                      <a:pt x="471" y="13"/>
                    </a:cubicBezTo>
                    <a:cubicBezTo>
                      <a:pt x="469" y="13"/>
                      <a:pt x="463" y="18"/>
                      <a:pt x="461" y="22"/>
                    </a:cubicBezTo>
                    <a:cubicBezTo>
                      <a:pt x="460" y="25"/>
                      <a:pt x="449" y="51"/>
                      <a:pt x="448" y="49"/>
                    </a:cubicBezTo>
                    <a:cubicBezTo>
                      <a:pt x="446" y="48"/>
                      <a:pt x="446" y="38"/>
                      <a:pt x="446" y="36"/>
                    </a:cubicBezTo>
                    <a:cubicBezTo>
                      <a:pt x="446" y="33"/>
                      <a:pt x="452" y="26"/>
                      <a:pt x="453" y="23"/>
                    </a:cubicBezTo>
                    <a:cubicBezTo>
                      <a:pt x="454" y="19"/>
                      <a:pt x="453" y="15"/>
                      <a:pt x="451" y="17"/>
                    </a:cubicBezTo>
                    <a:cubicBezTo>
                      <a:pt x="449" y="19"/>
                      <a:pt x="444" y="11"/>
                      <a:pt x="442" y="9"/>
                    </a:cubicBezTo>
                    <a:cubicBezTo>
                      <a:pt x="441" y="7"/>
                      <a:pt x="436" y="14"/>
                      <a:pt x="434" y="15"/>
                    </a:cubicBezTo>
                    <a:cubicBezTo>
                      <a:pt x="433" y="17"/>
                      <a:pt x="435" y="25"/>
                      <a:pt x="435" y="29"/>
                    </a:cubicBezTo>
                    <a:cubicBezTo>
                      <a:pt x="435" y="33"/>
                      <a:pt x="425" y="41"/>
                      <a:pt x="423" y="43"/>
                    </a:cubicBezTo>
                    <a:cubicBezTo>
                      <a:pt x="421" y="45"/>
                      <a:pt x="421" y="56"/>
                      <a:pt x="419" y="56"/>
                    </a:cubicBezTo>
                    <a:cubicBezTo>
                      <a:pt x="417" y="56"/>
                      <a:pt x="415" y="49"/>
                      <a:pt x="413" y="48"/>
                    </a:cubicBezTo>
                    <a:cubicBezTo>
                      <a:pt x="410" y="47"/>
                      <a:pt x="388" y="47"/>
                      <a:pt x="388" y="50"/>
                    </a:cubicBezTo>
                    <a:cubicBezTo>
                      <a:pt x="388" y="53"/>
                      <a:pt x="394" y="57"/>
                      <a:pt x="394" y="59"/>
                    </a:cubicBezTo>
                    <a:cubicBezTo>
                      <a:pt x="394" y="61"/>
                      <a:pt x="389" y="65"/>
                      <a:pt x="385" y="64"/>
                    </a:cubicBezTo>
                    <a:cubicBezTo>
                      <a:pt x="381" y="63"/>
                      <a:pt x="373" y="65"/>
                      <a:pt x="373" y="67"/>
                    </a:cubicBezTo>
                    <a:cubicBezTo>
                      <a:pt x="373" y="70"/>
                      <a:pt x="373" y="79"/>
                      <a:pt x="371" y="79"/>
                    </a:cubicBezTo>
                    <a:cubicBezTo>
                      <a:pt x="369" y="79"/>
                      <a:pt x="371" y="75"/>
                      <a:pt x="368" y="72"/>
                    </a:cubicBezTo>
                    <a:cubicBezTo>
                      <a:pt x="364" y="69"/>
                      <a:pt x="358" y="66"/>
                      <a:pt x="356" y="68"/>
                    </a:cubicBezTo>
                    <a:cubicBezTo>
                      <a:pt x="355" y="69"/>
                      <a:pt x="339" y="82"/>
                      <a:pt x="341" y="85"/>
                    </a:cubicBezTo>
                    <a:cubicBezTo>
                      <a:pt x="343" y="88"/>
                      <a:pt x="338" y="88"/>
                      <a:pt x="334" y="85"/>
                    </a:cubicBezTo>
                    <a:cubicBezTo>
                      <a:pt x="330" y="81"/>
                      <a:pt x="327" y="75"/>
                      <a:pt x="325" y="78"/>
                    </a:cubicBezTo>
                    <a:cubicBezTo>
                      <a:pt x="322" y="80"/>
                      <a:pt x="315" y="85"/>
                      <a:pt x="315" y="89"/>
                    </a:cubicBezTo>
                    <a:cubicBezTo>
                      <a:pt x="315" y="92"/>
                      <a:pt x="306" y="98"/>
                      <a:pt x="307" y="99"/>
                    </a:cubicBezTo>
                    <a:cubicBezTo>
                      <a:pt x="308" y="100"/>
                      <a:pt x="315" y="100"/>
                      <a:pt x="319" y="99"/>
                    </a:cubicBezTo>
                    <a:cubicBezTo>
                      <a:pt x="322" y="98"/>
                      <a:pt x="327" y="95"/>
                      <a:pt x="329" y="97"/>
                    </a:cubicBezTo>
                    <a:cubicBezTo>
                      <a:pt x="331" y="99"/>
                      <a:pt x="320" y="105"/>
                      <a:pt x="320" y="107"/>
                    </a:cubicBezTo>
                    <a:cubicBezTo>
                      <a:pt x="320" y="110"/>
                      <a:pt x="322" y="118"/>
                      <a:pt x="321" y="119"/>
                    </a:cubicBezTo>
                    <a:cubicBezTo>
                      <a:pt x="319" y="120"/>
                      <a:pt x="311" y="118"/>
                      <a:pt x="310" y="119"/>
                    </a:cubicBezTo>
                    <a:cubicBezTo>
                      <a:pt x="309" y="120"/>
                      <a:pt x="302" y="127"/>
                      <a:pt x="301" y="128"/>
                    </a:cubicBezTo>
                    <a:cubicBezTo>
                      <a:pt x="300" y="130"/>
                      <a:pt x="311" y="135"/>
                      <a:pt x="310" y="136"/>
                    </a:cubicBezTo>
                    <a:cubicBezTo>
                      <a:pt x="309" y="137"/>
                      <a:pt x="295" y="137"/>
                      <a:pt x="292" y="140"/>
                    </a:cubicBezTo>
                    <a:cubicBezTo>
                      <a:pt x="289" y="143"/>
                      <a:pt x="268" y="162"/>
                      <a:pt x="268" y="163"/>
                    </a:cubicBezTo>
                    <a:cubicBezTo>
                      <a:pt x="268" y="165"/>
                      <a:pt x="276" y="181"/>
                      <a:pt x="274" y="183"/>
                    </a:cubicBezTo>
                    <a:cubicBezTo>
                      <a:pt x="273" y="184"/>
                      <a:pt x="259" y="187"/>
                      <a:pt x="257" y="189"/>
                    </a:cubicBezTo>
                    <a:cubicBezTo>
                      <a:pt x="255" y="191"/>
                      <a:pt x="229" y="226"/>
                      <a:pt x="229" y="228"/>
                    </a:cubicBezTo>
                    <a:cubicBezTo>
                      <a:pt x="229" y="230"/>
                      <a:pt x="244" y="234"/>
                      <a:pt x="243" y="235"/>
                    </a:cubicBezTo>
                    <a:cubicBezTo>
                      <a:pt x="242" y="236"/>
                      <a:pt x="223" y="236"/>
                      <a:pt x="222" y="237"/>
                    </a:cubicBezTo>
                    <a:cubicBezTo>
                      <a:pt x="221" y="238"/>
                      <a:pt x="225" y="245"/>
                      <a:pt x="225" y="247"/>
                    </a:cubicBezTo>
                    <a:cubicBezTo>
                      <a:pt x="225" y="250"/>
                      <a:pt x="204" y="273"/>
                      <a:pt x="202" y="274"/>
                    </a:cubicBezTo>
                    <a:cubicBezTo>
                      <a:pt x="201" y="275"/>
                      <a:pt x="214" y="282"/>
                      <a:pt x="213" y="283"/>
                    </a:cubicBezTo>
                    <a:cubicBezTo>
                      <a:pt x="212" y="284"/>
                      <a:pt x="190" y="283"/>
                      <a:pt x="188" y="282"/>
                    </a:cubicBezTo>
                    <a:cubicBezTo>
                      <a:pt x="186" y="282"/>
                      <a:pt x="179" y="288"/>
                      <a:pt x="179" y="289"/>
                    </a:cubicBezTo>
                    <a:cubicBezTo>
                      <a:pt x="179" y="291"/>
                      <a:pt x="193" y="299"/>
                      <a:pt x="191" y="300"/>
                    </a:cubicBezTo>
                    <a:cubicBezTo>
                      <a:pt x="190" y="301"/>
                      <a:pt x="181" y="298"/>
                      <a:pt x="178" y="302"/>
                    </a:cubicBezTo>
                    <a:cubicBezTo>
                      <a:pt x="174" y="305"/>
                      <a:pt x="141" y="336"/>
                      <a:pt x="141" y="339"/>
                    </a:cubicBezTo>
                    <a:cubicBezTo>
                      <a:pt x="141" y="341"/>
                      <a:pt x="141" y="349"/>
                      <a:pt x="137" y="349"/>
                    </a:cubicBezTo>
                    <a:cubicBezTo>
                      <a:pt x="133" y="349"/>
                      <a:pt x="113" y="356"/>
                      <a:pt x="112" y="359"/>
                    </a:cubicBezTo>
                    <a:cubicBezTo>
                      <a:pt x="111" y="362"/>
                      <a:pt x="115" y="373"/>
                      <a:pt x="114" y="373"/>
                    </a:cubicBezTo>
                    <a:cubicBezTo>
                      <a:pt x="112" y="373"/>
                      <a:pt x="108" y="368"/>
                      <a:pt x="107" y="366"/>
                    </a:cubicBezTo>
                    <a:cubicBezTo>
                      <a:pt x="106" y="365"/>
                      <a:pt x="95" y="364"/>
                      <a:pt x="90" y="365"/>
                    </a:cubicBezTo>
                    <a:cubicBezTo>
                      <a:pt x="86" y="366"/>
                      <a:pt x="74" y="375"/>
                      <a:pt x="74" y="376"/>
                    </a:cubicBezTo>
                    <a:cubicBezTo>
                      <a:pt x="74" y="377"/>
                      <a:pt x="85" y="386"/>
                      <a:pt x="87" y="388"/>
                    </a:cubicBezTo>
                    <a:cubicBezTo>
                      <a:pt x="89" y="390"/>
                      <a:pt x="91" y="394"/>
                      <a:pt x="89" y="394"/>
                    </a:cubicBezTo>
                    <a:cubicBezTo>
                      <a:pt x="86" y="394"/>
                      <a:pt x="82" y="391"/>
                      <a:pt x="81" y="390"/>
                    </a:cubicBezTo>
                    <a:cubicBezTo>
                      <a:pt x="80" y="389"/>
                      <a:pt x="72" y="382"/>
                      <a:pt x="68" y="383"/>
                    </a:cubicBezTo>
                    <a:cubicBezTo>
                      <a:pt x="64" y="383"/>
                      <a:pt x="27" y="400"/>
                      <a:pt x="24" y="402"/>
                    </a:cubicBezTo>
                    <a:cubicBezTo>
                      <a:pt x="22" y="404"/>
                      <a:pt x="27" y="422"/>
                      <a:pt x="27" y="425"/>
                    </a:cubicBezTo>
                    <a:cubicBezTo>
                      <a:pt x="27" y="428"/>
                      <a:pt x="17" y="445"/>
                      <a:pt x="17" y="446"/>
                    </a:cubicBezTo>
                    <a:cubicBezTo>
                      <a:pt x="17" y="447"/>
                      <a:pt x="39" y="447"/>
                      <a:pt x="37" y="449"/>
                    </a:cubicBezTo>
                    <a:cubicBezTo>
                      <a:pt x="35" y="451"/>
                      <a:pt x="15" y="451"/>
                      <a:pt x="15" y="455"/>
                    </a:cubicBezTo>
                    <a:cubicBezTo>
                      <a:pt x="15" y="459"/>
                      <a:pt x="10" y="484"/>
                      <a:pt x="10" y="486"/>
                    </a:cubicBezTo>
                    <a:cubicBezTo>
                      <a:pt x="10" y="488"/>
                      <a:pt x="19" y="493"/>
                      <a:pt x="17" y="495"/>
                    </a:cubicBezTo>
                    <a:cubicBezTo>
                      <a:pt x="15" y="497"/>
                      <a:pt x="11" y="493"/>
                      <a:pt x="9" y="495"/>
                    </a:cubicBezTo>
                    <a:cubicBezTo>
                      <a:pt x="7" y="497"/>
                      <a:pt x="3" y="508"/>
                      <a:pt x="4" y="509"/>
                    </a:cubicBezTo>
                    <a:cubicBezTo>
                      <a:pt x="5" y="510"/>
                      <a:pt x="16" y="504"/>
                      <a:pt x="22" y="501"/>
                    </a:cubicBezTo>
                    <a:cubicBezTo>
                      <a:pt x="28" y="498"/>
                      <a:pt x="35" y="494"/>
                      <a:pt x="35" y="496"/>
                    </a:cubicBezTo>
                    <a:cubicBezTo>
                      <a:pt x="35" y="497"/>
                      <a:pt x="20" y="510"/>
                      <a:pt x="18" y="511"/>
                    </a:cubicBezTo>
                    <a:cubicBezTo>
                      <a:pt x="17" y="513"/>
                      <a:pt x="20" y="518"/>
                      <a:pt x="18" y="519"/>
                    </a:cubicBezTo>
                    <a:cubicBezTo>
                      <a:pt x="17" y="520"/>
                      <a:pt x="6" y="520"/>
                      <a:pt x="5" y="522"/>
                    </a:cubicBezTo>
                    <a:cubicBezTo>
                      <a:pt x="3" y="523"/>
                      <a:pt x="0" y="536"/>
                      <a:pt x="0" y="538"/>
                    </a:cubicBezTo>
                    <a:cubicBezTo>
                      <a:pt x="0" y="540"/>
                      <a:pt x="3" y="540"/>
                      <a:pt x="9" y="538"/>
                    </a:cubicBezTo>
                    <a:cubicBezTo>
                      <a:pt x="15" y="537"/>
                      <a:pt x="32" y="528"/>
                      <a:pt x="28" y="532"/>
                    </a:cubicBezTo>
                    <a:cubicBezTo>
                      <a:pt x="23" y="537"/>
                      <a:pt x="17" y="540"/>
                      <a:pt x="17" y="543"/>
                    </a:cubicBezTo>
                    <a:cubicBezTo>
                      <a:pt x="17" y="545"/>
                      <a:pt x="17" y="554"/>
                      <a:pt x="19" y="556"/>
                    </a:cubicBezTo>
                    <a:cubicBezTo>
                      <a:pt x="22" y="558"/>
                      <a:pt x="19" y="558"/>
                      <a:pt x="15" y="556"/>
                    </a:cubicBezTo>
                    <a:cubicBezTo>
                      <a:pt x="10" y="555"/>
                      <a:pt x="10" y="549"/>
                      <a:pt x="9" y="549"/>
                    </a:cubicBezTo>
                    <a:cubicBezTo>
                      <a:pt x="8" y="549"/>
                      <a:pt x="3" y="568"/>
                      <a:pt x="3" y="570"/>
                    </a:cubicBezTo>
                    <a:cubicBezTo>
                      <a:pt x="3" y="572"/>
                      <a:pt x="29" y="599"/>
                      <a:pt x="30" y="600"/>
                    </a:cubicBezTo>
                    <a:cubicBezTo>
                      <a:pt x="31" y="601"/>
                      <a:pt x="59" y="603"/>
                      <a:pt x="63" y="603"/>
                    </a:cubicBezTo>
                    <a:cubicBezTo>
                      <a:pt x="67" y="603"/>
                      <a:pt x="102" y="569"/>
                      <a:pt x="105" y="569"/>
                    </a:cubicBezTo>
                    <a:cubicBezTo>
                      <a:pt x="107" y="569"/>
                      <a:pt x="118" y="570"/>
                      <a:pt x="121" y="569"/>
                    </a:cubicBezTo>
                    <a:cubicBezTo>
                      <a:pt x="125" y="568"/>
                      <a:pt x="128" y="548"/>
                      <a:pt x="130" y="548"/>
                    </a:cubicBezTo>
                    <a:cubicBezTo>
                      <a:pt x="132" y="548"/>
                      <a:pt x="134" y="559"/>
                      <a:pt x="134" y="561"/>
                    </a:cubicBezTo>
                    <a:cubicBezTo>
                      <a:pt x="134" y="564"/>
                      <a:pt x="141" y="566"/>
                      <a:pt x="144" y="568"/>
                    </a:cubicBezTo>
                    <a:cubicBezTo>
                      <a:pt x="144" y="569"/>
                      <a:pt x="145" y="572"/>
                      <a:pt x="146" y="577"/>
                    </a:cubicBezTo>
                    <a:cubicBezTo>
                      <a:pt x="151" y="562"/>
                      <a:pt x="158" y="541"/>
                      <a:pt x="159" y="539"/>
                    </a:cubicBezTo>
                    <a:cubicBezTo>
                      <a:pt x="160" y="538"/>
                      <a:pt x="163" y="537"/>
                      <a:pt x="167" y="5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Northern Macedonia/Nordmazedonien">
                <a:extLst>
                  <a:ext uri="{FF2B5EF4-FFF2-40B4-BE49-F238E27FC236}">
                    <a16:creationId xmlns:a16="http://schemas.microsoft.com/office/drawing/2014/main" id="{AB246670-D4AF-43A3-B9EC-988BCF2FF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3" y="5029108"/>
                <a:ext cx="336549" cy="241022"/>
              </a:xfrm>
              <a:custGeom>
                <a:avLst/>
                <a:gdLst>
                  <a:gd name="T0" fmla="*/ 88 w 98"/>
                  <a:gd name="T1" fmla="*/ 14 h 70"/>
                  <a:gd name="T2" fmla="*/ 75 w 98"/>
                  <a:gd name="T3" fmla="*/ 10 h 70"/>
                  <a:gd name="T4" fmla="*/ 66 w 98"/>
                  <a:gd name="T5" fmla="*/ 0 h 70"/>
                  <a:gd name="T6" fmla="*/ 65 w 98"/>
                  <a:gd name="T7" fmla="*/ 0 h 70"/>
                  <a:gd name="T8" fmla="*/ 40 w 98"/>
                  <a:gd name="T9" fmla="*/ 5 h 70"/>
                  <a:gd name="T10" fmla="*/ 35 w 98"/>
                  <a:gd name="T11" fmla="*/ 6 h 70"/>
                  <a:gd name="T12" fmla="*/ 28 w 98"/>
                  <a:gd name="T13" fmla="*/ 6 h 70"/>
                  <a:gd name="T14" fmla="*/ 9 w 98"/>
                  <a:gd name="T15" fmla="*/ 19 h 70"/>
                  <a:gd name="T16" fmla="*/ 8 w 98"/>
                  <a:gd name="T17" fmla="*/ 23 h 70"/>
                  <a:gd name="T18" fmla="*/ 8 w 98"/>
                  <a:gd name="T19" fmla="*/ 24 h 70"/>
                  <a:gd name="T20" fmla="*/ 0 w 98"/>
                  <a:gd name="T21" fmla="*/ 42 h 70"/>
                  <a:gd name="T22" fmla="*/ 11 w 98"/>
                  <a:gd name="T23" fmla="*/ 59 h 70"/>
                  <a:gd name="T24" fmla="*/ 17 w 98"/>
                  <a:gd name="T25" fmla="*/ 69 h 70"/>
                  <a:gd name="T26" fmla="*/ 17 w 98"/>
                  <a:gd name="T27" fmla="*/ 70 h 70"/>
                  <a:gd name="T28" fmla="*/ 50 w 98"/>
                  <a:gd name="T29" fmla="*/ 65 h 70"/>
                  <a:gd name="T30" fmla="*/ 54 w 98"/>
                  <a:gd name="T31" fmla="*/ 59 h 70"/>
                  <a:gd name="T32" fmla="*/ 57 w 98"/>
                  <a:gd name="T33" fmla="*/ 54 h 70"/>
                  <a:gd name="T34" fmla="*/ 60 w 98"/>
                  <a:gd name="T35" fmla="*/ 54 h 70"/>
                  <a:gd name="T36" fmla="*/ 81 w 98"/>
                  <a:gd name="T37" fmla="*/ 54 h 70"/>
                  <a:gd name="T38" fmla="*/ 98 w 98"/>
                  <a:gd name="T39" fmla="*/ 41 h 70"/>
                  <a:gd name="T40" fmla="*/ 88 w 98"/>
                  <a:gd name="T41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70">
                    <a:moveTo>
                      <a:pt x="88" y="14"/>
                    </a:moveTo>
                    <a:cubicBezTo>
                      <a:pt x="88" y="11"/>
                      <a:pt x="79" y="14"/>
                      <a:pt x="75" y="1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9" y="1"/>
                      <a:pt x="45" y="5"/>
                      <a:pt x="40" y="5"/>
                    </a:cubicBezTo>
                    <a:cubicBezTo>
                      <a:pt x="38" y="5"/>
                      <a:pt x="36" y="6"/>
                      <a:pt x="35" y="6"/>
                    </a:cubicBezTo>
                    <a:cubicBezTo>
                      <a:pt x="34" y="4"/>
                      <a:pt x="33" y="3"/>
                      <a:pt x="28" y="6"/>
                    </a:cubicBezTo>
                    <a:cubicBezTo>
                      <a:pt x="20" y="10"/>
                      <a:pt x="9" y="17"/>
                      <a:pt x="9" y="19"/>
                    </a:cubicBezTo>
                    <a:cubicBezTo>
                      <a:pt x="9" y="19"/>
                      <a:pt x="8" y="21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7" y="27"/>
                      <a:pt x="0" y="41"/>
                      <a:pt x="0" y="42"/>
                    </a:cubicBezTo>
                    <a:cubicBezTo>
                      <a:pt x="0" y="43"/>
                      <a:pt x="6" y="52"/>
                      <a:pt x="11" y="59"/>
                    </a:cubicBezTo>
                    <a:cubicBezTo>
                      <a:pt x="14" y="65"/>
                      <a:pt x="16" y="68"/>
                      <a:pt x="17" y="69"/>
                    </a:cubicBezTo>
                    <a:cubicBezTo>
                      <a:pt x="17" y="69"/>
                      <a:pt x="17" y="70"/>
                      <a:pt x="17" y="70"/>
                    </a:cubicBezTo>
                    <a:cubicBezTo>
                      <a:pt x="22" y="69"/>
                      <a:pt x="47" y="65"/>
                      <a:pt x="50" y="65"/>
                    </a:cubicBezTo>
                    <a:cubicBezTo>
                      <a:pt x="51" y="65"/>
                      <a:pt x="53" y="61"/>
                      <a:pt x="54" y="59"/>
                    </a:cubicBezTo>
                    <a:cubicBezTo>
                      <a:pt x="56" y="55"/>
                      <a:pt x="56" y="54"/>
                      <a:pt x="57" y="54"/>
                    </a:cubicBezTo>
                    <a:cubicBezTo>
                      <a:pt x="58" y="54"/>
                      <a:pt x="59" y="54"/>
                      <a:pt x="60" y="54"/>
                    </a:cubicBezTo>
                    <a:cubicBezTo>
                      <a:pt x="73" y="55"/>
                      <a:pt x="80" y="55"/>
                      <a:pt x="81" y="54"/>
                    </a:cubicBezTo>
                    <a:cubicBezTo>
                      <a:pt x="82" y="53"/>
                      <a:pt x="95" y="43"/>
                      <a:pt x="98" y="41"/>
                    </a:cubicBezTo>
                    <a:cubicBezTo>
                      <a:pt x="96" y="39"/>
                      <a:pt x="88" y="16"/>
                      <a:pt x="88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Netherlands/Niederlande">
                <a:extLst>
                  <a:ext uri="{FF2B5EF4-FFF2-40B4-BE49-F238E27FC236}">
                    <a16:creationId xmlns:a16="http://schemas.microsoft.com/office/drawing/2014/main" id="{3A60E9BF-7CC3-4BA0-95A7-5BD2F2EE3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848" y="3053907"/>
                <a:ext cx="423258" cy="505558"/>
              </a:xfrm>
              <a:custGeom>
                <a:avLst/>
                <a:gdLst>
                  <a:gd name="T0" fmla="*/ 26 w 123"/>
                  <a:gd name="T1" fmla="*/ 92 h 147"/>
                  <a:gd name="T2" fmla="*/ 44 w 123"/>
                  <a:gd name="T3" fmla="*/ 91 h 147"/>
                  <a:gd name="T4" fmla="*/ 56 w 123"/>
                  <a:gd name="T5" fmla="*/ 100 h 147"/>
                  <a:gd name="T6" fmla="*/ 68 w 123"/>
                  <a:gd name="T7" fmla="*/ 109 h 147"/>
                  <a:gd name="T8" fmla="*/ 66 w 123"/>
                  <a:gd name="T9" fmla="*/ 113 h 147"/>
                  <a:gd name="T10" fmla="*/ 62 w 123"/>
                  <a:gd name="T11" fmla="*/ 127 h 147"/>
                  <a:gd name="T12" fmla="*/ 78 w 123"/>
                  <a:gd name="T13" fmla="*/ 147 h 147"/>
                  <a:gd name="T14" fmla="*/ 82 w 123"/>
                  <a:gd name="T15" fmla="*/ 93 h 147"/>
                  <a:gd name="T16" fmla="*/ 85 w 123"/>
                  <a:gd name="T17" fmla="*/ 81 h 147"/>
                  <a:gd name="T18" fmla="*/ 99 w 123"/>
                  <a:gd name="T19" fmla="*/ 75 h 147"/>
                  <a:gd name="T20" fmla="*/ 109 w 123"/>
                  <a:gd name="T21" fmla="*/ 72 h 147"/>
                  <a:gd name="T22" fmla="*/ 121 w 123"/>
                  <a:gd name="T23" fmla="*/ 47 h 147"/>
                  <a:gd name="T24" fmla="*/ 123 w 123"/>
                  <a:gd name="T25" fmla="*/ 6 h 147"/>
                  <a:gd name="T26" fmla="*/ 98 w 123"/>
                  <a:gd name="T27" fmla="*/ 0 h 147"/>
                  <a:gd name="T28" fmla="*/ 79 w 123"/>
                  <a:gd name="T29" fmla="*/ 11 h 147"/>
                  <a:gd name="T30" fmla="*/ 53 w 123"/>
                  <a:gd name="T31" fmla="*/ 21 h 147"/>
                  <a:gd name="T32" fmla="*/ 46 w 123"/>
                  <a:gd name="T33" fmla="*/ 43 h 147"/>
                  <a:gd name="T34" fmla="*/ 36 w 123"/>
                  <a:gd name="T35" fmla="*/ 54 h 147"/>
                  <a:gd name="T36" fmla="*/ 18 w 123"/>
                  <a:gd name="T37" fmla="*/ 68 h 147"/>
                  <a:gd name="T38" fmla="*/ 18 w 123"/>
                  <a:gd name="T39" fmla="*/ 76 h 147"/>
                  <a:gd name="T40" fmla="*/ 5 w 123"/>
                  <a:gd name="T41" fmla="*/ 76 h 147"/>
                  <a:gd name="T42" fmla="*/ 0 w 123"/>
                  <a:gd name="T43" fmla="*/ 79 h 147"/>
                  <a:gd name="T44" fmla="*/ 7 w 123"/>
                  <a:gd name="T45" fmla="*/ 91 h 147"/>
                  <a:gd name="T46" fmla="*/ 26 w 123"/>
                  <a:gd name="T47" fmla="*/ 9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3" h="147">
                    <a:moveTo>
                      <a:pt x="26" y="92"/>
                    </a:moveTo>
                    <a:cubicBezTo>
                      <a:pt x="33" y="91"/>
                      <a:pt x="42" y="90"/>
                      <a:pt x="44" y="91"/>
                    </a:cubicBezTo>
                    <a:cubicBezTo>
                      <a:pt x="45" y="93"/>
                      <a:pt x="50" y="96"/>
                      <a:pt x="56" y="100"/>
                    </a:cubicBezTo>
                    <a:cubicBezTo>
                      <a:pt x="60" y="103"/>
                      <a:pt x="67" y="108"/>
                      <a:pt x="68" y="109"/>
                    </a:cubicBezTo>
                    <a:cubicBezTo>
                      <a:pt x="68" y="110"/>
                      <a:pt x="67" y="111"/>
                      <a:pt x="66" y="113"/>
                    </a:cubicBezTo>
                    <a:cubicBezTo>
                      <a:pt x="63" y="119"/>
                      <a:pt x="60" y="124"/>
                      <a:pt x="62" y="127"/>
                    </a:cubicBezTo>
                    <a:cubicBezTo>
                      <a:pt x="64" y="129"/>
                      <a:pt x="76" y="144"/>
                      <a:pt x="78" y="147"/>
                    </a:cubicBezTo>
                    <a:cubicBezTo>
                      <a:pt x="80" y="134"/>
                      <a:pt x="84" y="97"/>
                      <a:pt x="82" y="93"/>
                    </a:cubicBezTo>
                    <a:cubicBezTo>
                      <a:pt x="81" y="91"/>
                      <a:pt x="84" y="83"/>
                      <a:pt x="85" y="81"/>
                    </a:cubicBezTo>
                    <a:cubicBezTo>
                      <a:pt x="88" y="78"/>
                      <a:pt x="97" y="75"/>
                      <a:pt x="99" y="75"/>
                    </a:cubicBezTo>
                    <a:cubicBezTo>
                      <a:pt x="99" y="75"/>
                      <a:pt x="109" y="76"/>
                      <a:pt x="109" y="72"/>
                    </a:cubicBezTo>
                    <a:cubicBezTo>
                      <a:pt x="109" y="69"/>
                      <a:pt x="119" y="49"/>
                      <a:pt x="121" y="47"/>
                    </a:cubicBezTo>
                    <a:cubicBezTo>
                      <a:pt x="123" y="45"/>
                      <a:pt x="123" y="12"/>
                      <a:pt x="123" y="6"/>
                    </a:cubicBezTo>
                    <a:cubicBezTo>
                      <a:pt x="118" y="7"/>
                      <a:pt x="105" y="0"/>
                      <a:pt x="98" y="0"/>
                    </a:cubicBezTo>
                    <a:cubicBezTo>
                      <a:pt x="91" y="0"/>
                      <a:pt x="84" y="7"/>
                      <a:pt x="79" y="11"/>
                    </a:cubicBezTo>
                    <a:cubicBezTo>
                      <a:pt x="75" y="15"/>
                      <a:pt x="57" y="18"/>
                      <a:pt x="53" y="21"/>
                    </a:cubicBezTo>
                    <a:cubicBezTo>
                      <a:pt x="50" y="25"/>
                      <a:pt x="47" y="39"/>
                      <a:pt x="46" y="43"/>
                    </a:cubicBezTo>
                    <a:cubicBezTo>
                      <a:pt x="45" y="48"/>
                      <a:pt x="39" y="47"/>
                      <a:pt x="36" y="54"/>
                    </a:cubicBezTo>
                    <a:cubicBezTo>
                      <a:pt x="32" y="62"/>
                      <a:pt x="21" y="66"/>
                      <a:pt x="18" y="68"/>
                    </a:cubicBezTo>
                    <a:cubicBezTo>
                      <a:pt x="16" y="70"/>
                      <a:pt x="21" y="74"/>
                      <a:pt x="18" y="76"/>
                    </a:cubicBezTo>
                    <a:cubicBezTo>
                      <a:pt x="16" y="79"/>
                      <a:pt x="9" y="74"/>
                      <a:pt x="5" y="76"/>
                    </a:cubicBezTo>
                    <a:cubicBezTo>
                      <a:pt x="4" y="77"/>
                      <a:pt x="1" y="78"/>
                      <a:pt x="0" y="79"/>
                    </a:cubicBezTo>
                    <a:cubicBezTo>
                      <a:pt x="2" y="84"/>
                      <a:pt x="5" y="90"/>
                      <a:pt x="7" y="91"/>
                    </a:cubicBezTo>
                    <a:cubicBezTo>
                      <a:pt x="9" y="93"/>
                      <a:pt x="15" y="93"/>
                      <a:pt x="26" y="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Montenegro">
                <a:extLst>
                  <a:ext uri="{FF2B5EF4-FFF2-40B4-BE49-F238E27FC236}">
                    <a16:creationId xmlns:a16="http://schemas.microsoft.com/office/drawing/2014/main" id="{024DC10E-0B24-49D9-BAF0-4CCD38E69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537" y="4838055"/>
                <a:ext cx="174888" cy="246900"/>
              </a:xfrm>
              <a:custGeom>
                <a:avLst/>
                <a:gdLst>
                  <a:gd name="T0" fmla="*/ 50 w 51"/>
                  <a:gd name="T1" fmla="*/ 39 h 72"/>
                  <a:gd name="T2" fmla="*/ 49 w 51"/>
                  <a:gd name="T3" fmla="*/ 29 h 72"/>
                  <a:gd name="T4" fmla="*/ 48 w 51"/>
                  <a:gd name="T5" fmla="*/ 22 h 72"/>
                  <a:gd name="T6" fmla="*/ 48 w 51"/>
                  <a:gd name="T7" fmla="*/ 20 h 72"/>
                  <a:gd name="T8" fmla="*/ 37 w 51"/>
                  <a:gd name="T9" fmla="*/ 0 h 72"/>
                  <a:gd name="T10" fmla="*/ 37 w 51"/>
                  <a:gd name="T11" fmla="*/ 0 h 72"/>
                  <a:gd name="T12" fmla="*/ 12 w 51"/>
                  <a:gd name="T13" fmla="*/ 29 h 72"/>
                  <a:gd name="T14" fmla="*/ 0 w 51"/>
                  <a:gd name="T15" fmla="*/ 44 h 72"/>
                  <a:gd name="T16" fmla="*/ 29 w 51"/>
                  <a:gd name="T17" fmla="*/ 72 h 72"/>
                  <a:gd name="T18" fmla="*/ 49 w 51"/>
                  <a:gd name="T19" fmla="*/ 43 h 72"/>
                  <a:gd name="T20" fmla="*/ 50 w 51"/>
                  <a:gd name="T21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72">
                    <a:moveTo>
                      <a:pt x="50" y="39"/>
                    </a:moveTo>
                    <a:cubicBezTo>
                      <a:pt x="50" y="34"/>
                      <a:pt x="51" y="31"/>
                      <a:pt x="49" y="29"/>
                    </a:cubicBezTo>
                    <a:cubicBezTo>
                      <a:pt x="48" y="28"/>
                      <a:pt x="48" y="25"/>
                      <a:pt x="48" y="22"/>
                    </a:cubicBezTo>
                    <a:cubicBezTo>
                      <a:pt x="48" y="21"/>
                      <a:pt x="48" y="20"/>
                      <a:pt x="48" y="20"/>
                    </a:cubicBezTo>
                    <a:cubicBezTo>
                      <a:pt x="48" y="16"/>
                      <a:pt x="39" y="3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2" y="7"/>
                      <a:pt x="23" y="18"/>
                      <a:pt x="12" y="29"/>
                    </a:cubicBezTo>
                    <a:cubicBezTo>
                      <a:pt x="9" y="34"/>
                      <a:pt x="5" y="38"/>
                      <a:pt x="0" y="44"/>
                    </a:cubicBezTo>
                    <a:cubicBezTo>
                      <a:pt x="16" y="57"/>
                      <a:pt x="27" y="67"/>
                      <a:pt x="29" y="72"/>
                    </a:cubicBezTo>
                    <a:cubicBezTo>
                      <a:pt x="39" y="59"/>
                      <a:pt x="49" y="44"/>
                      <a:pt x="49" y="43"/>
                    </a:cubicBezTo>
                    <a:cubicBezTo>
                      <a:pt x="49" y="42"/>
                      <a:pt x="49" y="40"/>
                      <a:pt x="50" y="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Moldavia/Moldawien">
                <a:extLst>
                  <a:ext uri="{FF2B5EF4-FFF2-40B4-BE49-F238E27FC236}">
                    <a16:creationId xmlns:a16="http://schemas.microsoft.com/office/drawing/2014/main" id="{34230DB9-83EB-4B81-8AD6-A183BFBC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9547" y="3985661"/>
                <a:ext cx="367411" cy="483513"/>
              </a:xfrm>
              <a:custGeom>
                <a:avLst/>
                <a:gdLst>
                  <a:gd name="T0" fmla="*/ 13 w 107"/>
                  <a:gd name="T1" fmla="*/ 40 h 141"/>
                  <a:gd name="T2" fmla="*/ 44 w 107"/>
                  <a:gd name="T3" fmla="*/ 79 h 141"/>
                  <a:gd name="T4" fmla="*/ 43 w 107"/>
                  <a:gd name="T5" fmla="*/ 85 h 141"/>
                  <a:gd name="T6" fmla="*/ 43 w 107"/>
                  <a:gd name="T7" fmla="*/ 131 h 141"/>
                  <a:gd name="T8" fmla="*/ 59 w 107"/>
                  <a:gd name="T9" fmla="*/ 141 h 141"/>
                  <a:gd name="T10" fmla="*/ 61 w 107"/>
                  <a:gd name="T11" fmla="*/ 134 h 141"/>
                  <a:gd name="T12" fmla="*/ 60 w 107"/>
                  <a:gd name="T13" fmla="*/ 133 h 141"/>
                  <a:gd name="T14" fmla="*/ 54 w 107"/>
                  <a:gd name="T15" fmla="*/ 126 h 141"/>
                  <a:gd name="T16" fmla="*/ 62 w 107"/>
                  <a:gd name="T17" fmla="*/ 115 h 141"/>
                  <a:gd name="T18" fmla="*/ 70 w 107"/>
                  <a:gd name="T19" fmla="*/ 106 h 141"/>
                  <a:gd name="T20" fmla="*/ 68 w 107"/>
                  <a:gd name="T21" fmla="*/ 97 h 141"/>
                  <a:gd name="T22" fmla="*/ 66 w 107"/>
                  <a:gd name="T23" fmla="*/ 88 h 141"/>
                  <a:gd name="T24" fmla="*/ 67 w 107"/>
                  <a:gd name="T25" fmla="*/ 87 h 141"/>
                  <a:gd name="T26" fmla="*/ 96 w 107"/>
                  <a:gd name="T27" fmla="*/ 85 h 141"/>
                  <a:gd name="T28" fmla="*/ 99 w 107"/>
                  <a:gd name="T29" fmla="*/ 85 h 141"/>
                  <a:gd name="T30" fmla="*/ 100 w 107"/>
                  <a:gd name="T31" fmla="*/ 85 h 141"/>
                  <a:gd name="T32" fmla="*/ 107 w 107"/>
                  <a:gd name="T33" fmla="*/ 82 h 141"/>
                  <a:gd name="T34" fmla="*/ 99 w 107"/>
                  <a:gd name="T35" fmla="*/ 66 h 141"/>
                  <a:gd name="T36" fmla="*/ 90 w 107"/>
                  <a:gd name="T37" fmla="*/ 47 h 141"/>
                  <a:gd name="T38" fmla="*/ 82 w 107"/>
                  <a:gd name="T39" fmla="*/ 46 h 141"/>
                  <a:gd name="T40" fmla="*/ 73 w 107"/>
                  <a:gd name="T41" fmla="*/ 44 h 141"/>
                  <a:gd name="T42" fmla="*/ 72 w 107"/>
                  <a:gd name="T43" fmla="*/ 28 h 141"/>
                  <a:gd name="T44" fmla="*/ 72 w 107"/>
                  <a:gd name="T45" fmla="*/ 15 h 141"/>
                  <a:gd name="T46" fmla="*/ 59 w 107"/>
                  <a:gd name="T47" fmla="*/ 14 h 141"/>
                  <a:gd name="T48" fmla="*/ 54 w 107"/>
                  <a:gd name="T49" fmla="*/ 14 h 141"/>
                  <a:gd name="T50" fmla="*/ 38 w 107"/>
                  <a:gd name="T51" fmla="*/ 8 h 141"/>
                  <a:gd name="T52" fmla="*/ 20 w 107"/>
                  <a:gd name="T53" fmla="*/ 1 h 141"/>
                  <a:gd name="T54" fmla="*/ 0 w 107"/>
                  <a:gd name="T55" fmla="*/ 15 h 141"/>
                  <a:gd name="T56" fmla="*/ 2 w 107"/>
                  <a:gd name="T57" fmla="*/ 20 h 141"/>
                  <a:gd name="T58" fmla="*/ 13 w 107"/>
                  <a:gd name="T59" fmla="*/ 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7" h="141">
                    <a:moveTo>
                      <a:pt x="13" y="40"/>
                    </a:moveTo>
                    <a:cubicBezTo>
                      <a:pt x="16" y="43"/>
                      <a:pt x="44" y="75"/>
                      <a:pt x="44" y="79"/>
                    </a:cubicBezTo>
                    <a:cubicBezTo>
                      <a:pt x="44" y="79"/>
                      <a:pt x="43" y="82"/>
                      <a:pt x="43" y="85"/>
                    </a:cubicBezTo>
                    <a:cubicBezTo>
                      <a:pt x="42" y="113"/>
                      <a:pt x="42" y="129"/>
                      <a:pt x="43" y="131"/>
                    </a:cubicBezTo>
                    <a:cubicBezTo>
                      <a:pt x="45" y="132"/>
                      <a:pt x="52" y="137"/>
                      <a:pt x="59" y="141"/>
                    </a:cubicBezTo>
                    <a:cubicBezTo>
                      <a:pt x="60" y="138"/>
                      <a:pt x="61" y="135"/>
                      <a:pt x="61" y="134"/>
                    </a:cubicBezTo>
                    <a:cubicBezTo>
                      <a:pt x="61" y="134"/>
                      <a:pt x="60" y="133"/>
                      <a:pt x="60" y="133"/>
                    </a:cubicBezTo>
                    <a:cubicBezTo>
                      <a:pt x="57" y="130"/>
                      <a:pt x="54" y="128"/>
                      <a:pt x="54" y="126"/>
                    </a:cubicBezTo>
                    <a:cubicBezTo>
                      <a:pt x="54" y="124"/>
                      <a:pt x="57" y="122"/>
                      <a:pt x="62" y="115"/>
                    </a:cubicBezTo>
                    <a:cubicBezTo>
                      <a:pt x="65" y="112"/>
                      <a:pt x="69" y="107"/>
                      <a:pt x="70" y="106"/>
                    </a:cubicBezTo>
                    <a:cubicBezTo>
                      <a:pt x="70" y="105"/>
                      <a:pt x="69" y="101"/>
                      <a:pt x="68" y="97"/>
                    </a:cubicBezTo>
                    <a:cubicBezTo>
                      <a:pt x="67" y="93"/>
                      <a:pt x="66" y="89"/>
                      <a:pt x="66" y="88"/>
                    </a:cubicBezTo>
                    <a:cubicBezTo>
                      <a:pt x="66" y="88"/>
                      <a:pt x="66" y="87"/>
                      <a:pt x="67" y="87"/>
                    </a:cubicBezTo>
                    <a:cubicBezTo>
                      <a:pt x="67" y="86"/>
                      <a:pt x="69" y="85"/>
                      <a:pt x="96" y="85"/>
                    </a:cubicBezTo>
                    <a:cubicBezTo>
                      <a:pt x="97" y="85"/>
                      <a:pt x="98" y="85"/>
                      <a:pt x="99" y="85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102" y="85"/>
                      <a:pt x="107" y="83"/>
                      <a:pt x="107" y="82"/>
                    </a:cubicBezTo>
                    <a:cubicBezTo>
                      <a:pt x="106" y="81"/>
                      <a:pt x="103" y="75"/>
                      <a:pt x="99" y="66"/>
                    </a:cubicBezTo>
                    <a:cubicBezTo>
                      <a:pt x="95" y="58"/>
                      <a:pt x="91" y="48"/>
                      <a:pt x="90" y="47"/>
                    </a:cubicBezTo>
                    <a:cubicBezTo>
                      <a:pt x="89" y="46"/>
                      <a:pt x="85" y="46"/>
                      <a:pt x="82" y="46"/>
                    </a:cubicBezTo>
                    <a:cubicBezTo>
                      <a:pt x="78" y="46"/>
                      <a:pt x="74" y="45"/>
                      <a:pt x="73" y="44"/>
                    </a:cubicBezTo>
                    <a:cubicBezTo>
                      <a:pt x="71" y="42"/>
                      <a:pt x="71" y="37"/>
                      <a:pt x="72" y="28"/>
                    </a:cubicBezTo>
                    <a:cubicBezTo>
                      <a:pt x="73" y="23"/>
                      <a:pt x="73" y="16"/>
                      <a:pt x="72" y="15"/>
                    </a:cubicBezTo>
                    <a:cubicBezTo>
                      <a:pt x="71" y="13"/>
                      <a:pt x="64" y="13"/>
                      <a:pt x="59" y="14"/>
                    </a:cubicBezTo>
                    <a:cubicBezTo>
                      <a:pt x="57" y="14"/>
                      <a:pt x="56" y="14"/>
                      <a:pt x="54" y="14"/>
                    </a:cubicBezTo>
                    <a:cubicBezTo>
                      <a:pt x="52" y="14"/>
                      <a:pt x="45" y="11"/>
                      <a:pt x="38" y="8"/>
                    </a:cubicBezTo>
                    <a:cubicBezTo>
                      <a:pt x="32" y="5"/>
                      <a:pt x="22" y="0"/>
                      <a:pt x="20" y="1"/>
                    </a:cubicBezTo>
                    <a:cubicBezTo>
                      <a:pt x="16" y="3"/>
                      <a:pt x="3" y="12"/>
                      <a:pt x="0" y="15"/>
                    </a:cubicBezTo>
                    <a:cubicBezTo>
                      <a:pt x="1" y="16"/>
                      <a:pt x="1" y="18"/>
                      <a:pt x="2" y="20"/>
                    </a:cubicBezTo>
                    <a:cubicBezTo>
                      <a:pt x="6" y="27"/>
                      <a:pt x="11" y="37"/>
                      <a:pt x="13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thuania/Litauen">
                <a:extLst>
                  <a:ext uri="{FF2B5EF4-FFF2-40B4-BE49-F238E27FC236}">
                    <a16:creationId xmlns:a16="http://schemas.microsoft.com/office/drawing/2014/main" id="{2A56648B-C4F9-4FE9-B620-DE016FEAC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284" y="2676208"/>
                <a:ext cx="537890" cy="436484"/>
              </a:xfrm>
              <a:custGeom>
                <a:avLst/>
                <a:gdLst>
                  <a:gd name="T0" fmla="*/ 54 w 157"/>
                  <a:gd name="T1" fmla="*/ 78 h 127"/>
                  <a:gd name="T2" fmla="*/ 51 w 157"/>
                  <a:gd name="T3" fmla="*/ 84 h 127"/>
                  <a:gd name="T4" fmla="*/ 48 w 157"/>
                  <a:gd name="T5" fmla="*/ 92 h 127"/>
                  <a:gd name="T6" fmla="*/ 49 w 157"/>
                  <a:gd name="T7" fmla="*/ 101 h 127"/>
                  <a:gd name="T8" fmla="*/ 61 w 157"/>
                  <a:gd name="T9" fmla="*/ 101 h 127"/>
                  <a:gd name="T10" fmla="*/ 76 w 157"/>
                  <a:gd name="T11" fmla="*/ 123 h 127"/>
                  <a:gd name="T12" fmla="*/ 83 w 157"/>
                  <a:gd name="T13" fmla="*/ 127 h 127"/>
                  <a:gd name="T14" fmla="*/ 110 w 157"/>
                  <a:gd name="T15" fmla="*/ 123 h 127"/>
                  <a:gd name="T16" fmla="*/ 112 w 157"/>
                  <a:gd name="T17" fmla="*/ 119 h 127"/>
                  <a:gd name="T18" fmla="*/ 116 w 157"/>
                  <a:gd name="T19" fmla="*/ 111 h 127"/>
                  <a:gd name="T20" fmla="*/ 123 w 157"/>
                  <a:gd name="T21" fmla="*/ 106 h 127"/>
                  <a:gd name="T22" fmla="*/ 139 w 157"/>
                  <a:gd name="T23" fmla="*/ 90 h 127"/>
                  <a:gd name="T24" fmla="*/ 140 w 157"/>
                  <a:gd name="T25" fmla="*/ 78 h 127"/>
                  <a:gd name="T26" fmla="*/ 144 w 157"/>
                  <a:gd name="T27" fmla="*/ 68 h 127"/>
                  <a:gd name="T28" fmla="*/ 153 w 157"/>
                  <a:gd name="T29" fmla="*/ 58 h 127"/>
                  <a:gd name="T30" fmla="*/ 152 w 157"/>
                  <a:gd name="T31" fmla="*/ 39 h 127"/>
                  <a:gd name="T32" fmla="*/ 139 w 157"/>
                  <a:gd name="T33" fmla="*/ 27 h 127"/>
                  <a:gd name="T34" fmla="*/ 119 w 157"/>
                  <a:gd name="T35" fmla="*/ 11 h 127"/>
                  <a:gd name="T36" fmla="*/ 114 w 157"/>
                  <a:gd name="T37" fmla="*/ 12 h 127"/>
                  <a:gd name="T38" fmla="*/ 109 w 157"/>
                  <a:gd name="T39" fmla="*/ 11 h 127"/>
                  <a:gd name="T40" fmla="*/ 105 w 157"/>
                  <a:gd name="T41" fmla="*/ 5 h 127"/>
                  <a:gd name="T42" fmla="*/ 102 w 157"/>
                  <a:gd name="T43" fmla="*/ 0 h 127"/>
                  <a:gd name="T44" fmla="*/ 100 w 157"/>
                  <a:gd name="T45" fmla="*/ 0 h 127"/>
                  <a:gd name="T46" fmla="*/ 99 w 157"/>
                  <a:gd name="T47" fmla="*/ 2 h 127"/>
                  <a:gd name="T48" fmla="*/ 89 w 157"/>
                  <a:gd name="T49" fmla="*/ 11 h 127"/>
                  <a:gd name="T50" fmla="*/ 28 w 157"/>
                  <a:gd name="T51" fmla="*/ 5 h 127"/>
                  <a:gd name="T52" fmla="*/ 0 w 157"/>
                  <a:gd name="T53" fmla="*/ 20 h 127"/>
                  <a:gd name="T54" fmla="*/ 10 w 157"/>
                  <a:gd name="T55" fmla="*/ 68 h 127"/>
                  <a:gd name="T56" fmla="*/ 24 w 157"/>
                  <a:gd name="T57" fmla="*/ 73 h 127"/>
                  <a:gd name="T58" fmla="*/ 54 w 157"/>
                  <a:gd name="T59" fmla="*/ 7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7" h="127">
                    <a:moveTo>
                      <a:pt x="54" y="78"/>
                    </a:moveTo>
                    <a:cubicBezTo>
                      <a:pt x="54" y="79"/>
                      <a:pt x="52" y="82"/>
                      <a:pt x="51" y="84"/>
                    </a:cubicBezTo>
                    <a:cubicBezTo>
                      <a:pt x="49" y="87"/>
                      <a:pt x="48" y="90"/>
                      <a:pt x="48" y="92"/>
                    </a:cubicBezTo>
                    <a:cubicBezTo>
                      <a:pt x="48" y="93"/>
                      <a:pt x="49" y="98"/>
                      <a:pt x="49" y="101"/>
                    </a:cubicBezTo>
                    <a:cubicBezTo>
                      <a:pt x="55" y="101"/>
                      <a:pt x="60" y="101"/>
                      <a:pt x="61" y="101"/>
                    </a:cubicBezTo>
                    <a:cubicBezTo>
                      <a:pt x="66" y="101"/>
                      <a:pt x="73" y="117"/>
                      <a:pt x="76" y="123"/>
                    </a:cubicBezTo>
                    <a:cubicBezTo>
                      <a:pt x="78" y="127"/>
                      <a:pt x="78" y="127"/>
                      <a:pt x="83" y="127"/>
                    </a:cubicBezTo>
                    <a:cubicBezTo>
                      <a:pt x="93" y="126"/>
                      <a:pt x="108" y="125"/>
                      <a:pt x="110" y="123"/>
                    </a:cubicBezTo>
                    <a:cubicBezTo>
                      <a:pt x="111" y="122"/>
                      <a:pt x="111" y="121"/>
                      <a:pt x="112" y="119"/>
                    </a:cubicBezTo>
                    <a:cubicBezTo>
                      <a:pt x="113" y="117"/>
                      <a:pt x="114" y="114"/>
                      <a:pt x="116" y="111"/>
                    </a:cubicBezTo>
                    <a:cubicBezTo>
                      <a:pt x="117" y="110"/>
                      <a:pt x="120" y="108"/>
                      <a:pt x="123" y="106"/>
                    </a:cubicBezTo>
                    <a:cubicBezTo>
                      <a:pt x="129" y="102"/>
                      <a:pt x="137" y="96"/>
                      <a:pt x="139" y="90"/>
                    </a:cubicBezTo>
                    <a:cubicBezTo>
                      <a:pt x="140" y="86"/>
                      <a:pt x="140" y="81"/>
                      <a:pt x="140" y="78"/>
                    </a:cubicBezTo>
                    <a:cubicBezTo>
                      <a:pt x="140" y="74"/>
                      <a:pt x="141" y="70"/>
                      <a:pt x="144" y="6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7" y="54"/>
                      <a:pt x="154" y="40"/>
                      <a:pt x="152" y="39"/>
                    </a:cubicBezTo>
                    <a:cubicBezTo>
                      <a:pt x="150" y="38"/>
                      <a:pt x="144" y="32"/>
                      <a:pt x="139" y="27"/>
                    </a:cubicBezTo>
                    <a:cubicBezTo>
                      <a:pt x="129" y="18"/>
                      <a:pt x="122" y="11"/>
                      <a:pt x="119" y="11"/>
                    </a:cubicBezTo>
                    <a:cubicBezTo>
                      <a:pt x="117" y="11"/>
                      <a:pt x="116" y="12"/>
                      <a:pt x="114" y="12"/>
                    </a:cubicBezTo>
                    <a:cubicBezTo>
                      <a:pt x="112" y="12"/>
                      <a:pt x="111" y="13"/>
                      <a:pt x="109" y="11"/>
                    </a:cubicBezTo>
                    <a:cubicBezTo>
                      <a:pt x="108" y="10"/>
                      <a:pt x="106" y="7"/>
                      <a:pt x="105" y="5"/>
                    </a:cubicBezTo>
                    <a:cubicBezTo>
                      <a:pt x="104" y="2"/>
                      <a:pt x="103" y="0"/>
                      <a:pt x="102" y="0"/>
                    </a:cubicBezTo>
                    <a:cubicBezTo>
                      <a:pt x="101" y="0"/>
                      <a:pt x="100" y="0"/>
                      <a:pt x="100" y="0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3" y="7"/>
                      <a:pt x="90" y="10"/>
                      <a:pt x="89" y="11"/>
                    </a:cubicBezTo>
                    <a:cubicBezTo>
                      <a:pt x="87" y="10"/>
                      <a:pt x="32" y="5"/>
                      <a:pt x="28" y="5"/>
                    </a:cubicBezTo>
                    <a:cubicBezTo>
                      <a:pt x="25" y="5"/>
                      <a:pt x="9" y="14"/>
                      <a:pt x="0" y="20"/>
                    </a:cubicBezTo>
                    <a:cubicBezTo>
                      <a:pt x="1" y="31"/>
                      <a:pt x="13" y="62"/>
                      <a:pt x="10" y="68"/>
                    </a:cubicBezTo>
                    <a:cubicBezTo>
                      <a:pt x="14" y="70"/>
                      <a:pt x="20" y="73"/>
                      <a:pt x="24" y="73"/>
                    </a:cubicBezTo>
                    <a:cubicBezTo>
                      <a:pt x="31" y="73"/>
                      <a:pt x="52" y="76"/>
                      <a:pt x="54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atvia/Lettland">
                <a:extLst>
                  <a:ext uri="{FF2B5EF4-FFF2-40B4-BE49-F238E27FC236}">
                    <a16:creationId xmlns:a16="http://schemas.microsoft.com/office/drawing/2014/main" id="{5BE7FDBF-E482-4B38-BD66-B32C27351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284" y="2411672"/>
                <a:ext cx="673097" cy="398274"/>
              </a:xfrm>
              <a:custGeom>
                <a:avLst/>
                <a:gdLst>
                  <a:gd name="T0" fmla="*/ 89 w 196"/>
                  <a:gd name="T1" fmla="*/ 88 h 116"/>
                  <a:gd name="T2" fmla="*/ 99 w 196"/>
                  <a:gd name="T3" fmla="*/ 79 h 116"/>
                  <a:gd name="T4" fmla="*/ 100 w 196"/>
                  <a:gd name="T5" fmla="*/ 77 h 116"/>
                  <a:gd name="T6" fmla="*/ 102 w 196"/>
                  <a:gd name="T7" fmla="*/ 77 h 116"/>
                  <a:gd name="T8" fmla="*/ 105 w 196"/>
                  <a:gd name="T9" fmla="*/ 82 h 116"/>
                  <a:gd name="T10" fmla="*/ 109 w 196"/>
                  <a:gd name="T11" fmla="*/ 88 h 116"/>
                  <a:gd name="T12" fmla="*/ 114 w 196"/>
                  <a:gd name="T13" fmla="*/ 89 h 116"/>
                  <a:gd name="T14" fmla="*/ 119 w 196"/>
                  <a:gd name="T15" fmla="*/ 88 h 116"/>
                  <a:gd name="T16" fmla="*/ 139 w 196"/>
                  <a:gd name="T17" fmla="*/ 104 h 116"/>
                  <a:gd name="T18" fmla="*/ 152 w 196"/>
                  <a:gd name="T19" fmla="*/ 116 h 116"/>
                  <a:gd name="T20" fmla="*/ 158 w 196"/>
                  <a:gd name="T21" fmla="*/ 103 h 116"/>
                  <a:gd name="T22" fmla="*/ 175 w 196"/>
                  <a:gd name="T23" fmla="*/ 102 h 116"/>
                  <a:gd name="T24" fmla="*/ 180 w 196"/>
                  <a:gd name="T25" fmla="*/ 89 h 116"/>
                  <a:gd name="T26" fmla="*/ 195 w 196"/>
                  <a:gd name="T27" fmla="*/ 85 h 116"/>
                  <a:gd name="T28" fmla="*/ 195 w 196"/>
                  <a:gd name="T29" fmla="*/ 77 h 116"/>
                  <a:gd name="T30" fmla="*/ 196 w 196"/>
                  <a:gd name="T31" fmla="*/ 71 h 116"/>
                  <a:gd name="T32" fmla="*/ 184 w 196"/>
                  <a:gd name="T33" fmla="*/ 59 h 116"/>
                  <a:gd name="T34" fmla="*/ 176 w 196"/>
                  <a:gd name="T35" fmla="*/ 49 h 116"/>
                  <a:gd name="T36" fmla="*/ 176 w 196"/>
                  <a:gd name="T37" fmla="*/ 29 h 116"/>
                  <a:gd name="T38" fmla="*/ 169 w 196"/>
                  <a:gd name="T39" fmla="*/ 20 h 116"/>
                  <a:gd name="T40" fmla="*/ 141 w 196"/>
                  <a:gd name="T41" fmla="*/ 23 h 116"/>
                  <a:gd name="T42" fmla="*/ 107 w 196"/>
                  <a:gd name="T43" fmla="*/ 3 h 116"/>
                  <a:gd name="T44" fmla="*/ 81 w 196"/>
                  <a:gd name="T45" fmla="*/ 7 h 116"/>
                  <a:gd name="T46" fmla="*/ 85 w 196"/>
                  <a:gd name="T47" fmla="*/ 23 h 116"/>
                  <a:gd name="T48" fmla="*/ 88 w 196"/>
                  <a:gd name="T49" fmla="*/ 32 h 116"/>
                  <a:gd name="T50" fmla="*/ 58 w 196"/>
                  <a:gd name="T51" fmla="*/ 35 h 116"/>
                  <a:gd name="T52" fmla="*/ 43 w 196"/>
                  <a:gd name="T53" fmla="*/ 13 h 116"/>
                  <a:gd name="T54" fmla="*/ 13 w 196"/>
                  <a:gd name="T55" fmla="*/ 29 h 116"/>
                  <a:gd name="T56" fmla="*/ 10 w 196"/>
                  <a:gd name="T57" fmla="*/ 53 h 116"/>
                  <a:gd name="T58" fmla="*/ 2 w 196"/>
                  <a:gd name="T59" fmla="*/ 62 h 116"/>
                  <a:gd name="T60" fmla="*/ 0 w 196"/>
                  <a:gd name="T61" fmla="*/ 96 h 116"/>
                  <a:gd name="T62" fmla="*/ 0 w 196"/>
                  <a:gd name="T63" fmla="*/ 97 h 116"/>
                  <a:gd name="T64" fmla="*/ 28 w 196"/>
                  <a:gd name="T65" fmla="*/ 82 h 116"/>
                  <a:gd name="T66" fmla="*/ 89 w 196"/>
                  <a:gd name="T67" fmla="*/ 8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6" h="116">
                    <a:moveTo>
                      <a:pt x="89" y="88"/>
                    </a:moveTo>
                    <a:cubicBezTo>
                      <a:pt x="90" y="87"/>
                      <a:pt x="93" y="84"/>
                      <a:pt x="99" y="79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77"/>
                      <a:pt x="101" y="77"/>
                      <a:pt x="102" y="77"/>
                    </a:cubicBezTo>
                    <a:cubicBezTo>
                      <a:pt x="103" y="77"/>
                      <a:pt x="104" y="79"/>
                      <a:pt x="105" y="82"/>
                    </a:cubicBezTo>
                    <a:cubicBezTo>
                      <a:pt x="106" y="84"/>
                      <a:pt x="108" y="87"/>
                      <a:pt x="109" y="88"/>
                    </a:cubicBezTo>
                    <a:cubicBezTo>
                      <a:pt x="111" y="90"/>
                      <a:pt x="112" y="89"/>
                      <a:pt x="114" y="89"/>
                    </a:cubicBezTo>
                    <a:cubicBezTo>
                      <a:pt x="116" y="89"/>
                      <a:pt x="117" y="88"/>
                      <a:pt x="119" y="88"/>
                    </a:cubicBezTo>
                    <a:cubicBezTo>
                      <a:pt x="122" y="88"/>
                      <a:pt x="129" y="95"/>
                      <a:pt x="139" y="104"/>
                    </a:cubicBezTo>
                    <a:cubicBezTo>
                      <a:pt x="144" y="109"/>
                      <a:pt x="150" y="115"/>
                      <a:pt x="152" y="116"/>
                    </a:cubicBezTo>
                    <a:cubicBezTo>
                      <a:pt x="154" y="113"/>
                      <a:pt x="156" y="105"/>
                      <a:pt x="158" y="103"/>
                    </a:cubicBezTo>
                    <a:cubicBezTo>
                      <a:pt x="158" y="103"/>
                      <a:pt x="174" y="103"/>
                      <a:pt x="175" y="102"/>
                    </a:cubicBezTo>
                    <a:cubicBezTo>
                      <a:pt x="177" y="100"/>
                      <a:pt x="178" y="91"/>
                      <a:pt x="180" y="89"/>
                    </a:cubicBezTo>
                    <a:cubicBezTo>
                      <a:pt x="181" y="88"/>
                      <a:pt x="184" y="86"/>
                      <a:pt x="195" y="85"/>
                    </a:cubicBezTo>
                    <a:cubicBezTo>
                      <a:pt x="195" y="84"/>
                      <a:pt x="193" y="81"/>
                      <a:pt x="195" y="77"/>
                    </a:cubicBezTo>
                    <a:cubicBezTo>
                      <a:pt x="195" y="74"/>
                      <a:pt x="196" y="72"/>
                      <a:pt x="196" y="71"/>
                    </a:cubicBezTo>
                    <a:cubicBezTo>
                      <a:pt x="196" y="69"/>
                      <a:pt x="189" y="63"/>
                      <a:pt x="184" y="59"/>
                    </a:cubicBezTo>
                    <a:cubicBezTo>
                      <a:pt x="177" y="52"/>
                      <a:pt x="176" y="50"/>
                      <a:pt x="176" y="49"/>
                    </a:cubicBezTo>
                    <a:cubicBezTo>
                      <a:pt x="176" y="29"/>
                      <a:pt x="176" y="29"/>
                      <a:pt x="176" y="29"/>
                    </a:cubicBezTo>
                    <a:cubicBezTo>
                      <a:pt x="176" y="26"/>
                      <a:pt x="171" y="22"/>
                      <a:pt x="169" y="20"/>
                    </a:cubicBezTo>
                    <a:cubicBezTo>
                      <a:pt x="167" y="20"/>
                      <a:pt x="144" y="23"/>
                      <a:pt x="141" y="23"/>
                    </a:cubicBezTo>
                    <a:cubicBezTo>
                      <a:pt x="138" y="23"/>
                      <a:pt x="111" y="6"/>
                      <a:pt x="107" y="3"/>
                    </a:cubicBezTo>
                    <a:cubicBezTo>
                      <a:pt x="105" y="0"/>
                      <a:pt x="92" y="2"/>
                      <a:pt x="81" y="7"/>
                    </a:cubicBezTo>
                    <a:cubicBezTo>
                      <a:pt x="80" y="11"/>
                      <a:pt x="83" y="19"/>
                      <a:pt x="85" y="23"/>
                    </a:cubicBezTo>
                    <a:cubicBezTo>
                      <a:pt x="86" y="26"/>
                      <a:pt x="89" y="29"/>
                      <a:pt x="88" y="32"/>
                    </a:cubicBezTo>
                    <a:cubicBezTo>
                      <a:pt x="87" y="34"/>
                      <a:pt x="63" y="40"/>
                      <a:pt x="58" y="35"/>
                    </a:cubicBezTo>
                    <a:cubicBezTo>
                      <a:pt x="54" y="31"/>
                      <a:pt x="45" y="16"/>
                      <a:pt x="43" y="13"/>
                    </a:cubicBezTo>
                    <a:cubicBezTo>
                      <a:pt x="40" y="11"/>
                      <a:pt x="15" y="27"/>
                      <a:pt x="13" y="29"/>
                    </a:cubicBezTo>
                    <a:cubicBezTo>
                      <a:pt x="11" y="31"/>
                      <a:pt x="10" y="50"/>
                      <a:pt x="10" y="53"/>
                    </a:cubicBezTo>
                    <a:cubicBezTo>
                      <a:pt x="10" y="56"/>
                      <a:pt x="3" y="61"/>
                      <a:pt x="2" y="62"/>
                    </a:cubicBezTo>
                    <a:cubicBezTo>
                      <a:pt x="0" y="64"/>
                      <a:pt x="0" y="88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9" y="91"/>
                      <a:pt x="25" y="82"/>
                      <a:pt x="28" y="82"/>
                    </a:cubicBezTo>
                    <a:cubicBezTo>
                      <a:pt x="32" y="82"/>
                      <a:pt x="87" y="87"/>
                      <a:pt x="89" y="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Kosovo">
                <a:extLst>
                  <a:ext uri="{FF2B5EF4-FFF2-40B4-BE49-F238E27FC236}">
                    <a16:creationId xmlns:a16="http://schemas.microsoft.com/office/drawing/2014/main" id="{E5F17135-79CE-4CAC-86C0-E9FD373AA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210" y="4874796"/>
                <a:ext cx="192523" cy="233673"/>
              </a:xfrm>
              <a:custGeom>
                <a:avLst/>
                <a:gdLst>
                  <a:gd name="T0" fmla="*/ 37 w 56"/>
                  <a:gd name="T1" fmla="*/ 51 h 68"/>
                  <a:gd name="T2" fmla="*/ 44 w 56"/>
                  <a:gd name="T3" fmla="*/ 51 h 68"/>
                  <a:gd name="T4" fmla="*/ 49 w 56"/>
                  <a:gd name="T5" fmla="*/ 50 h 68"/>
                  <a:gd name="T6" fmla="*/ 53 w 56"/>
                  <a:gd name="T7" fmla="*/ 29 h 68"/>
                  <a:gd name="T8" fmla="*/ 35 w 56"/>
                  <a:gd name="T9" fmla="*/ 12 h 68"/>
                  <a:gd name="T10" fmla="*/ 23 w 56"/>
                  <a:gd name="T11" fmla="*/ 1 h 68"/>
                  <a:gd name="T12" fmla="*/ 21 w 56"/>
                  <a:gd name="T13" fmla="*/ 1 h 68"/>
                  <a:gd name="T14" fmla="*/ 0 w 56"/>
                  <a:gd name="T15" fmla="*/ 27 h 68"/>
                  <a:gd name="T16" fmla="*/ 0 w 56"/>
                  <a:gd name="T17" fmla="*/ 28 h 68"/>
                  <a:gd name="T18" fmla="*/ 9 w 56"/>
                  <a:gd name="T19" fmla="*/ 46 h 68"/>
                  <a:gd name="T20" fmla="*/ 17 w 56"/>
                  <a:gd name="T21" fmla="*/ 68 h 68"/>
                  <a:gd name="T22" fmla="*/ 18 w 56"/>
                  <a:gd name="T23" fmla="*/ 64 h 68"/>
                  <a:gd name="T24" fmla="*/ 37 w 56"/>
                  <a:gd name="T25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68">
                    <a:moveTo>
                      <a:pt x="37" y="51"/>
                    </a:moveTo>
                    <a:cubicBezTo>
                      <a:pt x="42" y="48"/>
                      <a:pt x="43" y="49"/>
                      <a:pt x="44" y="51"/>
                    </a:cubicBezTo>
                    <a:cubicBezTo>
                      <a:pt x="45" y="51"/>
                      <a:pt x="47" y="50"/>
                      <a:pt x="49" y="50"/>
                    </a:cubicBezTo>
                    <a:cubicBezTo>
                      <a:pt x="51" y="45"/>
                      <a:pt x="56" y="32"/>
                      <a:pt x="53" y="29"/>
                    </a:cubicBezTo>
                    <a:cubicBezTo>
                      <a:pt x="52" y="28"/>
                      <a:pt x="43" y="19"/>
                      <a:pt x="35" y="12"/>
                    </a:cubicBezTo>
                    <a:cubicBezTo>
                      <a:pt x="29" y="7"/>
                      <a:pt x="24" y="1"/>
                      <a:pt x="23" y="1"/>
                    </a:cubicBezTo>
                    <a:cubicBezTo>
                      <a:pt x="23" y="1"/>
                      <a:pt x="22" y="0"/>
                      <a:pt x="21" y="1"/>
                    </a:cubicBezTo>
                    <a:cubicBezTo>
                      <a:pt x="18" y="2"/>
                      <a:pt x="0" y="24"/>
                      <a:pt x="0" y="27"/>
                    </a:cubicBezTo>
                    <a:cubicBezTo>
                      <a:pt x="0" y="27"/>
                      <a:pt x="0" y="28"/>
                      <a:pt x="0" y="28"/>
                    </a:cubicBezTo>
                    <a:cubicBezTo>
                      <a:pt x="2" y="32"/>
                      <a:pt x="9" y="46"/>
                      <a:pt x="9" y="46"/>
                    </a:cubicBezTo>
                    <a:cubicBezTo>
                      <a:pt x="10" y="47"/>
                      <a:pt x="15" y="58"/>
                      <a:pt x="17" y="68"/>
                    </a:cubicBezTo>
                    <a:cubicBezTo>
                      <a:pt x="17" y="66"/>
                      <a:pt x="18" y="64"/>
                      <a:pt x="18" y="64"/>
                    </a:cubicBezTo>
                    <a:cubicBezTo>
                      <a:pt x="18" y="62"/>
                      <a:pt x="29" y="55"/>
                      <a:pt x="37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Kaliningrad (Russia/Russland)">
                <a:extLst>
                  <a:ext uri="{FF2B5EF4-FFF2-40B4-BE49-F238E27FC236}">
                    <a16:creationId xmlns:a16="http://schemas.microsoft.com/office/drawing/2014/main" id="{A8867B6A-C158-4952-B238-FCF93EE6A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850" y="2909882"/>
                <a:ext cx="333609" cy="117572"/>
              </a:xfrm>
              <a:custGeom>
                <a:avLst/>
                <a:gdLst>
                  <a:gd name="T0" fmla="*/ 92 w 97"/>
                  <a:gd name="T1" fmla="*/ 33 h 34"/>
                  <a:gd name="T2" fmla="*/ 91 w 97"/>
                  <a:gd name="T3" fmla="*/ 24 h 34"/>
                  <a:gd name="T4" fmla="*/ 94 w 97"/>
                  <a:gd name="T5" fmla="*/ 16 h 34"/>
                  <a:gd name="T6" fmla="*/ 97 w 97"/>
                  <a:gd name="T7" fmla="*/ 10 h 34"/>
                  <a:gd name="T8" fmla="*/ 67 w 97"/>
                  <a:gd name="T9" fmla="*/ 5 h 34"/>
                  <a:gd name="T10" fmla="*/ 53 w 97"/>
                  <a:gd name="T11" fmla="*/ 0 h 34"/>
                  <a:gd name="T12" fmla="*/ 42 w 97"/>
                  <a:gd name="T13" fmla="*/ 9 h 34"/>
                  <a:gd name="T14" fmla="*/ 37 w 97"/>
                  <a:gd name="T15" fmla="*/ 2 h 34"/>
                  <a:gd name="T16" fmla="*/ 21 w 97"/>
                  <a:gd name="T17" fmla="*/ 5 h 34"/>
                  <a:gd name="T18" fmla="*/ 16 w 97"/>
                  <a:gd name="T19" fmla="*/ 19 h 34"/>
                  <a:gd name="T20" fmla="*/ 0 w 97"/>
                  <a:gd name="T21" fmla="*/ 34 h 34"/>
                  <a:gd name="T22" fmla="*/ 92 w 97"/>
                  <a:gd name="T23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34">
                    <a:moveTo>
                      <a:pt x="92" y="33"/>
                    </a:moveTo>
                    <a:cubicBezTo>
                      <a:pt x="92" y="30"/>
                      <a:pt x="91" y="25"/>
                      <a:pt x="91" y="24"/>
                    </a:cubicBezTo>
                    <a:cubicBezTo>
                      <a:pt x="91" y="22"/>
                      <a:pt x="92" y="19"/>
                      <a:pt x="94" y="16"/>
                    </a:cubicBezTo>
                    <a:cubicBezTo>
                      <a:pt x="95" y="14"/>
                      <a:pt x="97" y="11"/>
                      <a:pt x="97" y="10"/>
                    </a:cubicBezTo>
                    <a:cubicBezTo>
                      <a:pt x="95" y="8"/>
                      <a:pt x="74" y="5"/>
                      <a:pt x="67" y="5"/>
                    </a:cubicBezTo>
                    <a:cubicBezTo>
                      <a:pt x="63" y="5"/>
                      <a:pt x="57" y="2"/>
                      <a:pt x="53" y="0"/>
                    </a:cubicBezTo>
                    <a:cubicBezTo>
                      <a:pt x="52" y="4"/>
                      <a:pt x="44" y="11"/>
                      <a:pt x="42" y="9"/>
                    </a:cubicBezTo>
                    <a:cubicBezTo>
                      <a:pt x="40" y="7"/>
                      <a:pt x="41" y="4"/>
                      <a:pt x="37" y="2"/>
                    </a:cubicBezTo>
                    <a:cubicBezTo>
                      <a:pt x="33" y="1"/>
                      <a:pt x="25" y="4"/>
                      <a:pt x="21" y="5"/>
                    </a:cubicBezTo>
                    <a:cubicBezTo>
                      <a:pt x="16" y="6"/>
                      <a:pt x="16" y="16"/>
                      <a:pt x="16" y="19"/>
                    </a:cubicBezTo>
                    <a:cubicBezTo>
                      <a:pt x="16" y="22"/>
                      <a:pt x="5" y="31"/>
                      <a:pt x="0" y="34"/>
                    </a:cubicBezTo>
                    <a:cubicBezTo>
                      <a:pt x="0" y="34"/>
                      <a:pt x="64" y="33"/>
                      <a:pt x="92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Italy/Italien">
                <a:extLst>
                  <a:ext uri="{FF2B5EF4-FFF2-40B4-BE49-F238E27FC236}">
                    <a16:creationId xmlns:a16="http://schemas.microsoft.com/office/drawing/2014/main" id="{F76E61DC-66F4-4D3A-BAFC-323C4BBF0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515" y="4198759"/>
                <a:ext cx="1344945" cy="1885745"/>
              </a:xfrm>
              <a:custGeom>
                <a:avLst/>
                <a:gdLst>
                  <a:gd name="connsiteX0" fmla="*/ 753579 w 1344945"/>
                  <a:gd name="connsiteY0" fmla="*/ 1820338 h 1885745"/>
                  <a:gd name="connsiteX1" fmla="*/ 770903 w 1344945"/>
                  <a:gd name="connsiteY1" fmla="*/ 1826768 h 1885745"/>
                  <a:gd name="connsiteX2" fmla="*/ 811465 w 1344945"/>
                  <a:gd name="connsiteY2" fmla="*/ 1871347 h 1885745"/>
                  <a:gd name="connsiteX3" fmla="*/ 770903 w 1344945"/>
                  <a:gd name="connsiteY3" fmla="*/ 1885064 h 1885745"/>
                  <a:gd name="connsiteX4" fmla="*/ 743861 w 1344945"/>
                  <a:gd name="connsiteY4" fmla="*/ 1826768 h 1885745"/>
                  <a:gd name="connsiteX5" fmla="*/ 753579 w 1344945"/>
                  <a:gd name="connsiteY5" fmla="*/ 1820338 h 1885745"/>
                  <a:gd name="connsiteX6" fmla="*/ 636340 w 1344945"/>
                  <a:gd name="connsiteY6" fmla="*/ 1466705 h 1885745"/>
                  <a:gd name="connsiteX7" fmla="*/ 684459 w 1344945"/>
                  <a:gd name="connsiteY7" fmla="*/ 1476993 h 1885745"/>
                  <a:gd name="connsiteX8" fmla="*/ 711955 w 1344945"/>
                  <a:gd name="connsiteY8" fmla="*/ 1511284 h 1885745"/>
                  <a:gd name="connsiteX9" fmla="*/ 825379 w 1344945"/>
                  <a:gd name="connsiteY9" fmla="*/ 1511284 h 1885745"/>
                  <a:gd name="connsiteX10" fmla="*/ 849438 w 1344945"/>
                  <a:gd name="connsiteY10" fmla="*/ 1483851 h 1885745"/>
                  <a:gd name="connsiteX11" fmla="*/ 952550 w 1344945"/>
                  <a:gd name="connsiteY11" fmla="*/ 1487280 h 1885745"/>
                  <a:gd name="connsiteX12" fmla="*/ 894120 w 1344945"/>
                  <a:gd name="connsiteY12" fmla="*/ 1586726 h 1885745"/>
                  <a:gd name="connsiteX13" fmla="*/ 921617 w 1344945"/>
                  <a:gd name="connsiteY13" fmla="*/ 1679314 h 1885745"/>
                  <a:gd name="connsiteX14" fmla="*/ 859749 w 1344945"/>
                  <a:gd name="connsiteY14" fmla="*/ 1744468 h 1885745"/>
                  <a:gd name="connsiteX15" fmla="*/ 780697 w 1344945"/>
                  <a:gd name="connsiteY15" fmla="*/ 1727322 h 1885745"/>
                  <a:gd name="connsiteX16" fmla="*/ 753200 w 1344945"/>
                  <a:gd name="connsiteY16" fmla="*/ 1669026 h 1885745"/>
                  <a:gd name="connsiteX17" fmla="*/ 691333 w 1344945"/>
                  <a:gd name="connsiteY17" fmla="*/ 1658739 h 1885745"/>
                  <a:gd name="connsiteX18" fmla="*/ 615717 w 1344945"/>
                  <a:gd name="connsiteY18" fmla="*/ 1590155 h 1885745"/>
                  <a:gd name="connsiteX19" fmla="*/ 546976 w 1344945"/>
                  <a:gd name="connsiteY19" fmla="*/ 1566151 h 1885745"/>
                  <a:gd name="connsiteX20" fmla="*/ 533227 w 1344945"/>
                  <a:gd name="connsiteY20" fmla="*/ 1511284 h 1885745"/>
                  <a:gd name="connsiteX21" fmla="*/ 574472 w 1344945"/>
                  <a:gd name="connsiteY21" fmla="*/ 1473564 h 1885745"/>
                  <a:gd name="connsiteX22" fmla="*/ 608843 w 1344945"/>
                  <a:gd name="connsiteY22" fmla="*/ 1494139 h 1885745"/>
                  <a:gd name="connsiteX23" fmla="*/ 636340 w 1344945"/>
                  <a:gd name="connsiteY23" fmla="*/ 1466705 h 1885745"/>
                  <a:gd name="connsiteX24" fmla="*/ 190160 w 1344945"/>
                  <a:gd name="connsiteY24" fmla="*/ 917058 h 1885745"/>
                  <a:gd name="connsiteX25" fmla="*/ 234842 w 1344945"/>
                  <a:gd name="connsiteY25" fmla="*/ 947996 h 1885745"/>
                  <a:gd name="connsiteX26" fmla="*/ 248590 w 1344945"/>
                  <a:gd name="connsiteY26" fmla="*/ 1051120 h 1885745"/>
                  <a:gd name="connsiteX27" fmla="*/ 224531 w 1344945"/>
                  <a:gd name="connsiteY27" fmla="*/ 1143932 h 1885745"/>
                  <a:gd name="connsiteX28" fmla="*/ 214219 w 1344945"/>
                  <a:gd name="connsiteY28" fmla="*/ 1250493 h 1885745"/>
                  <a:gd name="connsiteX29" fmla="*/ 183286 w 1344945"/>
                  <a:gd name="connsiteY29" fmla="*/ 1284868 h 1885745"/>
                  <a:gd name="connsiteX30" fmla="*/ 142041 w 1344945"/>
                  <a:gd name="connsiteY30" fmla="*/ 1260806 h 1885745"/>
                  <a:gd name="connsiteX31" fmla="*/ 124856 w 1344945"/>
                  <a:gd name="connsiteY31" fmla="*/ 1312368 h 1885745"/>
                  <a:gd name="connsiteX32" fmla="*/ 56115 w 1344945"/>
                  <a:gd name="connsiteY32" fmla="*/ 1295180 h 1885745"/>
                  <a:gd name="connsiteX33" fmla="*/ 35492 w 1344945"/>
                  <a:gd name="connsiteY33" fmla="*/ 1219556 h 1885745"/>
                  <a:gd name="connsiteX34" fmla="*/ 73300 w 1344945"/>
                  <a:gd name="connsiteY34" fmla="*/ 1082057 h 1885745"/>
                  <a:gd name="connsiteX35" fmla="*/ 52677 w 1344945"/>
                  <a:gd name="connsiteY35" fmla="*/ 1013308 h 1885745"/>
                  <a:gd name="connsiteX36" fmla="*/ 52677 w 1344945"/>
                  <a:gd name="connsiteY36" fmla="*/ 954870 h 1885745"/>
                  <a:gd name="connsiteX37" fmla="*/ 80174 w 1344945"/>
                  <a:gd name="connsiteY37" fmla="*/ 961745 h 1885745"/>
                  <a:gd name="connsiteX38" fmla="*/ 142041 w 1344945"/>
                  <a:gd name="connsiteY38" fmla="*/ 961745 h 1885745"/>
                  <a:gd name="connsiteX39" fmla="*/ 190160 w 1344945"/>
                  <a:gd name="connsiteY39" fmla="*/ 917058 h 1885745"/>
                  <a:gd name="connsiteX40" fmla="*/ 537333 w 1344945"/>
                  <a:gd name="connsiteY40" fmla="*/ 0 h 1885745"/>
                  <a:gd name="connsiteX41" fmla="*/ 650742 w 1344945"/>
                  <a:gd name="connsiteY41" fmla="*/ 13743 h 1885745"/>
                  <a:gd name="connsiteX42" fmla="*/ 661052 w 1344945"/>
                  <a:gd name="connsiteY42" fmla="*/ 37792 h 1885745"/>
                  <a:gd name="connsiteX43" fmla="*/ 674799 w 1344945"/>
                  <a:gd name="connsiteY43" fmla="*/ 72150 h 1885745"/>
                  <a:gd name="connsiteX44" fmla="*/ 784771 w 1344945"/>
                  <a:gd name="connsiteY44" fmla="*/ 120249 h 1885745"/>
                  <a:gd name="connsiteX45" fmla="*/ 788208 w 1344945"/>
                  <a:gd name="connsiteY45" fmla="*/ 120249 h 1885745"/>
                  <a:gd name="connsiteX46" fmla="*/ 781335 w 1344945"/>
                  <a:gd name="connsiteY46" fmla="*/ 237063 h 1885745"/>
                  <a:gd name="connsiteX47" fmla="*/ 753842 w 1344945"/>
                  <a:gd name="connsiteY47" fmla="*/ 233628 h 1885745"/>
                  <a:gd name="connsiteX48" fmla="*/ 712602 w 1344945"/>
                  <a:gd name="connsiteY48" fmla="*/ 264549 h 1885745"/>
                  <a:gd name="connsiteX49" fmla="*/ 643869 w 1344945"/>
                  <a:gd name="connsiteY49" fmla="*/ 264549 h 1885745"/>
                  <a:gd name="connsiteX50" fmla="*/ 626686 w 1344945"/>
                  <a:gd name="connsiteY50" fmla="*/ 309213 h 1885745"/>
                  <a:gd name="connsiteX51" fmla="*/ 664489 w 1344945"/>
                  <a:gd name="connsiteY51" fmla="*/ 357313 h 1885745"/>
                  <a:gd name="connsiteX52" fmla="*/ 633559 w 1344945"/>
                  <a:gd name="connsiteY52" fmla="*/ 374491 h 1885745"/>
                  <a:gd name="connsiteX53" fmla="*/ 633559 w 1344945"/>
                  <a:gd name="connsiteY53" fmla="*/ 477562 h 1885745"/>
                  <a:gd name="connsiteX54" fmla="*/ 767588 w 1344945"/>
                  <a:gd name="connsiteY54" fmla="*/ 587505 h 1885745"/>
                  <a:gd name="connsiteX55" fmla="*/ 822575 w 1344945"/>
                  <a:gd name="connsiteY55" fmla="*/ 766161 h 1885745"/>
                  <a:gd name="connsiteX56" fmla="*/ 960041 w 1344945"/>
                  <a:gd name="connsiteY56" fmla="*/ 872668 h 1885745"/>
                  <a:gd name="connsiteX57" fmla="*/ 1056267 w 1344945"/>
                  <a:gd name="connsiteY57" fmla="*/ 886411 h 1885745"/>
                  <a:gd name="connsiteX58" fmla="*/ 1066577 w 1344945"/>
                  <a:gd name="connsiteY58" fmla="*/ 910461 h 1885745"/>
                  <a:gd name="connsiteX59" fmla="*/ 1045957 w 1344945"/>
                  <a:gd name="connsiteY59" fmla="*/ 931076 h 1885745"/>
                  <a:gd name="connsiteX60" fmla="*/ 1035647 w 1344945"/>
                  <a:gd name="connsiteY60" fmla="*/ 968868 h 1885745"/>
                  <a:gd name="connsiteX61" fmla="*/ 1221226 w 1344945"/>
                  <a:gd name="connsiteY61" fmla="*/ 1054761 h 1885745"/>
                  <a:gd name="connsiteX62" fmla="*/ 1314015 w 1344945"/>
                  <a:gd name="connsiteY62" fmla="*/ 1154396 h 1885745"/>
                  <a:gd name="connsiteX63" fmla="*/ 1344945 w 1344945"/>
                  <a:gd name="connsiteY63" fmla="*/ 1192189 h 1885745"/>
                  <a:gd name="connsiteX64" fmla="*/ 1317452 w 1344945"/>
                  <a:gd name="connsiteY64" fmla="*/ 1226546 h 1885745"/>
                  <a:gd name="connsiteX65" fmla="*/ 1269339 w 1344945"/>
                  <a:gd name="connsiteY65" fmla="*/ 1195625 h 1885745"/>
                  <a:gd name="connsiteX66" fmla="*/ 1231536 w 1344945"/>
                  <a:gd name="connsiteY66" fmla="*/ 1168139 h 1885745"/>
                  <a:gd name="connsiteX67" fmla="*/ 1176549 w 1344945"/>
                  <a:gd name="connsiteY67" fmla="*/ 1133782 h 1885745"/>
                  <a:gd name="connsiteX68" fmla="*/ 1128436 w 1344945"/>
                  <a:gd name="connsiteY68" fmla="*/ 1157832 h 1885745"/>
                  <a:gd name="connsiteX69" fmla="*/ 1097506 w 1344945"/>
                  <a:gd name="connsiteY69" fmla="*/ 1250596 h 1885745"/>
                  <a:gd name="connsiteX70" fmla="*/ 1162803 w 1344945"/>
                  <a:gd name="connsiteY70" fmla="*/ 1302131 h 1885745"/>
                  <a:gd name="connsiteX71" fmla="*/ 1152493 w 1344945"/>
                  <a:gd name="connsiteY71" fmla="*/ 1391460 h 1885745"/>
                  <a:gd name="connsiteX72" fmla="*/ 1100943 w 1344945"/>
                  <a:gd name="connsiteY72" fmla="*/ 1401767 h 1885745"/>
                  <a:gd name="connsiteX73" fmla="*/ 1090633 w 1344945"/>
                  <a:gd name="connsiteY73" fmla="*/ 1467045 h 1885745"/>
                  <a:gd name="connsiteX74" fmla="*/ 1056267 w 1344945"/>
                  <a:gd name="connsiteY74" fmla="*/ 1494531 h 1885745"/>
                  <a:gd name="connsiteX75" fmla="*/ 1004717 w 1344945"/>
                  <a:gd name="connsiteY75" fmla="*/ 1546066 h 1885745"/>
                  <a:gd name="connsiteX76" fmla="*/ 970350 w 1344945"/>
                  <a:gd name="connsiteY76" fmla="*/ 1528888 h 1885745"/>
                  <a:gd name="connsiteX77" fmla="*/ 997844 w 1344945"/>
                  <a:gd name="connsiteY77" fmla="*/ 1473916 h 1885745"/>
                  <a:gd name="connsiteX78" fmla="*/ 1008154 w 1344945"/>
                  <a:gd name="connsiteY78" fmla="*/ 1388024 h 1885745"/>
                  <a:gd name="connsiteX79" fmla="*/ 1035647 w 1344945"/>
                  <a:gd name="connsiteY79" fmla="*/ 1370845 h 1885745"/>
                  <a:gd name="connsiteX80" fmla="*/ 987534 w 1344945"/>
                  <a:gd name="connsiteY80" fmla="*/ 1209367 h 1885745"/>
                  <a:gd name="connsiteX81" fmla="*/ 922237 w 1344945"/>
                  <a:gd name="connsiteY81" fmla="*/ 1188753 h 1885745"/>
                  <a:gd name="connsiteX82" fmla="*/ 884434 w 1344945"/>
                  <a:gd name="connsiteY82" fmla="*/ 1140653 h 1885745"/>
                  <a:gd name="connsiteX83" fmla="*/ 870688 w 1344945"/>
                  <a:gd name="connsiteY83" fmla="*/ 1085682 h 1885745"/>
                  <a:gd name="connsiteX84" fmla="*/ 805391 w 1344945"/>
                  <a:gd name="connsiteY84" fmla="*/ 1085682 h 1885745"/>
                  <a:gd name="connsiteX85" fmla="*/ 760715 w 1344945"/>
                  <a:gd name="connsiteY85" fmla="*/ 992918 h 1885745"/>
                  <a:gd name="connsiteX86" fmla="*/ 661052 w 1344945"/>
                  <a:gd name="connsiteY86" fmla="*/ 972304 h 1885745"/>
                  <a:gd name="connsiteX87" fmla="*/ 375810 w 1344945"/>
                  <a:gd name="connsiteY87" fmla="*/ 673397 h 1885745"/>
                  <a:gd name="connsiteX88" fmla="*/ 358627 w 1344945"/>
                  <a:gd name="connsiteY88" fmla="*/ 505048 h 1885745"/>
                  <a:gd name="connsiteX89" fmla="*/ 193668 w 1344945"/>
                  <a:gd name="connsiteY89" fmla="*/ 415720 h 1885745"/>
                  <a:gd name="connsiteX90" fmla="*/ 97442 w 1344945"/>
                  <a:gd name="connsiteY90" fmla="*/ 470691 h 1885745"/>
                  <a:gd name="connsiteX91" fmla="*/ 42455 w 1344945"/>
                  <a:gd name="connsiteY91" fmla="*/ 470691 h 1885745"/>
                  <a:gd name="connsiteX92" fmla="*/ 39019 w 1344945"/>
                  <a:gd name="connsiteY92" fmla="*/ 470691 h 1885745"/>
                  <a:gd name="connsiteX93" fmla="*/ 39019 w 1344945"/>
                  <a:gd name="connsiteY93" fmla="*/ 443205 h 1885745"/>
                  <a:gd name="connsiteX94" fmla="*/ 66512 w 1344945"/>
                  <a:gd name="connsiteY94" fmla="*/ 408848 h 1885745"/>
                  <a:gd name="connsiteX95" fmla="*/ 42455 w 1344945"/>
                  <a:gd name="connsiteY95" fmla="*/ 398541 h 1885745"/>
                  <a:gd name="connsiteX96" fmla="*/ 4652 w 1344945"/>
                  <a:gd name="connsiteY96" fmla="*/ 364184 h 1885745"/>
                  <a:gd name="connsiteX97" fmla="*/ 11525 w 1344945"/>
                  <a:gd name="connsiteY97" fmla="*/ 340134 h 1885745"/>
                  <a:gd name="connsiteX98" fmla="*/ 28708 w 1344945"/>
                  <a:gd name="connsiteY98" fmla="*/ 285163 h 1885745"/>
                  <a:gd name="connsiteX99" fmla="*/ 1215 w 1344945"/>
                  <a:gd name="connsiteY99" fmla="*/ 209578 h 1885745"/>
                  <a:gd name="connsiteX100" fmla="*/ 28708 w 1344945"/>
                  <a:gd name="connsiteY100" fmla="*/ 175221 h 1885745"/>
                  <a:gd name="connsiteX101" fmla="*/ 28708 w 1344945"/>
                  <a:gd name="connsiteY101" fmla="*/ 123685 h 1885745"/>
                  <a:gd name="connsiteX102" fmla="*/ 148991 w 1344945"/>
                  <a:gd name="connsiteY102" fmla="*/ 127121 h 1885745"/>
                  <a:gd name="connsiteX103" fmla="*/ 190231 w 1344945"/>
                  <a:gd name="connsiteY103" fmla="*/ 99635 h 1885745"/>
                  <a:gd name="connsiteX104" fmla="*/ 217724 w 1344945"/>
                  <a:gd name="connsiteY104" fmla="*/ 72150 h 1885745"/>
                  <a:gd name="connsiteX105" fmla="*/ 224598 w 1344945"/>
                  <a:gd name="connsiteY105" fmla="*/ 72150 h 1885745"/>
                  <a:gd name="connsiteX106" fmla="*/ 241781 w 1344945"/>
                  <a:gd name="connsiteY106" fmla="*/ 85892 h 1885745"/>
                  <a:gd name="connsiteX107" fmla="*/ 258964 w 1344945"/>
                  <a:gd name="connsiteY107" fmla="*/ 137428 h 1885745"/>
                  <a:gd name="connsiteX108" fmla="*/ 276147 w 1344945"/>
                  <a:gd name="connsiteY108" fmla="*/ 133992 h 1885745"/>
                  <a:gd name="connsiteX109" fmla="*/ 300204 w 1344945"/>
                  <a:gd name="connsiteY109" fmla="*/ 92764 h 1885745"/>
                  <a:gd name="connsiteX110" fmla="*/ 368937 w 1344945"/>
                  <a:gd name="connsiteY110" fmla="*/ 89328 h 1885745"/>
                  <a:gd name="connsiteX111" fmla="*/ 403303 w 1344945"/>
                  <a:gd name="connsiteY111" fmla="*/ 51535 h 1885745"/>
                  <a:gd name="connsiteX112" fmla="*/ 478910 w 1344945"/>
                  <a:gd name="connsiteY112" fmla="*/ 30921 h 1885745"/>
                  <a:gd name="connsiteX113" fmla="*/ 502966 w 1344945"/>
                  <a:gd name="connsiteY113" fmla="*/ 30921 h 1885745"/>
                  <a:gd name="connsiteX114" fmla="*/ 523586 w 1344945"/>
                  <a:gd name="connsiteY114" fmla="*/ 20614 h 1885745"/>
                  <a:gd name="connsiteX115" fmla="*/ 537333 w 1344945"/>
                  <a:gd name="connsiteY115" fmla="*/ 0 h 1885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344945" h="1885745">
                    <a:moveTo>
                      <a:pt x="753579" y="1820338"/>
                    </a:moveTo>
                    <a:cubicBezTo>
                      <a:pt x="759072" y="1819909"/>
                      <a:pt x="765832" y="1821624"/>
                      <a:pt x="770903" y="1826768"/>
                    </a:cubicBezTo>
                    <a:cubicBezTo>
                      <a:pt x="781043" y="1837055"/>
                      <a:pt x="811465" y="1864489"/>
                      <a:pt x="811465" y="1871347"/>
                    </a:cubicBezTo>
                    <a:cubicBezTo>
                      <a:pt x="811465" y="1878206"/>
                      <a:pt x="787804" y="1888493"/>
                      <a:pt x="770903" y="1885064"/>
                    </a:cubicBezTo>
                    <a:cubicBezTo>
                      <a:pt x="754002" y="1878206"/>
                      <a:pt x="743861" y="1826768"/>
                      <a:pt x="743861" y="1826768"/>
                    </a:cubicBezTo>
                    <a:cubicBezTo>
                      <a:pt x="743861" y="1823338"/>
                      <a:pt x="748086" y="1820767"/>
                      <a:pt x="753579" y="1820338"/>
                    </a:cubicBezTo>
                    <a:close/>
                    <a:moveTo>
                      <a:pt x="636340" y="1466705"/>
                    </a:moveTo>
                    <a:cubicBezTo>
                      <a:pt x="643214" y="1466705"/>
                      <a:pt x="677584" y="1470134"/>
                      <a:pt x="684459" y="1476993"/>
                    </a:cubicBezTo>
                    <a:cubicBezTo>
                      <a:pt x="694770" y="1487280"/>
                      <a:pt x="701644" y="1511284"/>
                      <a:pt x="711955" y="1511284"/>
                    </a:cubicBezTo>
                    <a:cubicBezTo>
                      <a:pt x="725703" y="1511284"/>
                      <a:pt x="811630" y="1525001"/>
                      <a:pt x="825379" y="1511284"/>
                    </a:cubicBezTo>
                    <a:cubicBezTo>
                      <a:pt x="839127" y="1497568"/>
                      <a:pt x="842564" y="1483851"/>
                      <a:pt x="849438" y="1483851"/>
                    </a:cubicBezTo>
                    <a:cubicBezTo>
                      <a:pt x="859749" y="1483851"/>
                      <a:pt x="952550" y="1480422"/>
                      <a:pt x="952550" y="1487280"/>
                    </a:cubicBezTo>
                    <a:cubicBezTo>
                      <a:pt x="952550" y="1497568"/>
                      <a:pt x="894120" y="1576439"/>
                      <a:pt x="894120" y="1586726"/>
                    </a:cubicBezTo>
                    <a:cubicBezTo>
                      <a:pt x="894120" y="1600443"/>
                      <a:pt x="921617" y="1669026"/>
                      <a:pt x="921617" y="1679314"/>
                    </a:cubicBezTo>
                    <a:cubicBezTo>
                      <a:pt x="921617" y="1689601"/>
                      <a:pt x="866623" y="1744468"/>
                      <a:pt x="859749" y="1744468"/>
                    </a:cubicBezTo>
                    <a:cubicBezTo>
                      <a:pt x="852875" y="1744468"/>
                      <a:pt x="780697" y="1737610"/>
                      <a:pt x="780697" y="1727322"/>
                    </a:cubicBezTo>
                    <a:cubicBezTo>
                      <a:pt x="780697" y="1717035"/>
                      <a:pt x="760074" y="1679314"/>
                      <a:pt x="753200" y="1669026"/>
                    </a:cubicBezTo>
                    <a:cubicBezTo>
                      <a:pt x="742889" y="1662168"/>
                      <a:pt x="698207" y="1665597"/>
                      <a:pt x="691333" y="1658739"/>
                    </a:cubicBezTo>
                    <a:cubicBezTo>
                      <a:pt x="684459" y="1651881"/>
                      <a:pt x="626028" y="1590155"/>
                      <a:pt x="615717" y="1590155"/>
                    </a:cubicBezTo>
                    <a:cubicBezTo>
                      <a:pt x="605406" y="1590155"/>
                      <a:pt x="553850" y="1573010"/>
                      <a:pt x="546976" y="1566151"/>
                    </a:cubicBezTo>
                    <a:cubicBezTo>
                      <a:pt x="540101" y="1559293"/>
                      <a:pt x="526353" y="1518143"/>
                      <a:pt x="533227" y="1511284"/>
                    </a:cubicBezTo>
                    <a:cubicBezTo>
                      <a:pt x="533227" y="1511284"/>
                      <a:pt x="560724" y="1473564"/>
                      <a:pt x="574472" y="1473564"/>
                    </a:cubicBezTo>
                    <a:cubicBezTo>
                      <a:pt x="588220" y="1473564"/>
                      <a:pt x="595095" y="1494139"/>
                      <a:pt x="608843" y="1494139"/>
                    </a:cubicBezTo>
                    <a:cubicBezTo>
                      <a:pt x="622591" y="1494139"/>
                      <a:pt x="629465" y="1466705"/>
                      <a:pt x="636340" y="1466705"/>
                    </a:cubicBezTo>
                    <a:close/>
                    <a:moveTo>
                      <a:pt x="190160" y="917058"/>
                    </a:moveTo>
                    <a:cubicBezTo>
                      <a:pt x="200471" y="917058"/>
                      <a:pt x="221094" y="923933"/>
                      <a:pt x="234842" y="947996"/>
                    </a:cubicBezTo>
                    <a:cubicBezTo>
                      <a:pt x="245153" y="972058"/>
                      <a:pt x="248590" y="1030495"/>
                      <a:pt x="248590" y="1051120"/>
                    </a:cubicBezTo>
                    <a:cubicBezTo>
                      <a:pt x="248590" y="1071745"/>
                      <a:pt x="234842" y="1123307"/>
                      <a:pt x="224531" y="1143932"/>
                    </a:cubicBezTo>
                    <a:cubicBezTo>
                      <a:pt x="214219" y="1161119"/>
                      <a:pt x="214219" y="1236743"/>
                      <a:pt x="214219" y="1250493"/>
                    </a:cubicBezTo>
                    <a:cubicBezTo>
                      <a:pt x="214219" y="1267681"/>
                      <a:pt x="197034" y="1284868"/>
                      <a:pt x="183286" y="1284868"/>
                    </a:cubicBezTo>
                    <a:cubicBezTo>
                      <a:pt x="172975" y="1284868"/>
                      <a:pt x="152352" y="1260806"/>
                      <a:pt x="142041" y="1260806"/>
                    </a:cubicBezTo>
                    <a:cubicBezTo>
                      <a:pt x="131730" y="1260806"/>
                      <a:pt x="135167" y="1302055"/>
                      <a:pt x="124856" y="1312368"/>
                    </a:cubicBezTo>
                    <a:cubicBezTo>
                      <a:pt x="114545" y="1322680"/>
                      <a:pt x="62989" y="1315805"/>
                      <a:pt x="56115" y="1295180"/>
                    </a:cubicBezTo>
                    <a:cubicBezTo>
                      <a:pt x="45803" y="1271118"/>
                      <a:pt x="35492" y="1243618"/>
                      <a:pt x="35492" y="1219556"/>
                    </a:cubicBezTo>
                    <a:cubicBezTo>
                      <a:pt x="35492" y="1192056"/>
                      <a:pt x="66426" y="1123307"/>
                      <a:pt x="73300" y="1082057"/>
                    </a:cubicBezTo>
                    <a:cubicBezTo>
                      <a:pt x="76737" y="1037370"/>
                      <a:pt x="59552" y="1044245"/>
                      <a:pt x="52677" y="1013308"/>
                    </a:cubicBezTo>
                    <a:cubicBezTo>
                      <a:pt x="42366" y="985808"/>
                      <a:pt x="52677" y="968620"/>
                      <a:pt x="52677" y="954870"/>
                    </a:cubicBezTo>
                    <a:cubicBezTo>
                      <a:pt x="52677" y="944558"/>
                      <a:pt x="76737" y="958308"/>
                      <a:pt x="80174" y="961745"/>
                    </a:cubicBezTo>
                    <a:cubicBezTo>
                      <a:pt x="87048" y="968620"/>
                      <a:pt x="128293" y="961745"/>
                      <a:pt x="142041" y="961745"/>
                    </a:cubicBezTo>
                    <a:cubicBezTo>
                      <a:pt x="159226" y="961745"/>
                      <a:pt x="179849" y="917058"/>
                      <a:pt x="190160" y="917058"/>
                    </a:cubicBezTo>
                    <a:close/>
                    <a:moveTo>
                      <a:pt x="537333" y="0"/>
                    </a:moveTo>
                    <a:cubicBezTo>
                      <a:pt x="537333" y="0"/>
                      <a:pt x="643869" y="6871"/>
                      <a:pt x="650742" y="13743"/>
                    </a:cubicBezTo>
                    <a:cubicBezTo>
                      <a:pt x="654179" y="17178"/>
                      <a:pt x="657615" y="24050"/>
                      <a:pt x="661052" y="37792"/>
                    </a:cubicBezTo>
                    <a:cubicBezTo>
                      <a:pt x="664489" y="48100"/>
                      <a:pt x="671362" y="72150"/>
                      <a:pt x="674799" y="72150"/>
                    </a:cubicBezTo>
                    <a:cubicBezTo>
                      <a:pt x="688545" y="72150"/>
                      <a:pt x="771025" y="109942"/>
                      <a:pt x="784771" y="120249"/>
                    </a:cubicBezTo>
                    <a:cubicBezTo>
                      <a:pt x="784771" y="120249"/>
                      <a:pt x="784771" y="120249"/>
                      <a:pt x="788208" y="120249"/>
                    </a:cubicBezTo>
                    <a:cubicBezTo>
                      <a:pt x="788208" y="144299"/>
                      <a:pt x="784771" y="199270"/>
                      <a:pt x="781335" y="237063"/>
                    </a:cubicBezTo>
                    <a:cubicBezTo>
                      <a:pt x="771025" y="237063"/>
                      <a:pt x="760715" y="233628"/>
                      <a:pt x="753842" y="233628"/>
                    </a:cubicBezTo>
                    <a:cubicBezTo>
                      <a:pt x="743532" y="233628"/>
                      <a:pt x="722912" y="264549"/>
                      <a:pt x="712602" y="264549"/>
                    </a:cubicBezTo>
                    <a:cubicBezTo>
                      <a:pt x="702292" y="264549"/>
                      <a:pt x="654179" y="257677"/>
                      <a:pt x="643869" y="264549"/>
                    </a:cubicBezTo>
                    <a:cubicBezTo>
                      <a:pt x="633559" y="274856"/>
                      <a:pt x="616376" y="298906"/>
                      <a:pt x="626686" y="309213"/>
                    </a:cubicBezTo>
                    <a:cubicBezTo>
                      <a:pt x="636996" y="319520"/>
                      <a:pt x="664489" y="350441"/>
                      <a:pt x="664489" y="357313"/>
                    </a:cubicBezTo>
                    <a:cubicBezTo>
                      <a:pt x="664489" y="364184"/>
                      <a:pt x="633559" y="367620"/>
                      <a:pt x="633559" y="374491"/>
                    </a:cubicBezTo>
                    <a:cubicBezTo>
                      <a:pt x="633559" y="381363"/>
                      <a:pt x="623249" y="470691"/>
                      <a:pt x="633559" y="477562"/>
                    </a:cubicBezTo>
                    <a:cubicBezTo>
                      <a:pt x="640432" y="487869"/>
                      <a:pt x="760715" y="566891"/>
                      <a:pt x="767588" y="587505"/>
                    </a:cubicBezTo>
                    <a:cubicBezTo>
                      <a:pt x="781335" y="625298"/>
                      <a:pt x="795081" y="738676"/>
                      <a:pt x="822575" y="766161"/>
                    </a:cubicBezTo>
                    <a:cubicBezTo>
                      <a:pt x="850068" y="793647"/>
                      <a:pt x="942857" y="869232"/>
                      <a:pt x="960041" y="872668"/>
                    </a:cubicBezTo>
                    <a:cubicBezTo>
                      <a:pt x="973787" y="879540"/>
                      <a:pt x="1032210" y="879540"/>
                      <a:pt x="1056267" y="886411"/>
                    </a:cubicBezTo>
                    <a:cubicBezTo>
                      <a:pt x="1063140" y="886411"/>
                      <a:pt x="1070013" y="900154"/>
                      <a:pt x="1066577" y="910461"/>
                    </a:cubicBezTo>
                    <a:cubicBezTo>
                      <a:pt x="1059703" y="917333"/>
                      <a:pt x="1052830" y="924204"/>
                      <a:pt x="1045957" y="931076"/>
                    </a:cubicBezTo>
                    <a:cubicBezTo>
                      <a:pt x="1035647" y="941383"/>
                      <a:pt x="1025337" y="961997"/>
                      <a:pt x="1035647" y="968868"/>
                    </a:cubicBezTo>
                    <a:cubicBezTo>
                      <a:pt x="1042520" y="975740"/>
                      <a:pt x="1207479" y="1041018"/>
                      <a:pt x="1221226" y="1054761"/>
                    </a:cubicBezTo>
                    <a:cubicBezTo>
                      <a:pt x="1231536" y="1068504"/>
                      <a:pt x="1300269" y="1150960"/>
                      <a:pt x="1314015" y="1154396"/>
                    </a:cubicBezTo>
                    <a:cubicBezTo>
                      <a:pt x="1327762" y="1161268"/>
                      <a:pt x="1344945" y="1185317"/>
                      <a:pt x="1344945" y="1192189"/>
                    </a:cubicBezTo>
                    <a:cubicBezTo>
                      <a:pt x="1344945" y="1202496"/>
                      <a:pt x="1327762" y="1226546"/>
                      <a:pt x="1317452" y="1226546"/>
                    </a:cubicBezTo>
                    <a:cubicBezTo>
                      <a:pt x="1303705" y="1226546"/>
                      <a:pt x="1269339" y="1205932"/>
                      <a:pt x="1269339" y="1195625"/>
                    </a:cubicBezTo>
                    <a:cubicBezTo>
                      <a:pt x="1269339" y="1185317"/>
                      <a:pt x="1252156" y="1168139"/>
                      <a:pt x="1231536" y="1168139"/>
                    </a:cubicBezTo>
                    <a:cubicBezTo>
                      <a:pt x="1214353" y="1168139"/>
                      <a:pt x="1193733" y="1150960"/>
                      <a:pt x="1176549" y="1133782"/>
                    </a:cubicBezTo>
                    <a:cubicBezTo>
                      <a:pt x="1155930" y="1116603"/>
                      <a:pt x="1142183" y="1144089"/>
                      <a:pt x="1128436" y="1157832"/>
                    </a:cubicBezTo>
                    <a:cubicBezTo>
                      <a:pt x="1111253" y="1175010"/>
                      <a:pt x="1090633" y="1229982"/>
                      <a:pt x="1097506" y="1250596"/>
                    </a:cubicBezTo>
                    <a:cubicBezTo>
                      <a:pt x="1104380" y="1271210"/>
                      <a:pt x="1162803" y="1284953"/>
                      <a:pt x="1162803" y="1302131"/>
                    </a:cubicBezTo>
                    <a:cubicBezTo>
                      <a:pt x="1162803" y="1319310"/>
                      <a:pt x="1162803" y="1391460"/>
                      <a:pt x="1152493" y="1391460"/>
                    </a:cubicBezTo>
                    <a:cubicBezTo>
                      <a:pt x="1138746" y="1391460"/>
                      <a:pt x="1111253" y="1391460"/>
                      <a:pt x="1100943" y="1401767"/>
                    </a:cubicBezTo>
                    <a:cubicBezTo>
                      <a:pt x="1094070" y="1408638"/>
                      <a:pt x="1090633" y="1449867"/>
                      <a:pt x="1090633" y="1467045"/>
                    </a:cubicBezTo>
                    <a:cubicBezTo>
                      <a:pt x="1090633" y="1484224"/>
                      <a:pt x="1066577" y="1484224"/>
                      <a:pt x="1056267" y="1494531"/>
                    </a:cubicBezTo>
                    <a:cubicBezTo>
                      <a:pt x="1045957" y="1504838"/>
                      <a:pt x="1011590" y="1546066"/>
                      <a:pt x="1004717" y="1546066"/>
                    </a:cubicBezTo>
                    <a:cubicBezTo>
                      <a:pt x="994407" y="1546066"/>
                      <a:pt x="970350" y="1542630"/>
                      <a:pt x="970350" y="1528888"/>
                    </a:cubicBezTo>
                    <a:cubicBezTo>
                      <a:pt x="970350" y="1515145"/>
                      <a:pt x="997844" y="1484224"/>
                      <a:pt x="997844" y="1473916"/>
                    </a:cubicBezTo>
                    <a:cubicBezTo>
                      <a:pt x="997844" y="1467045"/>
                      <a:pt x="1001280" y="1394895"/>
                      <a:pt x="1008154" y="1388024"/>
                    </a:cubicBezTo>
                    <a:cubicBezTo>
                      <a:pt x="1011590" y="1384588"/>
                      <a:pt x="1035647" y="1381152"/>
                      <a:pt x="1035647" y="1370845"/>
                    </a:cubicBezTo>
                    <a:cubicBezTo>
                      <a:pt x="1035647" y="1363974"/>
                      <a:pt x="1001280" y="1223110"/>
                      <a:pt x="987534" y="1209367"/>
                    </a:cubicBezTo>
                    <a:cubicBezTo>
                      <a:pt x="973787" y="1192189"/>
                      <a:pt x="932547" y="1199060"/>
                      <a:pt x="922237" y="1188753"/>
                    </a:cubicBezTo>
                    <a:cubicBezTo>
                      <a:pt x="908491" y="1178446"/>
                      <a:pt x="891308" y="1161268"/>
                      <a:pt x="884434" y="1140653"/>
                    </a:cubicBezTo>
                    <a:cubicBezTo>
                      <a:pt x="877561" y="1123475"/>
                      <a:pt x="884434" y="1095989"/>
                      <a:pt x="870688" y="1085682"/>
                    </a:cubicBezTo>
                    <a:cubicBezTo>
                      <a:pt x="856941" y="1071939"/>
                      <a:pt x="815701" y="1095989"/>
                      <a:pt x="805391" y="1085682"/>
                    </a:cubicBezTo>
                    <a:cubicBezTo>
                      <a:pt x="795081" y="1075375"/>
                      <a:pt x="774462" y="1006661"/>
                      <a:pt x="760715" y="992918"/>
                    </a:cubicBezTo>
                    <a:cubicBezTo>
                      <a:pt x="750405" y="982611"/>
                      <a:pt x="667925" y="979175"/>
                      <a:pt x="661052" y="972304"/>
                    </a:cubicBezTo>
                    <a:cubicBezTo>
                      <a:pt x="654179" y="965433"/>
                      <a:pt x="389557" y="704319"/>
                      <a:pt x="375810" y="673397"/>
                    </a:cubicBezTo>
                    <a:cubicBezTo>
                      <a:pt x="365500" y="642476"/>
                      <a:pt x="375810" y="518791"/>
                      <a:pt x="358627" y="505048"/>
                    </a:cubicBezTo>
                    <a:cubicBezTo>
                      <a:pt x="344880" y="491305"/>
                      <a:pt x="210851" y="415720"/>
                      <a:pt x="193668" y="415720"/>
                    </a:cubicBezTo>
                    <a:cubicBezTo>
                      <a:pt x="176485" y="415720"/>
                      <a:pt x="118061" y="470691"/>
                      <a:pt x="97442" y="470691"/>
                    </a:cubicBezTo>
                    <a:cubicBezTo>
                      <a:pt x="87132" y="470691"/>
                      <a:pt x="63075" y="470691"/>
                      <a:pt x="42455" y="470691"/>
                    </a:cubicBezTo>
                    <a:cubicBezTo>
                      <a:pt x="42455" y="470691"/>
                      <a:pt x="39019" y="470691"/>
                      <a:pt x="39019" y="470691"/>
                    </a:cubicBezTo>
                    <a:cubicBezTo>
                      <a:pt x="39019" y="467255"/>
                      <a:pt x="35582" y="453512"/>
                      <a:pt x="39019" y="443205"/>
                    </a:cubicBezTo>
                    <a:cubicBezTo>
                      <a:pt x="45892" y="432898"/>
                      <a:pt x="66512" y="426027"/>
                      <a:pt x="66512" y="408848"/>
                    </a:cubicBezTo>
                    <a:cubicBezTo>
                      <a:pt x="66512" y="401977"/>
                      <a:pt x="45892" y="401977"/>
                      <a:pt x="42455" y="398541"/>
                    </a:cubicBezTo>
                    <a:cubicBezTo>
                      <a:pt x="32145" y="388234"/>
                      <a:pt x="4652" y="367620"/>
                      <a:pt x="4652" y="364184"/>
                    </a:cubicBezTo>
                    <a:cubicBezTo>
                      <a:pt x="4652" y="360748"/>
                      <a:pt x="8088" y="350441"/>
                      <a:pt x="11525" y="340134"/>
                    </a:cubicBezTo>
                    <a:cubicBezTo>
                      <a:pt x="25272" y="312649"/>
                      <a:pt x="35582" y="292034"/>
                      <a:pt x="28708" y="285163"/>
                    </a:cubicBezTo>
                    <a:cubicBezTo>
                      <a:pt x="18398" y="271420"/>
                      <a:pt x="-5658" y="213013"/>
                      <a:pt x="1215" y="209578"/>
                    </a:cubicBezTo>
                    <a:cubicBezTo>
                      <a:pt x="35582" y="195835"/>
                      <a:pt x="28708" y="182092"/>
                      <a:pt x="28708" y="175221"/>
                    </a:cubicBezTo>
                    <a:cubicBezTo>
                      <a:pt x="28708" y="171785"/>
                      <a:pt x="28708" y="130556"/>
                      <a:pt x="28708" y="123685"/>
                    </a:cubicBezTo>
                    <a:cubicBezTo>
                      <a:pt x="49329" y="123685"/>
                      <a:pt x="138681" y="127121"/>
                      <a:pt x="148991" y="127121"/>
                    </a:cubicBezTo>
                    <a:cubicBezTo>
                      <a:pt x="155865" y="127121"/>
                      <a:pt x="166175" y="120249"/>
                      <a:pt x="190231" y="99635"/>
                    </a:cubicBezTo>
                    <a:cubicBezTo>
                      <a:pt x="200541" y="85892"/>
                      <a:pt x="214288" y="72150"/>
                      <a:pt x="217724" y="72150"/>
                    </a:cubicBezTo>
                    <a:cubicBezTo>
                      <a:pt x="217724" y="72150"/>
                      <a:pt x="221161" y="72150"/>
                      <a:pt x="224598" y="72150"/>
                    </a:cubicBezTo>
                    <a:cubicBezTo>
                      <a:pt x="231471" y="72150"/>
                      <a:pt x="234908" y="75585"/>
                      <a:pt x="241781" y="85892"/>
                    </a:cubicBezTo>
                    <a:cubicBezTo>
                      <a:pt x="248654" y="99635"/>
                      <a:pt x="255527" y="137428"/>
                      <a:pt x="258964" y="137428"/>
                    </a:cubicBezTo>
                    <a:cubicBezTo>
                      <a:pt x="262401" y="137428"/>
                      <a:pt x="272711" y="137428"/>
                      <a:pt x="276147" y="133992"/>
                    </a:cubicBezTo>
                    <a:cubicBezTo>
                      <a:pt x="283021" y="120249"/>
                      <a:pt x="296767" y="96199"/>
                      <a:pt x="300204" y="92764"/>
                    </a:cubicBezTo>
                    <a:cubicBezTo>
                      <a:pt x="307077" y="85892"/>
                      <a:pt x="344880" y="92764"/>
                      <a:pt x="368937" y="89328"/>
                    </a:cubicBezTo>
                    <a:cubicBezTo>
                      <a:pt x="389557" y="82457"/>
                      <a:pt x="399867" y="51535"/>
                      <a:pt x="403303" y="51535"/>
                    </a:cubicBezTo>
                    <a:cubicBezTo>
                      <a:pt x="410177" y="41228"/>
                      <a:pt x="458290" y="30921"/>
                      <a:pt x="478910" y="30921"/>
                    </a:cubicBezTo>
                    <a:cubicBezTo>
                      <a:pt x="478910" y="30921"/>
                      <a:pt x="496093" y="30921"/>
                      <a:pt x="502966" y="30921"/>
                    </a:cubicBezTo>
                    <a:cubicBezTo>
                      <a:pt x="509839" y="34357"/>
                      <a:pt x="523586" y="34357"/>
                      <a:pt x="523586" y="20614"/>
                    </a:cubicBezTo>
                    <a:cubicBezTo>
                      <a:pt x="523586" y="10307"/>
                      <a:pt x="527023" y="0"/>
                      <a:pt x="537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6" name="Isle of Turkey/Insel der Türkei">
                <a:extLst>
                  <a:ext uri="{FF2B5EF4-FFF2-40B4-BE49-F238E27FC236}">
                    <a16:creationId xmlns:a16="http://schemas.microsoft.com/office/drawing/2014/main" id="{28B2783D-6A62-43F9-A7E0-F7D2DE7C6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3157" y="5352430"/>
                <a:ext cx="41150" cy="48498"/>
              </a:xfrm>
              <a:custGeom>
                <a:avLst/>
                <a:gdLst>
                  <a:gd name="T0" fmla="*/ 1 w 12"/>
                  <a:gd name="T1" fmla="*/ 12 h 14"/>
                  <a:gd name="T2" fmla="*/ 9 w 12"/>
                  <a:gd name="T3" fmla="*/ 12 h 14"/>
                  <a:gd name="T4" fmla="*/ 11 w 12"/>
                  <a:gd name="T5" fmla="*/ 6 h 14"/>
                  <a:gd name="T6" fmla="*/ 4 w 12"/>
                  <a:gd name="T7" fmla="*/ 0 h 14"/>
                  <a:gd name="T8" fmla="*/ 1 w 12"/>
                  <a:gd name="T9" fmla="*/ 6 h 14"/>
                  <a:gd name="T10" fmla="*/ 1 w 12"/>
                  <a:gd name="T1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4">
                    <a:moveTo>
                      <a:pt x="1" y="12"/>
                    </a:moveTo>
                    <a:cubicBezTo>
                      <a:pt x="2" y="13"/>
                      <a:pt x="7" y="14"/>
                      <a:pt x="9" y="12"/>
                    </a:cubicBezTo>
                    <a:cubicBezTo>
                      <a:pt x="10" y="11"/>
                      <a:pt x="12" y="7"/>
                      <a:pt x="11" y="6"/>
                    </a:cubicBezTo>
                    <a:cubicBezTo>
                      <a:pt x="10" y="5"/>
                      <a:pt x="6" y="0"/>
                      <a:pt x="4" y="0"/>
                    </a:cubicBezTo>
                    <a:cubicBezTo>
                      <a:pt x="2" y="1"/>
                      <a:pt x="1" y="4"/>
                      <a:pt x="1" y="6"/>
                    </a:cubicBezTo>
                    <a:cubicBezTo>
                      <a:pt x="1" y="6"/>
                      <a:pt x="0" y="11"/>
                      <a:pt x="1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Ireland/Irland">
                <a:extLst>
                  <a:ext uri="{FF2B5EF4-FFF2-40B4-BE49-F238E27FC236}">
                    <a16:creationId xmlns:a16="http://schemas.microsoft.com/office/drawing/2014/main" id="{EB2B8723-2A42-479C-9C6B-F4B924AA2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152" y="2377870"/>
                <a:ext cx="518784" cy="562874"/>
              </a:xfrm>
              <a:custGeom>
                <a:avLst/>
                <a:gdLst>
                  <a:gd name="T0" fmla="*/ 12 w 151"/>
                  <a:gd name="T1" fmla="*/ 159 h 164"/>
                  <a:gd name="T2" fmla="*/ 68 w 151"/>
                  <a:gd name="T3" fmla="*/ 154 h 164"/>
                  <a:gd name="T4" fmla="*/ 101 w 151"/>
                  <a:gd name="T5" fmla="*/ 153 h 164"/>
                  <a:gd name="T6" fmla="*/ 108 w 151"/>
                  <a:gd name="T7" fmla="*/ 161 h 164"/>
                  <a:gd name="T8" fmla="*/ 117 w 151"/>
                  <a:gd name="T9" fmla="*/ 159 h 164"/>
                  <a:gd name="T10" fmla="*/ 120 w 151"/>
                  <a:gd name="T11" fmla="*/ 151 h 164"/>
                  <a:gd name="T12" fmla="*/ 137 w 151"/>
                  <a:gd name="T13" fmla="*/ 123 h 164"/>
                  <a:gd name="T14" fmla="*/ 145 w 151"/>
                  <a:gd name="T15" fmla="*/ 78 h 164"/>
                  <a:gd name="T16" fmla="*/ 149 w 151"/>
                  <a:gd name="T17" fmla="*/ 74 h 164"/>
                  <a:gd name="T18" fmla="*/ 141 w 151"/>
                  <a:gd name="T19" fmla="*/ 68 h 164"/>
                  <a:gd name="T20" fmla="*/ 140 w 151"/>
                  <a:gd name="T21" fmla="*/ 52 h 164"/>
                  <a:gd name="T22" fmla="*/ 140 w 151"/>
                  <a:gd name="T23" fmla="*/ 51 h 164"/>
                  <a:gd name="T24" fmla="*/ 140 w 151"/>
                  <a:gd name="T25" fmla="*/ 50 h 164"/>
                  <a:gd name="T26" fmla="*/ 134 w 151"/>
                  <a:gd name="T27" fmla="*/ 49 h 164"/>
                  <a:gd name="T28" fmla="*/ 131 w 151"/>
                  <a:gd name="T29" fmla="*/ 53 h 164"/>
                  <a:gd name="T30" fmla="*/ 129 w 151"/>
                  <a:gd name="T31" fmla="*/ 57 h 164"/>
                  <a:gd name="T32" fmla="*/ 125 w 151"/>
                  <a:gd name="T33" fmla="*/ 58 h 164"/>
                  <a:gd name="T34" fmla="*/ 120 w 151"/>
                  <a:gd name="T35" fmla="*/ 60 h 164"/>
                  <a:gd name="T36" fmla="*/ 109 w 151"/>
                  <a:gd name="T37" fmla="*/ 38 h 164"/>
                  <a:gd name="T38" fmla="*/ 128 w 151"/>
                  <a:gd name="T39" fmla="*/ 32 h 164"/>
                  <a:gd name="T40" fmla="*/ 137 w 151"/>
                  <a:gd name="T41" fmla="*/ 21 h 164"/>
                  <a:gd name="T42" fmla="*/ 138 w 151"/>
                  <a:gd name="T43" fmla="*/ 17 h 164"/>
                  <a:gd name="T44" fmla="*/ 138 w 151"/>
                  <a:gd name="T45" fmla="*/ 17 h 164"/>
                  <a:gd name="T46" fmla="*/ 138 w 151"/>
                  <a:gd name="T47" fmla="*/ 15 h 164"/>
                  <a:gd name="T48" fmla="*/ 151 w 151"/>
                  <a:gd name="T49" fmla="*/ 8 h 164"/>
                  <a:gd name="T50" fmla="*/ 140 w 151"/>
                  <a:gd name="T51" fmla="*/ 0 h 164"/>
                  <a:gd name="T52" fmla="*/ 107 w 151"/>
                  <a:gd name="T53" fmla="*/ 4 h 164"/>
                  <a:gd name="T54" fmla="*/ 96 w 151"/>
                  <a:gd name="T55" fmla="*/ 23 h 164"/>
                  <a:gd name="T56" fmla="*/ 96 w 151"/>
                  <a:gd name="T57" fmla="*/ 34 h 164"/>
                  <a:gd name="T58" fmla="*/ 57 w 151"/>
                  <a:gd name="T59" fmla="*/ 22 h 164"/>
                  <a:gd name="T60" fmla="*/ 47 w 151"/>
                  <a:gd name="T61" fmla="*/ 41 h 164"/>
                  <a:gd name="T62" fmla="*/ 52 w 151"/>
                  <a:gd name="T63" fmla="*/ 53 h 164"/>
                  <a:gd name="T64" fmla="*/ 34 w 151"/>
                  <a:gd name="T65" fmla="*/ 65 h 164"/>
                  <a:gd name="T66" fmla="*/ 49 w 151"/>
                  <a:gd name="T67" fmla="*/ 84 h 164"/>
                  <a:gd name="T68" fmla="*/ 17 w 151"/>
                  <a:gd name="T69" fmla="*/ 104 h 164"/>
                  <a:gd name="T70" fmla="*/ 7 w 151"/>
                  <a:gd name="T71" fmla="*/ 119 h 164"/>
                  <a:gd name="T72" fmla="*/ 2 w 151"/>
                  <a:gd name="T73" fmla="*/ 133 h 164"/>
                  <a:gd name="T74" fmla="*/ 12 w 151"/>
                  <a:gd name="T75" fmla="*/ 1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1" h="164">
                    <a:moveTo>
                      <a:pt x="12" y="159"/>
                    </a:moveTo>
                    <a:cubicBezTo>
                      <a:pt x="17" y="164"/>
                      <a:pt x="61" y="157"/>
                      <a:pt x="68" y="154"/>
                    </a:cubicBezTo>
                    <a:cubicBezTo>
                      <a:pt x="75" y="152"/>
                      <a:pt x="97" y="149"/>
                      <a:pt x="101" y="153"/>
                    </a:cubicBezTo>
                    <a:cubicBezTo>
                      <a:pt x="102" y="155"/>
                      <a:pt x="106" y="160"/>
                      <a:pt x="108" y="161"/>
                    </a:cubicBezTo>
                    <a:cubicBezTo>
                      <a:pt x="112" y="163"/>
                      <a:pt x="117" y="162"/>
                      <a:pt x="117" y="159"/>
                    </a:cubicBezTo>
                    <a:cubicBezTo>
                      <a:pt x="117" y="158"/>
                      <a:pt x="118" y="154"/>
                      <a:pt x="120" y="151"/>
                    </a:cubicBezTo>
                    <a:cubicBezTo>
                      <a:pt x="125" y="143"/>
                      <a:pt x="136" y="129"/>
                      <a:pt x="137" y="123"/>
                    </a:cubicBezTo>
                    <a:cubicBezTo>
                      <a:pt x="139" y="116"/>
                      <a:pt x="140" y="88"/>
                      <a:pt x="145" y="78"/>
                    </a:cubicBezTo>
                    <a:cubicBezTo>
                      <a:pt x="145" y="76"/>
                      <a:pt x="148" y="74"/>
                      <a:pt x="149" y="74"/>
                    </a:cubicBezTo>
                    <a:cubicBezTo>
                      <a:pt x="145" y="71"/>
                      <a:pt x="142" y="68"/>
                      <a:pt x="141" y="68"/>
                    </a:cubicBezTo>
                    <a:cubicBezTo>
                      <a:pt x="141" y="67"/>
                      <a:pt x="140" y="65"/>
                      <a:pt x="140" y="52"/>
                    </a:cubicBezTo>
                    <a:cubicBezTo>
                      <a:pt x="140" y="51"/>
                      <a:pt x="140" y="51"/>
                      <a:pt x="140" y="51"/>
                    </a:cubicBezTo>
                    <a:cubicBezTo>
                      <a:pt x="140" y="51"/>
                      <a:pt x="140" y="50"/>
                      <a:pt x="140" y="50"/>
                    </a:cubicBezTo>
                    <a:cubicBezTo>
                      <a:pt x="139" y="49"/>
                      <a:pt x="134" y="49"/>
                      <a:pt x="134" y="49"/>
                    </a:cubicBezTo>
                    <a:cubicBezTo>
                      <a:pt x="132" y="49"/>
                      <a:pt x="132" y="51"/>
                      <a:pt x="131" y="53"/>
                    </a:cubicBezTo>
                    <a:cubicBezTo>
                      <a:pt x="131" y="54"/>
                      <a:pt x="130" y="57"/>
                      <a:pt x="129" y="57"/>
                    </a:cubicBezTo>
                    <a:cubicBezTo>
                      <a:pt x="128" y="57"/>
                      <a:pt x="126" y="58"/>
                      <a:pt x="125" y="58"/>
                    </a:cubicBezTo>
                    <a:cubicBezTo>
                      <a:pt x="123" y="59"/>
                      <a:pt x="121" y="60"/>
                      <a:pt x="120" y="60"/>
                    </a:cubicBezTo>
                    <a:cubicBezTo>
                      <a:pt x="118" y="59"/>
                      <a:pt x="109" y="41"/>
                      <a:pt x="109" y="38"/>
                    </a:cubicBezTo>
                    <a:cubicBezTo>
                      <a:pt x="110" y="36"/>
                      <a:pt x="125" y="32"/>
                      <a:pt x="128" y="32"/>
                    </a:cubicBezTo>
                    <a:cubicBezTo>
                      <a:pt x="130" y="32"/>
                      <a:pt x="133" y="29"/>
                      <a:pt x="137" y="21"/>
                    </a:cubicBezTo>
                    <a:cubicBezTo>
                      <a:pt x="138" y="20"/>
                      <a:pt x="138" y="18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8" y="16"/>
                      <a:pt x="138" y="15"/>
                      <a:pt x="138" y="15"/>
                    </a:cubicBezTo>
                    <a:cubicBezTo>
                      <a:pt x="138" y="14"/>
                      <a:pt x="145" y="12"/>
                      <a:pt x="151" y="8"/>
                    </a:cubicBezTo>
                    <a:cubicBezTo>
                      <a:pt x="147" y="4"/>
                      <a:pt x="144" y="0"/>
                      <a:pt x="140" y="0"/>
                    </a:cubicBezTo>
                    <a:cubicBezTo>
                      <a:pt x="134" y="0"/>
                      <a:pt x="110" y="1"/>
                      <a:pt x="107" y="4"/>
                    </a:cubicBezTo>
                    <a:cubicBezTo>
                      <a:pt x="104" y="8"/>
                      <a:pt x="96" y="19"/>
                      <a:pt x="96" y="23"/>
                    </a:cubicBezTo>
                    <a:cubicBezTo>
                      <a:pt x="96" y="26"/>
                      <a:pt x="99" y="31"/>
                      <a:pt x="96" y="34"/>
                    </a:cubicBezTo>
                    <a:cubicBezTo>
                      <a:pt x="93" y="37"/>
                      <a:pt x="60" y="19"/>
                      <a:pt x="57" y="22"/>
                    </a:cubicBezTo>
                    <a:cubicBezTo>
                      <a:pt x="54" y="26"/>
                      <a:pt x="45" y="38"/>
                      <a:pt x="47" y="41"/>
                    </a:cubicBezTo>
                    <a:cubicBezTo>
                      <a:pt x="50" y="43"/>
                      <a:pt x="57" y="48"/>
                      <a:pt x="52" y="53"/>
                    </a:cubicBezTo>
                    <a:cubicBezTo>
                      <a:pt x="47" y="58"/>
                      <a:pt x="34" y="62"/>
                      <a:pt x="34" y="65"/>
                    </a:cubicBezTo>
                    <a:cubicBezTo>
                      <a:pt x="34" y="69"/>
                      <a:pt x="49" y="80"/>
                      <a:pt x="49" y="84"/>
                    </a:cubicBezTo>
                    <a:cubicBezTo>
                      <a:pt x="49" y="88"/>
                      <a:pt x="21" y="100"/>
                      <a:pt x="17" y="104"/>
                    </a:cubicBezTo>
                    <a:cubicBezTo>
                      <a:pt x="14" y="107"/>
                      <a:pt x="13" y="117"/>
                      <a:pt x="7" y="119"/>
                    </a:cubicBezTo>
                    <a:cubicBezTo>
                      <a:pt x="2" y="120"/>
                      <a:pt x="0" y="125"/>
                      <a:pt x="2" y="133"/>
                    </a:cubicBezTo>
                    <a:cubicBezTo>
                      <a:pt x="5" y="140"/>
                      <a:pt x="7" y="154"/>
                      <a:pt x="12" y="15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Hungary/Ungarn">
                <a:extLst>
                  <a:ext uri="{FF2B5EF4-FFF2-40B4-BE49-F238E27FC236}">
                    <a16:creationId xmlns:a16="http://schemas.microsoft.com/office/drawing/2014/main" id="{B7BB3F7F-E591-45BA-9722-9B3CCAE3B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726" y="3998888"/>
                <a:ext cx="745110" cy="457059"/>
              </a:xfrm>
              <a:custGeom>
                <a:avLst/>
                <a:gdLst>
                  <a:gd name="T0" fmla="*/ 131 w 217"/>
                  <a:gd name="T1" fmla="*/ 121 h 133"/>
                  <a:gd name="T2" fmla="*/ 154 w 217"/>
                  <a:gd name="T3" fmla="*/ 116 h 133"/>
                  <a:gd name="T4" fmla="*/ 173 w 217"/>
                  <a:gd name="T5" fmla="*/ 79 h 133"/>
                  <a:gd name="T6" fmla="*/ 193 w 217"/>
                  <a:gd name="T7" fmla="*/ 42 h 133"/>
                  <a:gd name="T8" fmla="*/ 217 w 217"/>
                  <a:gd name="T9" fmla="*/ 25 h 133"/>
                  <a:gd name="T10" fmla="*/ 201 w 217"/>
                  <a:gd name="T11" fmla="*/ 15 h 133"/>
                  <a:gd name="T12" fmla="*/ 191 w 217"/>
                  <a:gd name="T13" fmla="*/ 7 h 133"/>
                  <a:gd name="T14" fmla="*/ 170 w 217"/>
                  <a:gd name="T15" fmla="*/ 10 h 133"/>
                  <a:gd name="T16" fmla="*/ 160 w 217"/>
                  <a:gd name="T17" fmla="*/ 5 h 133"/>
                  <a:gd name="T18" fmla="*/ 150 w 217"/>
                  <a:gd name="T19" fmla="*/ 0 h 133"/>
                  <a:gd name="T20" fmla="*/ 144 w 217"/>
                  <a:gd name="T21" fmla="*/ 8 h 133"/>
                  <a:gd name="T22" fmla="*/ 142 w 217"/>
                  <a:gd name="T23" fmla="*/ 12 h 133"/>
                  <a:gd name="T24" fmla="*/ 125 w 217"/>
                  <a:gd name="T25" fmla="*/ 17 h 133"/>
                  <a:gd name="T26" fmla="*/ 101 w 217"/>
                  <a:gd name="T27" fmla="*/ 25 h 133"/>
                  <a:gd name="T28" fmla="*/ 99 w 217"/>
                  <a:gd name="T29" fmla="*/ 29 h 133"/>
                  <a:gd name="T30" fmla="*/ 90 w 217"/>
                  <a:gd name="T31" fmla="*/ 37 h 133"/>
                  <a:gd name="T32" fmla="*/ 78 w 217"/>
                  <a:gd name="T33" fmla="*/ 38 h 133"/>
                  <a:gd name="T34" fmla="*/ 48 w 217"/>
                  <a:gd name="T35" fmla="*/ 37 h 133"/>
                  <a:gd name="T36" fmla="*/ 29 w 217"/>
                  <a:gd name="T37" fmla="*/ 28 h 133"/>
                  <a:gd name="T38" fmla="*/ 14 w 217"/>
                  <a:gd name="T39" fmla="*/ 40 h 133"/>
                  <a:gd name="T40" fmla="*/ 8 w 217"/>
                  <a:gd name="T41" fmla="*/ 45 h 133"/>
                  <a:gd name="T42" fmla="*/ 4 w 217"/>
                  <a:gd name="T43" fmla="*/ 61 h 133"/>
                  <a:gd name="T44" fmla="*/ 1 w 217"/>
                  <a:gd name="T45" fmla="*/ 73 h 133"/>
                  <a:gd name="T46" fmla="*/ 6 w 217"/>
                  <a:gd name="T47" fmla="*/ 97 h 133"/>
                  <a:gd name="T48" fmla="*/ 6 w 217"/>
                  <a:gd name="T49" fmla="*/ 97 h 133"/>
                  <a:gd name="T50" fmla="*/ 22 w 217"/>
                  <a:gd name="T51" fmla="*/ 116 h 133"/>
                  <a:gd name="T52" fmla="*/ 68 w 217"/>
                  <a:gd name="T53" fmla="*/ 133 h 133"/>
                  <a:gd name="T54" fmla="*/ 82 w 217"/>
                  <a:gd name="T55" fmla="*/ 131 h 133"/>
                  <a:gd name="T56" fmla="*/ 131 w 217"/>
                  <a:gd name="T57" fmla="*/ 12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7" h="133">
                    <a:moveTo>
                      <a:pt x="131" y="121"/>
                    </a:moveTo>
                    <a:cubicBezTo>
                      <a:pt x="143" y="119"/>
                      <a:pt x="153" y="117"/>
                      <a:pt x="154" y="116"/>
                    </a:cubicBezTo>
                    <a:cubicBezTo>
                      <a:pt x="155" y="115"/>
                      <a:pt x="165" y="95"/>
                      <a:pt x="173" y="79"/>
                    </a:cubicBezTo>
                    <a:cubicBezTo>
                      <a:pt x="192" y="44"/>
                      <a:pt x="192" y="42"/>
                      <a:pt x="193" y="42"/>
                    </a:cubicBezTo>
                    <a:cubicBezTo>
                      <a:pt x="194" y="42"/>
                      <a:pt x="208" y="31"/>
                      <a:pt x="217" y="25"/>
                    </a:cubicBezTo>
                    <a:cubicBezTo>
                      <a:pt x="214" y="23"/>
                      <a:pt x="206" y="18"/>
                      <a:pt x="201" y="15"/>
                    </a:cubicBezTo>
                    <a:cubicBezTo>
                      <a:pt x="196" y="12"/>
                      <a:pt x="192" y="8"/>
                      <a:pt x="191" y="7"/>
                    </a:cubicBezTo>
                    <a:cubicBezTo>
                      <a:pt x="187" y="8"/>
                      <a:pt x="173" y="10"/>
                      <a:pt x="170" y="10"/>
                    </a:cubicBezTo>
                    <a:cubicBezTo>
                      <a:pt x="168" y="10"/>
                      <a:pt x="164" y="7"/>
                      <a:pt x="160" y="5"/>
                    </a:cubicBezTo>
                    <a:cubicBezTo>
                      <a:pt x="155" y="2"/>
                      <a:pt x="152" y="0"/>
                      <a:pt x="150" y="0"/>
                    </a:cubicBezTo>
                    <a:cubicBezTo>
                      <a:pt x="147" y="0"/>
                      <a:pt x="146" y="4"/>
                      <a:pt x="144" y="8"/>
                    </a:cubicBezTo>
                    <a:cubicBezTo>
                      <a:pt x="143" y="10"/>
                      <a:pt x="142" y="12"/>
                      <a:pt x="142" y="12"/>
                    </a:cubicBezTo>
                    <a:cubicBezTo>
                      <a:pt x="141" y="13"/>
                      <a:pt x="132" y="15"/>
                      <a:pt x="125" y="17"/>
                    </a:cubicBezTo>
                    <a:cubicBezTo>
                      <a:pt x="111" y="21"/>
                      <a:pt x="102" y="23"/>
                      <a:pt x="101" y="25"/>
                    </a:cubicBezTo>
                    <a:cubicBezTo>
                      <a:pt x="100" y="25"/>
                      <a:pt x="100" y="27"/>
                      <a:pt x="99" y="29"/>
                    </a:cubicBezTo>
                    <a:cubicBezTo>
                      <a:pt x="97" y="33"/>
                      <a:pt x="96" y="37"/>
                      <a:pt x="90" y="37"/>
                    </a:cubicBezTo>
                    <a:cubicBezTo>
                      <a:pt x="87" y="37"/>
                      <a:pt x="83" y="38"/>
                      <a:pt x="78" y="38"/>
                    </a:cubicBezTo>
                    <a:cubicBezTo>
                      <a:pt x="67" y="39"/>
                      <a:pt x="54" y="40"/>
                      <a:pt x="48" y="37"/>
                    </a:cubicBezTo>
                    <a:cubicBezTo>
                      <a:pt x="40" y="34"/>
                      <a:pt x="31" y="29"/>
                      <a:pt x="29" y="28"/>
                    </a:cubicBezTo>
                    <a:cubicBezTo>
                      <a:pt x="29" y="30"/>
                      <a:pt x="19" y="37"/>
                      <a:pt x="14" y="40"/>
                    </a:cubicBezTo>
                    <a:cubicBezTo>
                      <a:pt x="11" y="42"/>
                      <a:pt x="9" y="44"/>
                      <a:pt x="8" y="45"/>
                    </a:cubicBezTo>
                    <a:cubicBezTo>
                      <a:pt x="6" y="46"/>
                      <a:pt x="5" y="52"/>
                      <a:pt x="4" y="61"/>
                    </a:cubicBezTo>
                    <a:cubicBezTo>
                      <a:pt x="3" y="65"/>
                      <a:pt x="2" y="72"/>
                      <a:pt x="1" y="73"/>
                    </a:cubicBezTo>
                    <a:cubicBezTo>
                      <a:pt x="0" y="80"/>
                      <a:pt x="5" y="93"/>
                      <a:pt x="6" y="97"/>
                    </a:cubicBezTo>
                    <a:cubicBezTo>
                      <a:pt x="6" y="97"/>
                      <a:pt x="6" y="97"/>
                      <a:pt x="6" y="97"/>
                    </a:cubicBezTo>
                    <a:cubicBezTo>
                      <a:pt x="7" y="100"/>
                      <a:pt x="21" y="115"/>
                      <a:pt x="22" y="116"/>
                    </a:cubicBezTo>
                    <a:cubicBezTo>
                      <a:pt x="23" y="117"/>
                      <a:pt x="64" y="133"/>
                      <a:pt x="68" y="133"/>
                    </a:cubicBezTo>
                    <a:cubicBezTo>
                      <a:pt x="69" y="133"/>
                      <a:pt x="75" y="132"/>
                      <a:pt x="82" y="131"/>
                    </a:cubicBezTo>
                    <a:cubicBezTo>
                      <a:pt x="96" y="128"/>
                      <a:pt x="116" y="124"/>
                      <a:pt x="131" y="1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Greece/Griechenland">
                <a:extLst>
                  <a:ext uri="{FF2B5EF4-FFF2-40B4-BE49-F238E27FC236}">
                    <a16:creationId xmlns:a16="http://schemas.microsoft.com/office/drawing/2014/main" id="{6E667A46-D808-4E98-B646-714D056C1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789" y="5141528"/>
                <a:ext cx="1166450" cy="1022145"/>
              </a:xfrm>
              <a:custGeom>
                <a:avLst/>
                <a:gdLst>
                  <a:gd name="connsiteX0" fmla="*/ 618604 w 1166450"/>
                  <a:gd name="connsiteY0" fmla="*/ 908983 h 1022145"/>
                  <a:gd name="connsiteX1" fmla="*/ 642698 w 1166450"/>
                  <a:gd name="connsiteY1" fmla="*/ 943274 h 1022145"/>
                  <a:gd name="connsiteX2" fmla="*/ 666792 w 1166450"/>
                  <a:gd name="connsiteY2" fmla="*/ 929558 h 1022145"/>
                  <a:gd name="connsiteX3" fmla="*/ 801033 w 1166450"/>
                  <a:gd name="connsiteY3" fmla="*/ 936416 h 1022145"/>
                  <a:gd name="connsiteX4" fmla="*/ 832012 w 1166450"/>
                  <a:gd name="connsiteY4" fmla="*/ 956991 h 1022145"/>
                  <a:gd name="connsiteX5" fmla="*/ 883643 w 1166450"/>
                  <a:gd name="connsiteY5" fmla="*/ 950133 h 1022145"/>
                  <a:gd name="connsiteX6" fmla="*/ 900853 w 1166450"/>
                  <a:gd name="connsiteY6" fmla="*/ 926129 h 1022145"/>
                  <a:gd name="connsiteX7" fmla="*/ 907737 w 1166450"/>
                  <a:gd name="connsiteY7" fmla="*/ 970708 h 1022145"/>
                  <a:gd name="connsiteX8" fmla="*/ 845780 w 1166450"/>
                  <a:gd name="connsiteY8" fmla="*/ 987854 h 1022145"/>
                  <a:gd name="connsiteX9" fmla="*/ 811359 w 1166450"/>
                  <a:gd name="connsiteY9" fmla="*/ 1011858 h 1022145"/>
                  <a:gd name="connsiteX10" fmla="*/ 687445 w 1166450"/>
                  <a:gd name="connsiteY10" fmla="*/ 1022145 h 1022145"/>
                  <a:gd name="connsiteX11" fmla="*/ 673677 w 1166450"/>
                  <a:gd name="connsiteY11" fmla="*/ 991283 h 1022145"/>
                  <a:gd name="connsiteX12" fmla="*/ 539436 w 1166450"/>
                  <a:gd name="connsiteY12" fmla="*/ 977566 h 1022145"/>
                  <a:gd name="connsiteX13" fmla="*/ 522226 w 1166450"/>
                  <a:gd name="connsiteY13" fmla="*/ 915841 h 1022145"/>
                  <a:gd name="connsiteX14" fmla="*/ 577299 w 1166450"/>
                  <a:gd name="connsiteY14" fmla="*/ 919270 h 1022145"/>
                  <a:gd name="connsiteX15" fmla="*/ 618604 w 1166450"/>
                  <a:gd name="connsiteY15" fmla="*/ 908983 h 1022145"/>
                  <a:gd name="connsiteX16" fmla="*/ 1029057 w 1166450"/>
                  <a:gd name="connsiteY16" fmla="*/ 902982 h 1022145"/>
                  <a:gd name="connsiteX17" fmla="*/ 1034630 w 1166450"/>
                  <a:gd name="connsiteY17" fmla="*/ 905554 h 1022145"/>
                  <a:gd name="connsiteX18" fmla="*/ 1038059 w 1166450"/>
                  <a:gd name="connsiteY18" fmla="*/ 946704 h 1022145"/>
                  <a:gd name="connsiteX19" fmla="*/ 1038059 w 1166450"/>
                  <a:gd name="connsiteY19" fmla="*/ 974137 h 1022145"/>
                  <a:gd name="connsiteX20" fmla="*/ 1020913 w 1166450"/>
                  <a:gd name="connsiteY20" fmla="*/ 991283 h 1022145"/>
                  <a:gd name="connsiteX21" fmla="*/ 1014054 w 1166450"/>
                  <a:gd name="connsiteY21" fmla="*/ 953562 h 1022145"/>
                  <a:gd name="connsiteX22" fmla="*/ 1020913 w 1166450"/>
                  <a:gd name="connsiteY22" fmla="*/ 905554 h 1022145"/>
                  <a:gd name="connsiteX23" fmla="*/ 1029057 w 1166450"/>
                  <a:gd name="connsiteY23" fmla="*/ 902982 h 1022145"/>
                  <a:gd name="connsiteX24" fmla="*/ 946218 w 1166450"/>
                  <a:gd name="connsiteY24" fmla="*/ 843746 h 1022145"/>
                  <a:gd name="connsiteX25" fmla="*/ 958981 w 1166450"/>
                  <a:gd name="connsiteY25" fmla="*/ 850139 h 1022145"/>
                  <a:gd name="connsiteX26" fmla="*/ 986208 w 1166450"/>
                  <a:gd name="connsiteY26" fmla="*/ 894463 h 1022145"/>
                  <a:gd name="connsiteX27" fmla="*/ 938561 w 1166450"/>
                  <a:gd name="connsiteY27" fmla="*/ 914921 h 1022145"/>
                  <a:gd name="connsiteX28" fmla="*/ 938561 w 1166450"/>
                  <a:gd name="connsiteY28" fmla="*/ 884235 h 1022145"/>
                  <a:gd name="connsiteX29" fmla="*/ 938561 w 1166450"/>
                  <a:gd name="connsiteY29" fmla="*/ 850139 h 1022145"/>
                  <a:gd name="connsiteX30" fmla="*/ 946218 w 1166450"/>
                  <a:gd name="connsiteY30" fmla="*/ 843746 h 1022145"/>
                  <a:gd name="connsiteX31" fmla="*/ 1164917 w 1166450"/>
                  <a:gd name="connsiteY31" fmla="*/ 794840 h 1022145"/>
                  <a:gd name="connsiteX32" fmla="*/ 1164917 w 1166450"/>
                  <a:gd name="connsiteY32" fmla="*/ 846278 h 1022145"/>
                  <a:gd name="connsiteX33" fmla="*/ 1113160 w 1166450"/>
                  <a:gd name="connsiteY33" fmla="*/ 904574 h 1022145"/>
                  <a:gd name="connsiteX34" fmla="*/ 1092457 w 1166450"/>
                  <a:gd name="connsiteY34" fmla="*/ 883999 h 1022145"/>
                  <a:gd name="connsiteX35" fmla="*/ 1092457 w 1166450"/>
                  <a:gd name="connsiteY35" fmla="*/ 835991 h 1022145"/>
                  <a:gd name="connsiteX36" fmla="*/ 1164917 w 1166450"/>
                  <a:gd name="connsiteY36" fmla="*/ 794840 h 1022145"/>
                  <a:gd name="connsiteX37" fmla="*/ 656129 w 1166450"/>
                  <a:gd name="connsiteY37" fmla="*/ 778674 h 1022145"/>
                  <a:gd name="connsiteX38" fmla="*/ 662809 w 1166450"/>
                  <a:gd name="connsiteY38" fmla="*/ 806108 h 1022145"/>
                  <a:gd name="connsiteX39" fmla="*/ 639428 w 1166450"/>
                  <a:gd name="connsiteY39" fmla="*/ 816395 h 1022145"/>
                  <a:gd name="connsiteX40" fmla="*/ 629408 w 1166450"/>
                  <a:gd name="connsiteY40" fmla="*/ 785533 h 1022145"/>
                  <a:gd name="connsiteX41" fmla="*/ 656129 w 1166450"/>
                  <a:gd name="connsiteY41" fmla="*/ 778674 h 1022145"/>
                  <a:gd name="connsiteX42" fmla="*/ 787557 w 1166450"/>
                  <a:gd name="connsiteY42" fmla="*/ 775245 h 1022145"/>
                  <a:gd name="connsiteX43" fmla="*/ 808305 w 1166450"/>
                  <a:gd name="connsiteY43" fmla="*/ 805306 h 1022145"/>
                  <a:gd name="connsiteX44" fmla="*/ 773725 w 1166450"/>
                  <a:gd name="connsiteY44" fmla="*/ 811986 h 1022145"/>
                  <a:gd name="connsiteX45" fmla="*/ 749519 w 1166450"/>
                  <a:gd name="connsiteY45" fmla="*/ 791946 h 1022145"/>
                  <a:gd name="connsiteX46" fmla="*/ 787557 w 1166450"/>
                  <a:gd name="connsiteY46" fmla="*/ 775245 h 1022145"/>
                  <a:gd name="connsiteX47" fmla="*/ 896850 w 1166450"/>
                  <a:gd name="connsiteY47" fmla="*/ 770836 h 1022145"/>
                  <a:gd name="connsiteX48" fmla="*/ 937633 w 1166450"/>
                  <a:gd name="connsiteY48" fmla="*/ 795269 h 1022145"/>
                  <a:gd name="connsiteX49" fmla="*/ 910445 w 1166450"/>
                  <a:gd name="connsiteY49" fmla="*/ 826682 h 1022145"/>
                  <a:gd name="connsiteX50" fmla="*/ 883256 w 1166450"/>
                  <a:gd name="connsiteY50" fmla="*/ 816211 h 1022145"/>
                  <a:gd name="connsiteX51" fmla="*/ 896850 w 1166450"/>
                  <a:gd name="connsiteY51" fmla="*/ 770836 h 1022145"/>
                  <a:gd name="connsiteX52" fmla="*/ 851904 w 1166450"/>
                  <a:gd name="connsiteY52" fmla="*/ 739974 h 1022145"/>
                  <a:gd name="connsiteX53" fmla="*/ 865620 w 1166450"/>
                  <a:gd name="connsiteY53" fmla="*/ 757497 h 1022145"/>
                  <a:gd name="connsiteX54" fmla="*/ 845045 w 1166450"/>
                  <a:gd name="connsiteY54" fmla="*/ 785533 h 1022145"/>
                  <a:gd name="connsiteX55" fmla="*/ 824470 w 1166450"/>
                  <a:gd name="connsiteY55" fmla="*/ 771515 h 1022145"/>
                  <a:gd name="connsiteX56" fmla="*/ 851904 w 1166450"/>
                  <a:gd name="connsiteY56" fmla="*/ 739974 h 1022145"/>
                  <a:gd name="connsiteX57" fmla="*/ 690732 w 1166450"/>
                  <a:gd name="connsiteY57" fmla="*/ 729266 h 1022145"/>
                  <a:gd name="connsiteX58" fmla="*/ 708368 w 1166450"/>
                  <a:gd name="connsiteY58" fmla="*/ 753516 h 1022145"/>
                  <a:gd name="connsiteX59" fmla="*/ 690732 w 1166450"/>
                  <a:gd name="connsiteY59" fmla="*/ 770836 h 1022145"/>
                  <a:gd name="connsiteX60" fmla="*/ 673097 w 1166450"/>
                  <a:gd name="connsiteY60" fmla="*/ 760444 h 1022145"/>
                  <a:gd name="connsiteX61" fmla="*/ 690732 w 1166450"/>
                  <a:gd name="connsiteY61" fmla="*/ 729266 h 1022145"/>
                  <a:gd name="connsiteX62" fmla="*/ 795839 w 1166450"/>
                  <a:gd name="connsiteY62" fmla="*/ 713875 h 1022145"/>
                  <a:gd name="connsiteX63" fmla="*/ 808304 w 1166450"/>
                  <a:gd name="connsiteY63" fmla="*/ 716120 h 1022145"/>
                  <a:gd name="connsiteX64" fmla="*/ 804835 w 1166450"/>
                  <a:gd name="connsiteY64" fmla="*/ 747661 h 1022145"/>
                  <a:gd name="connsiteX65" fmla="*/ 735468 w 1166450"/>
                  <a:gd name="connsiteY65" fmla="*/ 754670 h 1022145"/>
                  <a:gd name="connsiteX66" fmla="*/ 728531 w 1166450"/>
                  <a:gd name="connsiteY66" fmla="*/ 730138 h 1022145"/>
                  <a:gd name="connsiteX67" fmla="*/ 795839 w 1166450"/>
                  <a:gd name="connsiteY67" fmla="*/ 713875 h 1022145"/>
                  <a:gd name="connsiteX68" fmla="*/ 635677 w 1166450"/>
                  <a:gd name="connsiteY68" fmla="*/ 637099 h 1022145"/>
                  <a:gd name="connsiteX69" fmla="*/ 656704 w 1166450"/>
                  <a:gd name="connsiteY69" fmla="*/ 667961 h 1022145"/>
                  <a:gd name="connsiteX70" fmla="*/ 663713 w 1166450"/>
                  <a:gd name="connsiteY70" fmla="*/ 702253 h 1022145"/>
                  <a:gd name="connsiteX71" fmla="*/ 635677 w 1166450"/>
                  <a:gd name="connsiteY71" fmla="*/ 733115 h 1022145"/>
                  <a:gd name="connsiteX72" fmla="*/ 621659 w 1166450"/>
                  <a:gd name="connsiteY72" fmla="*/ 695395 h 1022145"/>
                  <a:gd name="connsiteX73" fmla="*/ 635677 w 1166450"/>
                  <a:gd name="connsiteY73" fmla="*/ 637099 h 1022145"/>
                  <a:gd name="connsiteX74" fmla="*/ 886263 w 1166450"/>
                  <a:gd name="connsiteY74" fmla="*/ 634107 h 1022145"/>
                  <a:gd name="connsiteX75" fmla="*/ 893076 w 1166450"/>
                  <a:gd name="connsiteY75" fmla="*/ 671635 h 1022145"/>
                  <a:gd name="connsiteX76" fmla="*/ 838566 w 1166450"/>
                  <a:gd name="connsiteY76" fmla="*/ 709164 h 1022145"/>
                  <a:gd name="connsiteX77" fmla="*/ 821531 w 1166450"/>
                  <a:gd name="connsiteY77" fmla="*/ 685282 h 1022145"/>
                  <a:gd name="connsiteX78" fmla="*/ 886263 w 1166450"/>
                  <a:gd name="connsiteY78" fmla="*/ 634107 h 1022145"/>
                  <a:gd name="connsiteX79" fmla="*/ 778443 w 1166450"/>
                  <a:gd name="connsiteY79" fmla="*/ 467293 h 1022145"/>
                  <a:gd name="connsiteX80" fmla="*/ 811684 w 1166450"/>
                  <a:gd name="connsiteY80" fmla="*/ 472008 h 1022145"/>
                  <a:gd name="connsiteX81" fmla="*/ 811684 w 1166450"/>
                  <a:gd name="connsiteY81" fmla="*/ 550879 h 1022145"/>
                  <a:gd name="connsiteX82" fmla="*/ 770241 w 1166450"/>
                  <a:gd name="connsiteY82" fmla="*/ 550879 h 1022145"/>
                  <a:gd name="connsiteX83" fmla="*/ 752972 w 1166450"/>
                  <a:gd name="connsiteY83" fmla="*/ 475437 h 1022145"/>
                  <a:gd name="connsiteX84" fmla="*/ 778443 w 1166450"/>
                  <a:gd name="connsiteY84" fmla="*/ 467293 h 1022145"/>
                  <a:gd name="connsiteX85" fmla="*/ 646213 w 1166450"/>
                  <a:gd name="connsiteY85" fmla="*/ 407186 h 1022145"/>
                  <a:gd name="connsiteX86" fmla="*/ 649399 w 1166450"/>
                  <a:gd name="connsiteY86" fmla="*/ 407292 h 1022145"/>
                  <a:gd name="connsiteX87" fmla="*/ 673189 w 1166450"/>
                  <a:gd name="connsiteY87" fmla="*/ 437923 h 1022145"/>
                  <a:gd name="connsiteX88" fmla="*/ 673189 w 1166450"/>
                  <a:gd name="connsiteY88" fmla="*/ 458343 h 1022145"/>
                  <a:gd name="connsiteX89" fmla="*/ 642602 w 1166450"/>
                  <a:gd name="connsiteY89" fmla="*/ 458343 h 1022145"/>
                  <a:gd name="connsiteX90" fmla="*/ 629008 w 1166450"/>
                  <a:gd name="connsiteY90" fmla="*/ 431116 h 1022145"/>
                  <a:gd name="connsiteX91" fmla="*/ 646213 w 1166450"/>
                  <a:gd name="connsiteY91" fmla="*/ 407186 h 1022145"/>
                  <a:gd name="connsiteX92" fmla="*/ 794588 w 1166450"/>
                  <a:gd name="connsiteY92" fmla="*/ 390199 h 1022145"/>
                  <a:gd name="connsiteX93" fmla="*/ 818592 w 1166450"/>
                  <a:gd name="connsiteY93" fmla="*/ 410480 h 1022145"/>
                  <a:gd name="connsiteX94" fmla="*/ 839167 w 1166450"/>
                  <a:gd name="connsiteY94" fmla="*/ 437522 h 1022145"/>
                  <a:gd name="connsiteX95" fmla="*/ 822021 w 1166450"/>
                  <a:gd name="connsiteY95" fmla="*/ 457803 h 1022145"/>
                  <a:gd name="connsiteX96" fmla="*/ 787729 w 1166450"/>
                  <a:gd name="connsiteY96" fmla="*/ 434141 h 1022145"/>
                  <a:gd name="connsiteX97" fmla="*/ 760296 w 1166450"/>
                  <a:gd name="connsiteY97" fmla="*/ 444282 h 1022145"/>
                  <a:gd name="connsiteX98" fmla="*/ 743150 w 1166450"/>
                  <a:gd name="connsiteY98" fmla="*/ 413860 h 1022145"/>
                  <a:gd name="connsiteX99" fmla="*/ 794588 w 1166450"/>
                  <a:gd name="connsiteY99" fmla="*/ 390199 h 1022145"/>
                  <a:gd name="connsiteX100" fmla="*/ 554055 w 1166450"/>
                  <a:gd name="connsiteY100" fmla="*/ 362275 h 1022145"/>
                  <a:gd name="connsiteX101" fmla="*/ 581489 w 1166450"/>
                  <a:gd name="connsiteY101" fmla="*/ 379421 h 1022145"/>
                  <a:gd name="connsiteX102" fmla="*/ 571201 w 1166450"/>
                  <a:gd name="connsiteY102" fmla="*/ 403425 h 1022145"/>
                  <a:gd name="connsiteX103" fmla="*/ 536909 w 1166450"/>
                  <a:gd name="connsiteY103" fmla="*/ 413713 h 1022145"/>
                  <a:gd name="connsiteX104" fmla="*/ 526622 w 1166450"/>
                  <a:gd name="connsiteY104" fmla="*/ 389708 h 1022145"/>
                  <a:gd name="connsiteX105" fmla="*/ 554055 w 1166450"/>
                  <a:gd name="connsiteY105" fmla="*/ 362275 h 1022145"/>
                  <a:gd name="connsiteX106" fmla="*/ 710664 w 1166450"/>
                  <a:gd name="connsiteY106" fmla="*/ 266662 h 1022145"/>
                  <a:gd name="connsiteX107" fmla="*/ 735703 w 1166450"/>
                  <a:gd name="connsiteY107" fmla="*/ 269256 h 1022145"/>
                  <a:gd name="connsiteX108" fmla="*/ 742610 w 1166450"/>
                  <a:gd name="connsiteY108" fmla="*/ 307294 h 1022145"/>
                  <a:gd name="connsiteX109" fmla="*/ 687352 w 1166450"/>
                  <a:gd name="connsiteY109" fmla="*/ 321126 h 1022145"/>
                  <a:gd name="connsiteX110" fmla="*/ 687352 w 1166450"/>
                  <a:gd name="connsiteY110" fmla="*/ 290004 h 1022145"/>
                  <a:gd name="connsiteX111" fmla="*/ 690806 w 1166450"/>
                  <a:gd name="connsiteY111" fmla="*/ 269256 h 1022145"/>
                  <a:gd name="connsiteX112" fmla="*/ 710664 w 1166450"/>
                  <a:gd name="connsiteY112" fmla="*/ 266662 h 1022145"/>
                  <a:gd name="connsiteX113" fmla="*/ 704799 w 1166450"/>
                  <a:gd name="connsiteY113" fmla="*/ 148743 h 1022145"/>
                  <a:gd name="connsiteX114" fmla="*/ 717816 w 1166450"/>
                  <a:gd name="connsiteY114" fmla="*/ 152918 h 1022145"/>
                  <a:gd name="connsiteX115" fmla="*/ 717816 w 1166450"/>
                  <a:gd name="connsiteY115" fmla="*/ 179639 h 1022145"/>
                  <a:gd name="connsiteX116" fmla="*/ 701020 w 1166450"/>
                  <a:gd name="connsiteY116" fmla="*/ 182979 h 1022145"/>
                  <a:gd name="connsiteX117" fmla="*/ 680865 w 1166450"/>
                  <a:gd name="connsiteY117" fmla="*/ 176299 h 1022145"/>
                  <a:gd name="connsiteX118" fmla="*/ 694302 w 1166450"/>
                  <a:gd name="connsiteY118" fmla="*/ 149578 h 1022145"/>
                  <a:gd name="connsiteX119" fmla="*/ 704799 w 1166450"/>
                  <a:gd name="connsiteY119" fmla="*/ 148743 h 1022145"/>
                  <a:gd name="connsiteX120" fmla="*/ 650073 w 1166450"/>
                  <a:gd name="connsiteY120" fmla="*/ 121254 h 1022145"/>
                  <a:gd name="connsiteX121" fmla="*/ 667219 w 1166450"/>
                  <a:gd name="connsiteY121" fmla="*/ 145258 h 1022145"/>
                  <a:gd name="connsiteX122" fmla="*/ 650073 w 1166450"/>
                  <a:gd name="connsiteY122" fmla="*/ 162404 h 1022145"/>
                  <a:gd name="connsiteX123" fmla="*/ 622639 w 1166450"/>
                  <a:gd name="connsiteY123" fmla="*/ 169263 h 1022145"/>
                  <a:gd name="connsiteX124" fmla="*/ 622639 w 1166450"/>
                  <a:gd name="connsiteY124" fmla="*/ 131541 h 1022145"/>
                  <a:gd name="connsiteX125" fmla="*/ 650073 w 1166450"/>
                  <a:gd name="connsiteY125" fmla="*/ 121254 h 1022145"/>
                  <a:gd name="connsiteX126" fmla="*/ 601930 w 1166450"/>
                  <a:gd name="connsiteY126" fmla="*/ 4 h 1022145"/>
                  <a:gd name="connsiteX127" fmla="*/ 608103 w 1166450"/>
                  <a:gd name="connsiteY127" fmla="*/ 1239 h 1022145"/>
                  <a:gd name="connsiteX128" fmla="*/ 707736 w 1166450"/>
                  <a:gd name="connsiteY128" fmla="*/ 35587 h 1022145"/>
                  <a:gd name="connsiteX129" fmla="*/ 783320 w 1166450"/>
                  <a:gd name="connsiteY129" fmla="*/ 25283 h 1022145"/>
                  <a:gd name="connsiteX130" fmla="*/ 759270 w 1166450"/>
                  <a:gd name="connsiteY130" fmla="*/ 90545 h 1022145"/>
                  <a:gd name="connsiteX131" fmla="*/ 759270 w 1166450"/>
                  <a:gd name="connsiteY131" fmla="*/ 104285 h 1022145"/>
                  <a:gd name="connsiteX132" fmla="*/ 752399 w 1166450"/>
                  <a:gd name="connsiteY132" fmla="*/ 87110 h 1022145"/>
                  <a:gd name="connsiteX133" fmla="*/ 604668 w 1166450"/>
                  <a:gd name="connsiteY133" fmla="*/ 114589 h 1022145"/>
                  <a:gd name="connsiteX134" fmla="*/ 556569 w 1166450"/>
                  <a:gd name="connsiteY134" fmla="*/ 148938 h 1022145"/>
                  <a:gd name="connsiteX135" fmla="*/ 560005 w 1166450"/>
                  <a:gd name="connsiteY135" fmla="*/ 183286 h 1022145"/>
                  <a:gd name="connsiteX136" fmla="*/ 611539 w 1166450"/>
                  <a:gd name="connsiteY136" fmla="*/ 207330 h 1022145"/>
                  <a:gd name="connsiteX137" fmla="*/ 621846 w 1166450"/>
                  <a:gd name="connsiteY137" fmla="*/ 248549 h 1022145"/>
                  <a:gd name="connsiteX138" fmla="*/ 587490 w 1166450"/>
                  <a:gd name="connsiteY138" fmla="*/ 221070 h 1022145"/>
                  <a:gd name="connsiteX139" fmla="*/ 577183 w 1166450"/>
                  <a:gd name="connsiteY139" fmla="*/ 255419 h 1022145"/>
                  <a:gd name="connsiteX140" fmla="*/ 560005 w 1166450"/>
                  <a:gd name="connsiteY140" fmla="*/ 276028 h 1022145"/>
                  <a:gd name="connsiteX141" fmla="*/ 525649 w 1166450"/>
                  <a:gd name="connsiteY141" fmla="*/ 245114 h 1022145"/>
                  <a:gd name="connsiteX142" fmla="*/ 511906 w 1166450"/>
                  <a:gd name="connsiteY142" fmla="*/ 282898 h 1022145"/>
                  <a:gd name="connsiteX143" fmla="*/ 467243 w 1166450"/>
                  <a:gd name="connsiteY143" fmla="*/ 241679 h 1022145"/>
                  <a:gd name="connsiteX144" fmla="*/ 405402 w 1166450"/>
                  <a:gd name="connsiteY144" fmla="*/ 186721 h 1022145"/>
                  <a:gd name="connsiteX145" fmla="*/ 401967 w 1166450"/>
                  <a:gd name="connsiteY145" fmla="*/ 258853 h 1022145"/>
                  <a:gd name="connsiteX146" fmla="*/ 487857 w 1166450"/>
                  <a:gd name="connsiteY146" fmla="*/ 375639 h 1022145"/>
                  <a:gd name="connsiteX147" fmla="*/ 494728 w 1166450"/>
                  <a:gd name="connsiteY147" fmla="*/ 430597 h 1022145"/>
                  <a:gd name="connsiteX148" fmla="*/ 563440 w 1166450"/>
                  <a:gd name="connsiteY148" fmla="*/ 485555 h 1022145"/>
                  <a:gd name="connsiteX149" fmla="*/ 608103 w 1166450"/>
                  <a:gd name="connsiteY149" fmla="*/ 492424 h 1022145"/>
                  <a:gd name="connsiteX150" fmla="*/ 625282 w 1166450"/>
                  <a:gd name="connsiteY150" fmla="*/ 547382 h 1022145"/>
                  <a:gd name="connsiteX151" fmla="*/ 704301 w 1166450"/>
                  <a:gd name="connsiteY151" fmla="*/ 595470 h 1022145"/>
                  <a:gd name="connsiteX152" fmla="*/ 745528 w 1166450"/>
                  <a:gd name="connsiteY152" fmla="*/ 646993 h 1022145"/>
                  <a:gd name="connsiteX153" fmla="*/ 718043 w 1166450"/>
                  <a:gd name="connsiteY153" fmla="*/ 657298 h 1022145"/>
                  <a:gd name="connsiteX154" fmla="*/ 597797 w 1166450"/>
                  <a:gd name="connsiteY154" fmla="*/ 578296 h 1022145"/>
                  <a:gd name="connsiteX155" fmla="*/ 587490 w 1166450"/>
                  <a:gd name="connsiteY155" fmla="*/ 636689 h 1022145"/>
                  <a:gd name="connsiteX156" fmla="*/ 532520 w 1166450"/>
                  <a:gd name="connsiteY156" fmla="*/ 609210 h 1022145"/>
                  <a:gd name="connsiteX157" fmla="*/ 470679 w 1166450"/>
                  <a:gd name="connsiteY157" fmla="*/ 612644 h 1022145"/>
                  <a:gd name="connsiteX158" fmla="*/ 470679 w 1166450"/>
                  <a:gd name="connsiteY158" fmla="*/ 646993 h 1022145"/>
                  <a:gd name="connsiteX159" fmla="*/ 511906 w 1166450"/>
                  <a:gd name="connsiteY159" fmla="*/ 657298 h 1022145"/>
                  <a:gd name="connsiteX160" fmla="*/ 484421 w 1166450"/>
                  <a:gd name="connsiteY160" fmla="*/ 691646 h 1022145"/>
                  <a:gd name="connsiteX161" fmla="*/ 443194 w 1166450"/>
                  <a:gd name="connsiteY161" fmla="*/ 671037 h 1022145"/>
                  <a:gd name="connsiteX162" fmla="*/ 432887 w 1166450"/>
                  <a:gd name="connsiteY162" fmla="*/ 708821 h 1022145"/>
                  <a:gd name="connsiteX163" fmla="*/ 463808 w 1166450"/>
                  <a:gd name="connsiteY163" fmla="*/ 753474 h 1022145"/>
                  <a:gd name="connsiteX164" fmla="*/ 467243 w 1166450"/>
                  <a:gd name="connsiteY164" fmla="*/ 839346 h 1022145"/>
                  <a:gd name="connsiteX165" fmla="*/ 460372 w 1166450"/>
                  <a:gd name="connsiteY165" fmla="*/ 883999 h 1022145"/>
                  <a:gd name="connsiteX166" fmla="*/ 446630 w 1166450"/>
                  <a:gd name="connsiteY166" fmla="*/ 856520 h 1022145"/>
                  <a:gd name="connsiteX167" fmla="*/ 415709 w 1166450"/>
                  <a:gd name="connsiteY167" fmla="*/ 794693 h 1022145"/>
                  <a:gd name="connsiteX168" fmla="*/ 395095 w 1166450"/>
                  <a:gd name="connsiteY168" fmla="*/ 859955 h 1022145"/>
                  <a:gd name="connsiteX169" fmla="*/ 367610 w 1166450"/>
                  <a:gd name="connsiteY169" fmla="*/ 835911 h 1022145"/>
                  <a:gd name="connsiteX170" fmla="*/ 326383 w 1166450"/>
                  <a:gd name="connsiteY170" fmla="*/ 760344 h 1022145"/>
                  <a:gd name="connsiteX171" fmla="*/ 309205 w 1166450"/>
                  <a:gd name="connsiteY171" fmla="*/ 811867 h 1022145"/>
                  <a:gd name="connsiteX172" fmla="*/ 261106 w 1166450"/>
                  <a:gd name="connsiteY172" fmla="*/ 760344 h 1022145"/>
                  <a:gd name="connsiteX173" fmla="*/ 274849 w 1166450"/>
                  <a:gd name="connsiteY173" fmla="*/ 715690 h 1022145"/>
                  <a:gd name="connsiteX174" fmla="*/ 261106 w 1166450"/>
                  <a:gd name="connsiteY174" fmla="*/ 674472 h 1022145"/>
                  <a:gd name="connsiteX175" fmla="*/ 209572 w 1166450"/>
                  <a:gd name="connsiteY175" fmla="*/ 629819 h 1022145"/>
                  <a:gd name="connsiteX176" fmla="*/ 254235 w 1166450"/>
                  <a:gd name="connsiteY176" fmla="*/ 557687 h 1022145"/>
                  <a:gd name="connsiteX177" fmla="*/ 278285 w 1166450"/>
                  <a:gd name="connsiteY177" fmla="*/ 547382 h 1022145"/>
                  <a:gd name="connsiteX178" fmla="*/ 216443 w 1166450"/>
                  <a:gd name="connsiteY178" fmla="*/ 540512 h 1022145"/>
                  <a:gd name="connsiteX179" fmla="*/ 192394 w 1166450"/>
                  <a:gd name="connsiteY179" fmla="*/ 499294 h 1022145"/>
                  <a:gd name="connsiteX180" fmla="*/ 154602 w 1166450"/>
                  <a:gd name="connsiteY180" fmla="*/ 523338 h 1022145"/>
                  <a:gd name="connsiteX181" fmla="*/ 171780 w 1166450"/>
                  <a:gd name="connsiteY181" fmla="*/ 554252 h 1022145"/>
                  <a:gd name="connsiteX182" fmla="*/ 168345 w 1166450"/>
                  <a:gd name="connsiteY182" fmla="*/ 619514 h 1022145"/>
                  <a:gd name="connsiteX183" fmla="*/ 182087 w 1166450"/>
                  <a:gd name="connsiteY183" fmla="*/ 653863 h 1022145"/>
                  <a:gd name="connsiteX184" fmla="*/ 164909 w 1166450"/>
                  <a:gd name="connsiteY184" fmla="*/ 660733 h 1022145"/>
                  <a:gd name="connsiteX185" fmla="*/ 140860 w 1166450"/>
                  <a:gd name="connsiteY185" fmla="*/ 626384 h 1022145"/>
                  <a:gd name="connsiteX186" fmla="*/ 103068 w 1166450"/>
                  <a:gd name="connsiteY186" fmla="*/ 585166 h 1022145"/>
                  <a:gd name="connsiteX187" fmla="*/ 109939 w 1166450"/>
                  <a:gd name="connsiteY187" fmla="*/ 526773 h 1022145"/>
                  <a:gd name="connsiteX188" fmla="*/ 127117 w 1166450"/>
                  <a:gd name="connsiteY188" fmla="*/ 482120 h 1022145"/>
                  <a:gd name="connsiteX189" fmla="*/ 154602 w 1166450"/>
                  <a:gd name="connsiteY189" fmla="*/ 440901 h 1022145"/>
                  <a:gd name="connsiteX190" fmla="*/ 79019 w 1166450"/>
                  <a:gd name="connsiteY190" fmla="*/ 382509 h 1022145"/>
                  <a:gd name="connsiteX191" fmla="*/ 34356 w 1166450"/>
                  <a:gd name="connsiteY191" fmla="*/ 358465 h 1022145"/>
                  <a:gd name="connsiteX192" fmla="*/ 0 w 1166450"/>
                  <a:gd name="connsiteY192" fmla="*/ 306942 h 1022145"/>
                  <a:gd name="connsiteX193" fmla="*/ 37792 w 1166450"/>
                  <a:gd name="connsiteY193" fmla="*/ 300072 h 1022145"/>
                  <a:gd name="connsiteX194" fmla="*/ 61841 w 1166450"/>
                  <a:gd name="connsiteY194" fmla="*/ 320681 h 1022145"/>
                  <a:gd name="connsiteX195" fmla="*/ 103068 w 1166450"/>
                  <a:gd name="connsiteY195" fmla="*/ 258853 h 1022145"/>
                  <a:gd name="connsiteX196" fmla="*/ 120246 w 1166450"/>
                  <a:gd name="connsiteY196" fmla="*/ 251984 h 1022145"/>
                  <a:gd name="connsiteX197" fmla="*/ 144296 w 1166450"/>
                  <a:gd name="connsiteY197" fmla="*/ 248549 h 1022145"/>
                  <a:gd name="connsiteX198" fmla="*/ 164909 w 1166450"/>
                  <a:gd name="connsiteY198" fmla="*/ 128329 h 1022145"/>
                  <a:gd name="connsiteX199" fmla="*/ 278285 w 1166450"/>
                  <a:gd name="connsiteY199" fmla="*/ 111154 h 1022145"/>
                  <a:gd name="connsiteX200" fmla="*/ 292027 w 1166450"/>
                  <a:gd name="connsiteY200" fmla="*/ 90545 h 1022145"/>
                  <a:gd name="connsiteX201" fmla="*/ 302334 w 1166450"/>
                  <a:gd name="connsiteY201" fmla="*/ 73371 h 1022145"/>
                  <a:gd name="connsiteX202" fmla="*/ 312641 w 1166450"/>
                  <a:gd name="connsiteY202" fmla="*/ 73371 h 1022145"/>
                  <a:gd name="connsiteX203" fmla="*/ 384789 w 1166450"/>
                  <a:gd name="connsiteY203" fmla="*/ 73371 h 1022145"/>
                  <a:gd name="connsiteX204" fmla="*/ 443194 w 1166450"/>
                  <a:gd name="connsiteY204" fmla="*/ 28718 h 1022145"/>
                  <a:gd name="connsiteX205" fmla="*/ 522213 w 1166450"/>
                  <a:gd name="connsiteY205" fmla="*/ 14978 h 1022145"/>
                  <a:gd name="connsiteX206" fmla="*/ 601930 w 1166450"/>
                  <a:gd name="connsiteY206" fmla="*/ 4 h 102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1166450" h="1022145">
                    <a:moveTo>
                      <a:pt x="618604" y="908983"/>
                    </a:moveTo>
                    <a:cubicBezTo>
                      <a:pt x="628930" y="908983"/>
                      <a:pt x="639256" y="943274"/>
                      <a:pt x="642698" y="943274"/>
                    </a:cubicBezTo>
                    <a:cubicBezTo>
                      <a:pt x="649582" y="943274"/>
                      <a:pt x="659908" y="936416"/>
                      <a:pt x="666792" y="929558"/>
                    </a:cubicBezTo>
                    <a:cubicBezTo>
                      <a:pt x="673677" y="919270"/>
                      <a:pt x="787265" y="936416"/>
                      <a:pt x="801033" y="936416"/>
                    </a:cubicBezTo>
                    <a:cubicBezTo>
                      <a:pt x="814801" y="936416"/>
                      <a:pt x="825128" y="956991"/>
                      <a:pt x="832012" y="956991"/>
                    </a:cubicBezTo>
                    <a:cubicBezTo>
                      <a:pt x="842338" y="956991"/>
                      <a:pt x="873317" y="950133"/>
                      <a:pt x="883643" y="950133"/>
                    </a:cubicBezTo>
                    <a:cubicBezTo>
                      <a:pt x="893969" y="950133"/>
                      <a:pt x="890527" y="926129"/>
                      <a:pt x="900853" y="926129"/>
                    </a:cubicBezTo>
                    <a:cubicBezTo>
                      <a:pt x="911179" y="926129"/>
                      <a:pt x="911179" y="967279"/>
                      <a:pt x="907737" y="970708"/>
                    </a:cubicBezTo>
                    <a:cubicBezTo>
                      <a:pt x="904295" y="974137"/>
                      <a:pt x="856106" y="987854"/>
                      <a:pt x="845780" y="987854"/>
                    </a:cubicBezTo>
                    <a:cubicBezTo>
                      <a:pt x="838896" y="987854"/>
                      <a:pt x="828570" y="1004999"/>
                      <a:pt x="811359" y="1011858"/>
                    </a:cubicBezTo>
                    <a:cubicBezTo>
                      <a:pt x="797591" y="1015287"/>
                      <a:pt x="697771" y="1022145"/>
                      <a:pt x="687445" y="1022145"/>
                    </a:cubicBezTo>
                    <a:cubicBezTo>
                      <a:pt x="677119" y="1022145"/>
                      <a:pt x="680561" y="994712"/>
                      <a:pt x="673677" y="991283"/>
                    </a:cubicBezTo>
                    <a:cubicBezTo>
                      <a:pt x="670234" y="984424"/>
                      <a:pt x="549762" y="977566"/>
                      <a:pt x="539436" y="977566"/>
                    </a:cubicBezTo>
                    <a:cubicBezTo>
                      <a:pt x="532552" y="977566"/>
                      <a:pt x="522226" y="915841"/>
                      <a:pt x="522226" y="915841"/>
                    </a:cubicBezTo>
                    <a:cubicBezTo>
                      <a:pt x="518784" y="898695"/>
                      <a:pt x="570415" y="919270"/>
                      <a:pt x="577299" y="919270"/>
                    </a:cubicBezTo>
                    <a:cubicBezTo>
                      <a:pt x="580741" y="919270"/>
                      <a:pt x="608277" y="908983"/>
                      <a:pt x="618604" y="908983"/>
                    </a:cubicBezTo>
                    <a:close/>
                    <a:moveTo>
                      <a:pt x="1029057" y="902982"/>
                    </a:moveTo>
                    <a:cubicBezTo>
                      <a:pt x="1032058" y="902125"/>
                      <a:pt x="1034630" y="902125"/>
                      <a:pt x="1034630" y="905554"/>
                    </a:cubicBezTo>
                    <a:cubicBezTo>
                      <a:pt x="1034630" y="905554"/>
                      <a:pt x="1034630" y="943275"/>
                      <a:pt x="1038059" y="946704"/>
                    </a:cubicBezTo>
                    <a:cubicBezTo>
                      <a:pt x="1044917" y="953562"/>
                      <a:pt x="1038059" y="967279"/>
                      <a:pt x="1038059" y="974137"/>
                    </a:cubicBezTo>
                    <a:cubicBezTo>
                      <a:pt x="1038059" y="980996"/>
                      <a:pt x="1027771" y="991283"/>
                      <a:pt x="1020913" y="991283"/>
                    </a:cubicBezTo>
                    <a:cubicBezTo>
                      <a:pt x="1017483" y="991283"/>
                      <a:pt x="1014054" y="963850"/>
                      <a:pt x="1014054" y="953562"/>
                    </a:cubicBezTo>
                    <a:cubicBezTo>
                      <a:pt x="1014054" y="943275"/>
                      <a:pt x="1017483" y="905554"/>
                      <a:pt x="1020913" y="905554"/>
                    </a:cubicBezTo>
                    <a:cubicBezTo>
                      <a:pt x="1022627" y="905554"/>
                      <a:pt x="1026056" y="903839"/>
                      <a:pt x="1029057" y="902982"/>
                    </a:cubicBezTo>
                    <a:close/>
                    <a:moveTo>
                      <a:pt x="946218" y="843746"/>
                    </a:moveTo>
                    <a:cubicBezTo>
                      <a:pt x="950473" y="844172"/>
                      <a:pt x="955578" y="846729"/>
                      <a:pt x="958981" y="850139"/>
                    </a:cubicBezTo>
                    <a:cubicBezTo>
                      <a:pt x="969191" y="860368"/>
                      <a:pt x="996418" y="884235"/>
                      <a:pt x="986208" y="894463"/>
                    </a:cubicBezTo>
                    <a:cubicBezTo>
                      <a:pt x="979401" y="901282"/>
                      <a:pt x="945368" y="925149"/>
                      <a:pt x="938561" y="914921"/>
                    </a:cubicBezTo>
                    <a:cubicBezTo>
                      <a:pt x="931754" y="908101"/>
                      <a:pt x="931754" y="894463"/>
                      <a:pt x="938561" y="884235"/>
                    </a:cubicBezTo>
                    <a:cubicBezTo>
                      <a:pt x="948771" y="877415"/>
                      <a:pt x="938561" y="850139"/>
                      <a:pt x="938561" y="850139"/>
                    </a:cubicBezTo>
                    <a:cubicBezTo>
                      <a:pt x="938561" y="845025"/>
                      <a:pt x="941964" y="843320"/>
                      <a:pt x="946218" y="843746"/>
                    </a:cubicBezTo>
                    <a:close/>
                    <a:moveTo>
                      <a:pt x="1164917" y="794840"/>
                    </a:moveTo>
                    <a:cubicBezTo>
                      <a:pt x="1168367" y="801699"/>
                      <a:pt x="1164917" y="835991"/>
                      <a:pt x="1164917" y="846278"/>
                    </a:cubicBezTo>
                    <a:cubicBezTo>
                      <a:pt x="1164917" y="853137"/>
                      <a:pt x="1116610" y="904574"/>
                      <a:pt x="1113160" y="904574"/>
                    </a:cubicBezTo>
                    <a:cubicBezTo>
                      <a:pt x="1106259" y="904574"/>
                      <a:pt x="1092457" y="890858"/>
                      <a:pt x="1092457" y="883999"/>
                    </a:cubicBezTo>
                    <a:cubicBezTo>
                      <a:pt x="1089006" y="870282"/>
                      <a:pt x="1089006" y="839420"/>
                      <a:pt x="1092457" y="835991"/>
                    </a:cubicBezTo>
                    <a:cubicBezTo>
                      <a:pt x="1099358" y="829132"/>
                      <a:pt x="1161466" y="791411"/>
                      <a:pt x="1164917" y="794840"/>
                    </a:cubicBezTo>
                    <a:close/>
                    <a:moveTo>
                      <a:pt x="656129" y="778674"/>
                    </a:moveTo>
                    <a:cubicBezTo>
                      <a:pt x="659469" y="782104"/>
                      <a:pt x="662809" y="795820"/>
                      <a:pt x="662809" y="806108"/>
                    </a:cubicBezTo>
                    <a:cubicBezTo>
                      <a:pt x="662809" y="812966"/>
                      <a:pt x="639428" y="816395"/>
                      <a:pt x="639428" y="816395"/>
                    </a:cubicBezTo>
                    <a:cubicBezTo>
                      <a:pt x="632748" y="809537"/>
                      <a:pt x="626068" y="792391"/>
                      <a:pt x="629408" y="785533"/>
                    </a:cubicBezTo>
                    <a:cubicBezTo>
                      <a:pt x="636088" y="782104"/>
                      <a:pt x="656129" y="775245"/>
                      <a:pt x="656129" y="778674"/>
                    </a:cubicBezTo>
                    <a:close/>
                    <a:moveTo>
                      <a:pt x="787557" y="775245"/>
                    </a:moveTo>
                    <a:cubicBezTo>
                      <a:pt x="797931" y="775245"/>
                      <a:pt x="808305" y="801966"/>
                      <a:pt x="808305" y="805306"/>
                    </a:cubicBezTo>
                    <a:cubicBezTo>
                      <a:pt x="808305" y="811986"/>
                      <a:pt x="780641" y="811986"/>
                      <a:pt x="773725" y="811986"/>
                    </a:cubicBezTo>
                    <a:cubicBezTo>
                      <a:pt x="766809" y="811986"/>
                      <a:pt x="749519" y="791946"/>
                      <a:pt x="749519" y="791946"/>
                    </a:cubicBezTo>
                    <a:cubicBezTo>
                      <a:pt x="749519" y="785266"/>
                      <a:pt x="777183" y="775245"/>
                      <a:pt x="787557" y="775245"/>
                    </a:cubicBezTo>
                    <a:close/>
                    <a:moveTo>
                      <a:pt x="896850" y="770836"/>
                    </a:moveTo>
                    <a:cubicBezTo>
                      <a:pt x="903648" y="770836"/>
                      <a:pt x="937633" y="784798"/>
                      <a:pt x="937633" y="795269"/>
                    </a:cubicBezTo>
                    <a:cubicBezTo>
                      <a:pt x="937633" y="805740"/>
                      <a:pt x="910445" y="826682"/>
                      <a:pt x="910445" y="826682"/>
                    </a:cubicBezTo>
                    <a:cubicBezTo>
                      <a:pt x="910445" y="826682"/>
                      <a:pt x="883256" y="826682"/>
                      <a:pt x="883256" y="816211"/>
                    </a:cubicBezTo>
                    <a:cubicBezTo>
                      <a:pt x="883256" y="816211"/>
                      <a:pt x="890053" y="770836"/>
                      <a:pt x="896850" y="770836"/>
                    </a:cubicBezTo>
                    <a:close/>
                    <a:moveTo>
                      <a:pt x="851904" y="739974"/>
                    </a:moveTo>
                    <a:cubicBezTo>
                      <a:pt x="865620" y="739974"/>
                      <a:pt x="865620" y="757497"/>
                      <a:pt x="865620" y="757497"/>
                    </a:cubicBezTo>
                    <a:cubicBezTo>
                      <a:pt x="865620" y="757497"/>
                      <a:pt x="855333" y="785533"/>
                      <a:pt x="845045" y="785533"/>
                    </a:cubicBezTo>
                    <a:cubicBezTo>
                      <a:pt x="838187" y="785533"/>
                      <a:pt x="824470" y="778524"/>
                      <a:pt x="824470" y="771515"/>
                    </a:cubicBezTo>
                    <a:cubicBezTo>
                      <a:pt x="824470" y="771515"/>
                      <a:pt x="838187" y="739974"/>
                      <a:pt x="851904" y="739974"/>
                    </a:cubicBezTo>
                    <a:close/>
                    <a:moveTo>
                      <a:pt x="690732" y="729266"/>
                    </a:moveTo>
                    <a:cubicBezTo>
                      <a:pt x="694259" y="722338"/>
                      <a:pt x="708368" y="753516"/>
                      <a:pt x="708368" y="753516"/>
                    </a:cubicBezTo>
                    <a:cubicBezTo>
                      <a:pt x="708368" y="753516"/>
                      <a:pt x="697786" y="770836"/>
                      <a:pt x="690732" y="770836"/>
                    </a:cubicBezTo>
                    <a:cubicBezTo>
                      <a:pt x="683678" y="770836"/>
                      <a:pt x="673097" y="763908"/>
                      <a:pt x="673097" y="760444"/>
                    </a:cubicBezTo>
                    <a:cubicBezTo>
                      <a:pt x="673097" y="760444"/>
                      <a:pt x="687205" y="732730"/>
                      <a:pt x="690732" y="729266"/>
                    </a:cubicBezTo>
                    <a:close/>
                    <a:moveTo>
                      <a:pt x="795839" y="713875"/>
                    </a:moveTo>
                    <a:cubicBezTo>
                      <a:pt x="803318" y="713710"/>
                      <a:pt x="808304" y="714368"/>
                      <a:pt x="808304" y="716120"/>
                    </a:cubicBezTo>
                    <a:cubicBezTo>
                      <a:pt x="808304" y="726633"/>
                      <a:pt x="808304" y="751166"/>
                      <a:pt x="804835" y="747661"/>
                    </a:cubicBezTo>
                    <a:cubicBezTo>
                      <a:pt x="801367" y="744157"/>
                      <a:pt x="749342" y="754670"/>
                      <a:pt x="735468" y="754670"/>
                    </a:cubicBezTo>
                    <a:cubicBezTo>
                      <a:pt x="721595" y="754670"/>
                      <a:pt x="728531" y="730138"/>
                      <a:pt x="728531" y="730138"/>
                    </a:cubicBezTo>
                    <a:cubicBezTo>
                      <a:pt x="728531" y="722253"/>
                      <a:pt x="773403" y="714368"/>
                      <a:pt x="795839" y="713875"/>
                    </a:cubicBezTo>
                    <a:close/>
                    <a:moveTo>
                      <a:pt x="635677" y="637099"/>
                    </a:moveTo>
                    <a:cubicBezTo>
                      <a:pt x="642686" y="637099"/>
                      <a:pt x="656704" y="657674"/>
                      <a:pt x="656704" y="667961"/>
                    </a:cubicBezTo>
                    <a:cubicBezTo>
                      <a:pt x="656704" y="678249"/>
                      <a:pt x="660209" y="698824"/>
                      <a:pt x="663713" y="702253"/>
                    </a:cubicBezTo>
                    <a:cubicBezTo>
                      <a:pt x="667218" y="705682"/>
                      <a:pt x="635677" y="739974"/>
                      <a:pt x="635677" y="733115"/>
                    </a:cubicBezTo>
                    <a:cubicBezTo>
                      <a:pt x="632172" y="726257"/>
                      <a:pt x="621659" y="709111"/>
                      <a:pt x="621659" y="695395"/>
                    </a:cubicBezTo>
                    <a:cubicBezTo>
                      <a:pt x="621659" y="681678"/>
                      <a:pt x="628668" y="637099"/>
                      <a:pt x="635677" y="637099"/>
                    </a:cubicBezTo>
                    <a:close/>
                    <a:moveTo>
                      <a:pt x="886263" y="634107"/>
                    </a:moveTo>
                    <a:cubicBezTo>
                      <a:pt x="896483" y="644342"/>
                      <a:pt x="893076" y="664812"/>
                      <a:pt x="893076" y="671635"/>
                    </a:cubicBezTo>
                    <a:cubicBezTo>
                      <a:pt x="893076" y="678459"/>
                      <a:pt x="848787" y="702340"/>
                      <a:pt x="838566" y="709164"/>
                    </a:cubicBezTo>
                    <a:cubicBezTo>
                      <a:pt x="831752" y="719399"/>
                      <a:pt x="821531" y="692105"/>
                      <a:pt x="821531" y="685282"/>
                    </a:cubicBezTo>
                    <a:cubicBezTo>
                      <a:pt x="821531" y="685282"/>
                      <a:pt x="879449" y="623872"/>
                      <a:pt x="886263" y="634107"/>
                    </a:cubicBezTo>
                    <a:close/>
                    <a:moveTo>
                      <a:pt x="778443" y="467293"/>
                    </a:moveTo>
                    <a:cubicBezTo>
                      <a:pt x="792689" y="466864"/>
                      <a:pt x="808231" y="468579"/>
                      <a:pt x="811684" y="472008"/>
                    </a:cubicBezTo>
                    <a:cubicBezTo>
                      <a:pt x="818592" y="478866"/>
                      <a:pt x="811684" y="544021"/>
                      <a:pt x="811684" y="550879"/>
                    </a:cubicBezTo>
                    <a:cubicBezTo>
                      <a:pt x="811684" y="554309"/>
                      <a:pt x="777148" y="557738"/>
                      <a:pt x="770241" y="550879"/>
                    </a:cubicBezTo>
                    <a:cubicBezTo>
                      <a:pt x="759880" y="540592"/>
                      <a:pt x="752972" y="478866"/>
                      <a:pt x="752972" y="475437"/>
                    </a:cubicBezTo>
                    <a:cubicBezTo>
                      <a:pt x="751245" y="470294"/>
                      <a:pt x="764197" y="467722"/>
                      <a:pt x="778443" y="467293"/>
                    </a:cubicBezTo>
                    <a:close/>
                    <a:moveTo>
                      <a:pt x="646213" y="407186"/>
                    </a:moveTo>
                    <a:cubicBezTo>
                      <a:pt x="648125" y="405803"/>
                      <a:pt x="649399" y="405591"/>
                      <a:pt x="649399" y="407292"/>
                    </a:cubicBezTo>
                    <a:cubicBezTo>
                      <a:pt x="649399" y="410696"/>
                      <a:pt x="673189" y="437923"/>
                      <a:pt x="673189" y="437923"/>
                    </a:cubicBezTo>
                    <a:cubicBezTo>
                      <a:pt x="676588" y="441326"/>
                      <a:pt x="683385" y="458343"/>
                      <a:pt x="673189" y="458343"/>
                    </a:cubicBezTo>
                    <a:cubicBezTo>
                      <a:pt x="662993" y="458343"/>
                      <a:pt x="649399" y="465150"/>
                      <a:pt x="642602" y="458343"/>
                    </a:cubicBezTo>
                    <a:cubicBezTo>
                      <a:pt x="639203" y="451536"/>
                      <a:pt x="629008" y="431116"/>
                      <a:pt x="629008" y="431116"/>
                    </a:cubicBezTo>
                    <a:cubicBezTo>
                      <a:pt x="629008" y="426011"/>
                      <a:pt x="640478" y="411334"/>
                      <a:pt x="646213" y="407186"/>
                    </a:cubicBezTo>
                    <a:close/>
                    <a:moveTo>
                      <a:pt x="794588" y="390199"/>
                    </a:moveTo>
                    <a:cubicBezTo>
                      <a:pt x="801446" y="390199"/>
                      <a:pt x="811733" y="410480"/>
                      <a:pt x="818592" y="410480"/>
                    </a:cubicBezTo>
                    <a:cubicBezTo>
                      <a:pt x="828880" y="410480"/>
                      <a:pt x="839167" y="430761"/>
                      <a:pt x="839167" y="437522"/>
                    </a:cubicBezTo>
                    <a:cubicBezTo>
                      <a:pt x="839167" y="444282"/>
                      <a:pt x="825451" y="457803"/>
                      <a:pt x="822021" y="457803"/>
                    </a:cubicBezTo>
                    <a:cubicBezTo>
                      <a:pt x="815163" y="457803"/>
                      <a:pt x="794588" y="434141"/>
                      <a:pt x="787729" y="434141"/>
                    </a:cubicBezTo>
                    <a:cubicBezTo>
                      <a:pt x="777442" y="434141"/>
                      <a:pt x="767154" y="444282"/>
                      <a:pt x="760296" y="444282"/>
                    </a:cubicBezTo>
                    <a:cubicBezTo>
                      <a:pt x="756867" y="444282"/>
                      <a:pt x="736292" y="417240"/>
                      <a:pt x="743150" y="413860"/>
                    </a:cubicBezTo>
                    <a:cubicBezTo>
                      <a:pt x="743150" y="413860"/>
                      <a:pt x="787729" y="390199"/>
                      <a:pt x="794588" y="390199"/>
                    </a:cubicBezTo>
                    <a:close/>
                    <a:moveTo>
                      <a:pt x="554055" y="362275"/>
                    </a:moveTo>
                    <a:cubicBezTo>
                      <a:pt x="560914" y="362275"/>
                      <a:pt x="574630" y="375992"/>
                      <a:pt x="581489" y="379421"/>
                    </a:cubicBezTo>
                    <a:cubicBezTo>
                      <a:pt x="584918" y="382850"/>
                      <a:pt x="578059" y="396567"/>
                      <a:pt x="571201" y="403425"/>
                    </a:cubicBezTo>
                    <a:cubicBezTo>
                      <a:pt x="567772" y="410284"/>
                      <a:pt x="536909" y="413713"/>
                      <a:pt x="536909" y="413713"/>
                    </a:cubicBezTo>
                    <a:cubicBezTo>
                      <a:pt x="533480" y="410284"/>
                      <a:pt x="526622" y="389708"/>
                      <a:pt x="526622" y="389708"/>
                    </a:cubicBezTo>
                    <a:cubicBezTo>
                      <a:pt x="523193" y="382850"/>
                      <a:pt x="550626" y="362275"/>
                      <a:pt x="554055" y="362275"/>
                    </a:cubicBezTo>
                    <a:close/>
                    <a:moveTo>
                      <a:pt x="710664" y="266662"/>
                    </a:moveTo>
                    <a:cubicBezTo>
                      <a:pt x="719298" y="267527"/>
                      <a:pt x="728796" y="269256"/>
                      <a:pt x="735703" y="269256"/>
                    </a:cubicBezTo>
                    <a:cubicBezTo>
                      <a:pt x="749518" y="269256"/>
                      <a:pt x="742610" y="296920"/>
                      <a:pt x="742610" y="307294"/>
                    </a:cubicBezTo>
                    <a:cubicBezTo>
                      <a:pt x="742610" y="317668"/>
                      <a:pt x="690806" y="321126"/>
                      <a:pt x="687352" y="321126"/>
                    </a:cubicBezTo>
                    <a:cubicBezTo>
                      <a:pt x="680445" y="321126"/>
                      <a:pt x="687352" y="293462"/>
                      <a:pt x="687352" y="290004"/>
                    </a:cubicBezTo>
                    <a:cubicBezTo>
                      <a:pt x="687352" y="286546"/>
                      <a:pt x="683898" y="276172"/>
                      <a:pt x="690806" y="269256"/>
                    </a:cubicBezTo>
                    <a:cubicBezTo>
                      <a:pt x="694259" y="265798"/>
                      <a:pt x="702030" y="265798"/>
                      <a:pt x="710664" y="266662"/>
                    </a:cubicBezTo>
                    <a:close/>
                    <a:moveTo>
                      <a:pt x="704799" y="148743"/>
                    </a:moveTo>
                    <a:cubicBezTo>
                      <a:pt x="709418" y="149578"/>
                      <a:pt x="714457" y="151248"/>
                      <a:pt x="717816" y="152918"/>
                    </a:cubicBezTo>
                    <a:cubicBezTo>
                      <a:pt x="724535" y="156258"/>
                      <a:pt x="721176" y="176299"/>
                      <a:pt x="717816" y="179639"/>
                    </a:cubicBezTo>
                    <a:cubicBezTo>
                      <a:pt x="717816" y="182979"/>
                      <a:pt x="701020" y="182979"/>
                      <a:pt x="701020" y="182979"/>
                    </a:cubicBezTo>
                    <a:cubicBezTo>
                      <a:pt x="694302" y="182979"/>
                      <a:pt x="680865" y="179639"/>
                      <a:pt x="680865" y="176299"/>
                    </a:cubicBezTo>
                    <a:cubicBezTo>
                      <a:pt x="677506" y="169618"/>
                      <a:pt x="694302" y="152918"/>
                      <a:pt x="694302" y="149578"/>
                    </a:cubicBezTo>
                    <a:cubicBezTo>
                      <a:pt x="695982" y="147908"/>
                      <a:pt x="700181" y="147908"/>
                      <a:pt x="704799" y="148743"/>
                    </a:cubicBezTo>
                    <a:close/>
                    <a:moveTo>
                      <a:pt x="650073" y="121254"/>
                    </a:moveTo>
                    <a:cubicBezTo>
                      <a:pt x="660360" y="121254"/>
                      <a:pt x="667219" y="141829"/>
                      <a:pt x="667219" y="145258"/>
                    </a:cubicBezTo>
                    <a:cubicBezTo>
                      <a:pt x="667219" y="152117"/>
                      <a:pt x="650073" y="162404"/>
                      <a:pt x="650073" y="162404"/>
                    </a:cubicBezTo>
                    <a:cubicBezTo>
                      <a:pt x="643214" y="169263"/>
                      <a:pt x="629498" y="172692"/>
                      <a:pt x="622639" y="169263"/>
                    </a:cubicBezTo>
                    <a:cubicBezTo>
                      <a:pt x="615781" y="162404"/>
                      <a:pt x="622639" y="134971"/>
                      <a:pt x="622639" y="131541"/>
                    </a:cubicBezTo>
                    <a:cubicBezTo>
                      <a:pt x="622639" y="124683"/>
                      <a:pt x="639785" y="121254"/>
                      <a:pt x="650073" y="121254"/>
                    </a:cubicBezTo>
                    <a:close/>
                    <a:moveTo>
                      <a:pt x="601930" y="4"/>
                    </a:moveTo>
                    <a:cubicBezTo>
                      <a:pt x="605312" y="-49"/>
                      <a:pt x="607244" y="380"/>
                      <a:pt x="608103" y="1239"/>
                    </a:cubicBezTo>
                    <a:cubicBezTo>
                      <a:pt x="614975" y="8108"/>
                      <a:pt x="697429" y="35587"/>
                      <a:pt x="707736" y="35587"/>
                    </a:cubicBezTo>
                    <a:cubicBezTo>
                      <a:pt x="714608" y="35587"/>
                      <a:pt x="752399" y="28718"/>
                      <a:pt x="783320" y="25283"/>
                    </a:cubicBezTo>
                    <a:cubicBezTo>
                      <a:pt x="779884" y="42457"/>
                      <a:pt x="766142" y="83675"/>
                      <a:pt x="759270" y="90545"/>
                    </a:cubicBezTo>
                    <a:cubicBezTo>
                      <a:pt x="755835" y="90545"/>
                      <a:pt x="759270" y="97415"/>
                      <a:pt x="759270" y="104285"/>
                    </a:cubicBezTo>
                    <a:cubicBezTo>
                      <a:pt x="755835" y="97415"/>
                      <a:pt x="755835" y="87110"/>
                      <a:pt x="752399" y="87110"/>
                    </a:cubicBezTo>
                    <a:cubicBezTo>
                      <a:pt x="700865" y="87110"/>
                      <a:pt x="611539" y="111154"/>
                      <a:pt x="604668" y="114589"/>
                    </a:cubicBezTo>
                    <a:cubicBezTo>
                      <a:pt x="594361" y="124894"/>
                      <a:pt x="570312" y="148938"/>
                      <a:pt x="556569" y="148938"/>
                    </a:cubicBezTo>
                    <a:cubicBezTo>
                      <a:pt x="542827" y="148938"/>
                      <a:pt x="546262" y="166112"/>
                      <a:pt x="560005" y="183286"/>
                    </a:cubicBezTo>
                    <a:cubicBezTo>
                      <a:pt x="577183" y="200461"/>
                      <a:pt x="604668" y="200461"/>
                      <a:pt x="611539" y="207330"/>
                    </a:cubicBezTo>
                    <a:cubicBezTo>
                      <a:pt x="621846" y="217635"/>
                      <a:pt x="628717" y="241679"/>
                      <a:pt x="621846" y="248549"/>
                    </a:cubicBezTo>
                    <a:cubicBezTo>
                      <a:pt x="614975" y="255419"/>
                      <a:pt x="601232" y="221070"/>
                      <a:pt x="587490" y="221070"/>
                    </a:cubicBezTo>
                    <a:cubicBezTo>
                      <a:pt x="573747" y="221070"/>
                      <a:pt x="577183" y="238244"/>
                      <a:pt x="577183" y="255419"/>
                    </a:cubicBezTo>
                    <a:cubicBezTo>
                      <a:pt x="577183" y="269158"/>
                      <a:pt x="566876" y="276028"/>
                      <a:pt x="560005" y="276028"/>
                    </a:cubicBezTo>
                    <a:cubicBezTo>
                      <a:pt x="549698" y="276028"/>
                      <a:pt x="539391" y="245114"/>
                      <a:pt x="525649" y="245114"/>
                    </a:cubicBezTo>
                    <a:cubicBezTo>
                      <a:pt x="511906" y="245114"/>
                      <a:pt x="518777" y="276028"/>
                      <a:pt x="511906" y="282898"/>
                    </a:cubicBezTo>
                    <a:cubicBezTo>
                      <a:pt x="508471" y="286332"/>
                      <a:pt x="477550" y="251984"/>
                      <a:pt x="467243" y="241679"/>
                    </a:cubicBezTo>
                    <a:cubicBezTo>
                      <a:pt x="456936" y="231375"/>
                      <a:pt x="412273" y="179852"/>
                      <a:pt x="405402" y="186721"/>
                    </a:cubicBezTo>
                    <a:cubicBezTo>
                      <a:pt x="395095" y="197026"/>
                      <a:pt x="401967" y="241679"/>
                      <a:pt x="401967" y="258853"/>
                    </a:cubicBezTo>
                    <a:cubicBezTo>
                      <a:pt x="401967" y="276028"/>
                      <a:pt x="470679" y="358465"/>
                      <a:pt x="487857" y="375639"/>
                    </a:cubicBezTo>
                    <a:cubicBezTo>
                      <a:pt x="501599" y="389378"/>
                      <a:pt x="484421" y="423727"/>
                      <a:pt x="494728" y="430597"/>
                    </a:cubicBezTo>
                    <a:cubicBezTo>
                      <a:pt x="501599" y="440901"/>
                      <a:pt x="553134" y="485555"/>
                      <a:pt x="563440" y="485555"/>
                    </a:cubicBezTo>
                    <a:cubicBezTo>
                      <a:pt x="573747" y="485555"/>
                      <a:pt x="597797" y="485555"/>
                      <a:pt x="608103" y="492424"/>
                    </a:cubicBezTo>
                    <a:cubicBezTo>
                      <a:pt x="614975" y="502729"/>
                      <a:pt x="614975" y="533643"/>
                      <a:pt x="625282" y="547382"/>
                    </a:cubicBezTo>
                    <a:cubicBezTo>
                      <a:pt x="639024" y="557687"/>
                      <a:pt x="687123" y="578296"/>
                      <a:pt x="704301" y="595470"/>
                    </a:cubicBezTo>
                    <a:cubicBezTo>
                      <a:pt x="724914" y="609210"/>
                      <a:pt x="742092" y="640123"/>
                      <a:pt x="745528" y="646993"/>
                    </a:cubicBezTo>
                    <a:cubicBezTo>
                      <a:pt x="752399" y="650428"/>
                      <a:pt x="728350" y="667602"/>
                      <a:pt x="718043" y="657298"/>
                    </a:cubicBezTo>
                    <a:cubicBezTo>
                      <a:pt x="711172" y="646993"/>
                      <a:pt x="614975" y="578296"/>
                      <a:pt x="597797" y="578296"/>
                    </a:cubicBezTo>
                    <a:cubicBezTo>
                      <a:pt x="577183" y="578296"/>
                      <a:pt x="597797" y="636689"/>
                      <a:pt x="587490" y="636689"/>
                    </a:cubicBezTo>
                    <a:cubicBezTo>
                      <a:pt x="573747" y="636689"/>
                      <a:pt x="546262" y="609210"/>
                      <a:pt x="532520" y="609210"/>
                    </a:cubicBezTo>
                    <a:cubicBezTo>
                      <a:pt x="522213" y="609210"/>
                      <a:pt x="477550" y="605775"/>
                      <a:pt x="470679" y="612644"/>
                    </a:cubicBezTo>
                    <a:cubicBezTo>
                      <a:pt x="463808" y="619514"/>
                      <a:pt x="463808" y="640123"/>
                      <a:pt x="470679" y="646993"/>
                    </a:cubicBezTo>
                    <a:cubicBezTo>
                      <a:pt x="477550" y="653863"/>
                      <a:pt x="511906" y="646993"/>
                      <a:pt x="511906" y="657298"/>
                    </a:cubicBezTo>
                    <a:cubicBezTo>
                      <a:pt x="511906" y="667602"/>
                      <a:pt x="491293" y="691646"/>
                      <a:pt x="484421" y="691646"/>
                    </a:cubicBezTo>
                    <a:cubicBezTo>
                      <a:pt x="474115" y="691646"/>
                      <a:pt x="456936" y="671037"/>
                      <a:pt x="443194" y="671037"/>
                    </a:cubicBezTo>
                    <a:cubicBezTo>
                      <a:pt x="429452" y="671037"/>
                      <a:pt x="422580" y="701951"/>
                      <a:pt x="432887" y="708821"/>
                    </a:cubicBezTo>
                    <a:cubicBezTo>
                      <a:pt x="439758" y="719125"/>
                      <a:pt x="463808" y="739734"/>
                      <a:pt x="463808" y="753474"/>
                    </a:cubicBezTo>
                    <a:cubicBezTo>
                      <a:pt x="463808" y="767214"/>
                      <a:pt x="456936" y="825607"/>
                      <a:pt x="467243" y="839346"/>
                    </a:cubicBezTo>
                    <a:cubicBezTo>
                      <a:pt x="477550" y="849651"/>
                      <a:pt x="467243" y="883999"/>
                      <a:pt x="460372" y="883999"/>
                    </a:cubicBezTo>
                    <a:cubicBezTo>
                      <a:pt x="453501" y="883999"/>
                      <a:pt x="446630" y="866825"/>
                      <a:pt x="446630" y="856520"/>
                    </a:cubicBezTo>
                    <a:cubicBezTo>
                      <a:pt x="446630" y="846216"/>
                      <a:pt x="426016" y="794693"/>
                      <a:pt x="415709" y="794693"/>
                    </a:cubicBezTo>
                    <a:cubicBezTo>
                      <a:pt x="401967" y="794693"/>
                      <a:pt x="405402" y="859955"/>
                      <a:pt x="395095" y="859955"/>
                    </a:cubicBezTo>
                    <a:cubicBezTo>
                      <a:pt x="388224" y="859955"/>
                      <a:pt x="371046" y="849651"/>
                      <a:pt x="367610" y="835911"/>
                    </a:cubicBezTo>
                    <a:cubicBezTo>
                      <a:pt x="364175" y="818737"/>
                      <a:pt x="333254" y="760344"/>
                      <a:pt x="326383" y="760344"/>
                    </a:cubicBezTo>
                    <a:cubicBezTo>
                      <a:pt x="319512" y="760344"/>
                      <a:pt x="312641" y="811867"/>
                      <a:pt x="309205" y="811867"/>
                    </a:cubicBezTo>
                    <a:cubicBezTo>
                      <a:pt x="305769" y="811867"/>
                      <a:pt x="261106" y="774084"/>
                      <a:pt x="261106" y="760344"/>
                    </a:cubicBezTo>
                    <a:cubicBezTo>
                      <a:pt x="261106" y="746605"/>
                      <a:pt x="264542" y="715690"/>
                      <a:pt x="274849" y="715690"/>
                    </a:cubicBezTo>
                    <a:cubicBezTo>
                      <a:pt x="285156" y="715690"/>
                      <a:pt x="271413" y="674472"/>
                      <a:pt x="261106" y="674472"/>
                    </a:cubicBezTo>
                    <a:cubicBezTo>
                      <a:pt x="250800" y="674472"/>
                      <a:pt x="209572" y="636689"/>
                      <a:pt x="209572" y="629819"/>
                    </a:cubicBezTo>
                    <a:cubicBezTo>
                      <a:pt x="209572" y="622949"/>
                      <a:pt x="247364" y="557687"/>
                      <a:pt x="254235" y="557687"/>
                    </a:cubicBezTo>
                    <a:cubicBezTo>
                      <a:pt x="261106" y="557687"/>
                      <a:pt x="278285" y="557687"/>
                      <a:pt x="278285" y="547382"/>
                    </a:cubicBezTo>
                    <a:cubicBezTo>
                      <a:pt x="278285" y="537077"/>
                      <a:pt x="219879" y="543947"/>
                      <a:pt x="216443" y="540512"/>
                    </a:cubicBezTo>
                    <a:cubicBezTo>
                      <a:pt x="213008" y="537077"/>
                      <a:pt x="199265" y="506164"/>
                      <a:pt x="192394" y="499294"/>
                    </a:cubicBezTo>
                    <a:cubicBezTo>
                      <a:pt x="185523" y="492424"/>
                      <a:pt x="154602" y="516468"/>
                      <a:pt x="154602" y="523338"/>
                    </a:cubicBezTo>
                    <a:cubicBezTo>
                      <a:pt x="154602" y="526773"/>
                      <a:pt x="171780" y="540512"/>
                      <a:pt x="171780" y="554252"/>
                    </a:cubicBezTo>
                    <a:cubicBezTo>
                      <a:pt x="171780" y="571426"/>
                      <a:pt x="158038" y="612644"/>
                      <a:pt x="168345" y="619514"/>
                    </a:cubicBezTo>
                    <a:cubicBezTo>
                      <a:pt x="175216" y="626384"/>
                      <a:pt x="182087" y="646993"/>
                      <a:pt x="182087" y="653863"/>
                    </a:cubicBezTo>
                    <a:cubicBezTo>
                      <a:pt x="182087" y="660733"/>
                      <a:pt x="168345" y="660733"/>
                      <a:pt x="164909" y="660733"/>
                    </a:cubicBezTo>
                    <a:cubicBezTo>
                      <a:pt x="158038" y="660733"/>
                      <a:pt x="137424" y="636689"/>
                      <a:pt x="140860" y="626384"/>
                    </a:cubicBezTo>
                    <a:cubicBezTo>
                      <a:pt x="147731" y="612644"/>
                      <a:pt x="123682" y="585166"/>
                      <a:pt x="103068" y="585166"/>
                    </a:cubicBezTo>
                    <a:cubicBezTo>
                      <a:pt x="82454" y="585166"/>
                      <a:pt x="109939" y="540512"/>
                      <a:pt x="109939" y="526773"/>
                    </a:cubicBezTo>
                    <a:cubicBezTo>
                      <a:pt x="109939" y="509599"/>
                      <a:pt x="127117" y="502729"/>
                      <a:pt x="127117" y="482120"/>
                    </a:cubicBezTo>
                    <a:cubicBezTo>
                      <a:pt x="127117" y="461510"/>
                      <a:pt x="158038" y="444336"/>
                      <a:pt x="154602" y="440901"/>
                    </a:cubicBezTo>
                    <a:cubicBezTo>
                      <a:pt x="151167" y="434032"/>
                      <a:pt x="92761" y="382509"/>
                      <a:pt x="79019" y="382509"/>
                    </a:cubicBezTo>
                    <a:cubicBezTo>
                      <a:pt x="65276" y="382509"/>
                      <a:pt x="44663" y="379074"/>
                      <a:pt x="34356" y="358465"/>
                    </a:cubicBezTo>
                    <a:cubicBezTo>
                      <a:pt x="20613" y="334420"/>
                      <a:pt x="0" y="317246"/>
                      <a:pt x="0" y="306942"/>
                    </a:cubicBezTo>
                    <a:cubicBezTo>
                      <a:pt x="0" y="296637"/>
                      <a:pt x="30920" y="293202"/>
                      <a:pt x="37792" y="300072"/>
                    </a:cubicBezTo>
                    <a:cubicBezTo>
                      <a:pt x="44663" y="306942"/>
                      <a:pt x="61841" y="320681"/>
                      <a:pt x="61841" y="320681"/>
                    </a:cubicBezTo>
                    <a:cubicBezTo>
                      <a:pt x="72148" y="313811"/>
                      <a:pt x="96197" y="262288"/>
                      <a:pt x="103068" y="258853"/>
                    </a:cubicBezTo>
                    <a:cubicBezTo>
                      <a:pt x="106504" y="251984"/>
                      <a:pt x="113375" y="251984"/>
                      <a:pt x="120246" y="251984"/>
                    </a:cubicBezTo>
                    <a:cubicBezTo>
                      <a:pt x="130553" y="251984"/>
                      <a:pt x="140860" y="251984"/>
                      <a:pt x="144296" y="248549"/>
                    </a:cubicBezTo>
                    <a:cubicBezTo>
                      <a:pt x="151167" y="234809"/>
                      <a:pt x="164909" y="138633"/>
                      <a:pt x="164909" y="128329"/>
                    </a:cubicBezTo>
                    <a:cubicBezTo>
                      <a:pt x="182087" y="124894"/>
                      <a:pt x="267978" y="111154"/>
                      <a:pt x="278285" y="111154"/>
                    </a:cubicBezTo>
                    <a:cubicBezTo>
                      <a:pt x="281720" y="111154"/>
                      <a:pt x="288591" y="97415"/>
                      <a:pt x="292027" y="90545"/>
                    </a:cubicBezTo>
                    <a:cubicBezTo>
                      <a:pt x="298898" y="76806"/>
                      <a:pt x="298898" y="73371"/>
                      <a:pt x="302334" y="73371"/>
                    </a:cubicBezTo>
                    <a:cubicBezTo>
                      <a:pt x="305769" y="73371"/>
                      <a:pt x="309205" y="73371"/>
                      <a:pt x="312641" y="73371"/>
                    </a:cubicBezTo>
                    <a:cubicBezTo>
                      <a:pt x="357304" y="76806"/>
                      <a:pt x="381353" y="76806"/>
                      <a:pt x="384789" y="73371"/>
                    </a:cubicBezTo>
                    <a:cubicBezTo>
                      <a:pt x="388224" y="69936"/>
                      <a:pt x="432887" y="35587"/>
                      <a:pt x="443194" y="28718"/>
                    </a:cubicBezTo>
                    <a:cubicBezTo>
                      <a:pt x="446630" y="28718"/>
                      <a:pt x="491293" y="18413"/>
                      <a:pt x="522213" y="14978"/>
                    </a:cubicBezTo>
                    <a:cubicBezTo>
                      <a:pt x="568594" y="4674"/>
                      <a:pt x="591784" y="165"/>
                      <a:pt x="60193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0" name="Germany/Deutschland">
                <a:extLst>
                  <a:ext uri="{FF2B5EF4-FFF2-40B4-BE49-F238E27FC236}">
                    <a16:creationId xmlns:a16="http://schemas.microsoft.com/office/drawing/2014/main" id="{42EEE506-7AD5-4527-B2ED-5FA4B4E74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947" y="2858444"/>
                <a:ext cx="975844" cy="1281530"/>
              </a:xfrm>
              <a:custGeom>
                <a:avLst/>
                <a:gdLst>
                  <a:gd name="connsiteX0" fmla="*/ 855720 w 975844"/>
                  <a:gd name="connsiteY0" fmla="*/ 92220 h 1281530"/>
                  <a:gd name="connsiteX1" fmla="*/ 893157 w 975844"/>
                  <a:gd name="connsiteY1" fmla="*/ 116653 h 1281530"/>
                  <a:gd name="connsiteX2" fmla="*/ 893157 w 975844"/>
                  <a:gd name="connsiteY2" fmla="*/ 162028 h 1281530"/>
                  <a:gd name="connsiteX3" fmla="*/ 848913 w 975844"/>
                  <a:gd name="connsiteY3" fmla="*/ 141086 h 1281530"/>
                  <a:gd name="connsiteX4" fmla="*/ 855720 w 975844"/>
                  <a:gd name="connsiteY4" fmla="*/ 92220 h 1281530"/>
                  <a:gd name="connsiteX5" fmla="*/ 398584 w 975844"/>
                  <a:gd name="connsiteY5" fmla="*/ 0 h 1281530"/>
                  <a:gd name="connsiteX6" fmla="*/ 460433 w 975844"/>
                  <a:gd name="connsiteY6" fmla="*/ 27486 h 1281530"/>
                  <a:gd name="connsiteX7" fmla="*/ 522283 w 975844"/>
                  <a:gd name="connsiteY7" fmla="*/ 51536 h 1281530"/>
                  <a:gd name="connsiteX8" fmla="*/ 532591 w 975844"/>
                  <a:gd name="connsiteY8" fmla="*/ 51536 h 1281530"/>
                  <a:gd name="connsiteX9" fmla="*/ 549771 w 975844"/>
                  <a:gd name="connsiteY9" fmla="*/ 103072 h 1281530"/>
                  <a:gd name="connsiteX10" fmla="*/ 604748 w 975844"/>
                  <a:gd name="connsiteY10" fmla="*/ 120251 h 1281530"/>
                  <a:gd name="connsiteX11" fmla="*/ 642545 w 975844"/>
                  <a:gd name="connsiteY11" fmla="*/ 89329 h 1281530"/>
                  <a:gd name="connsiteX12" fmla="*/ 666597 w 975844"/>
                  <a:gd name="connsiteY12" fmla="*/ 116815 h 1281530"/>
                  <a:gd name="connsiteX13" fmla="*/ 632237 w 975844"/>
                  <a:gd name="connsiteY13" fmla="*/ 137430 h 1281530"/>
                  <a:gd name="connsiteX14" fmla="*/ 604748 w 975844"/>
                  <a:gd name="connsiteY14" fmla="*/ 182094 h 1281530"/>
                  <a:gd name="connsiteX15" fmla="*/ 680342 w 975844"/>
                  <a:gd name="connsiteY15" fmla="*/ 185530 h 1281530"/>
                  <a:gd name="connsiteX16" fmla="*/ 707830 w 975844"/>
                  <a:gd name="connsiteY16" fmla="*/ 161480 h 1281530"/>
                  <a:gd name="connsiteX17" fmla="*/ 759371 w 975844"/>
                  <a:gd name="connsiteY17" fmla="*/ 144301 h 1281530"/>
                  <a:gd name="connsiteX18" fmla="*/ 804040 w 975844"/>
                  <a:gd name="connsiteY18" fmla="*/ 127122 h 1281530"/>
                  <a:gd name="connsiteX19" fmla="*/ 859018 w 975844"/>
                  <a:gd name="connsiteY19" fmla="*/ 188966 h 1281530"/>
                  <a:gd name="connsiteX20" fmla="*/ 903687 w 975844"/>
                  <a:gd name="connsiteY20" fmla="*/ 192401 h 1281530"/>
                  <a:gd name="connsiteX21" fmla="*/ 920867 w 975844"/>
                  <a:gd name="connsiteY21" fmla="*/ 202709 h 1281530"/>
                  <a:gd name="connsiteX22" fmla="*/ 907123 w 975844"/>
                  <a:gd name="connsiteY22" fmla="*/ 254245 h 1281530"/>
                  <a:gd name="connsiteX23" fmla="*/ 924303 w 975844"/>
                  <a:gd name="connsiteY23" fmla="*/ 309216 h 1281530"/>
                  <a:gd name="connsiteX24" fmla="*/ 938047 w 975844"/>
                  <a:gd name="connsiteY24" fmla="*/ 353881 h 1281530"/>
                  <a:gd name="connsiteX25" fmla="*/ 917431 w 975844"/>
                  <a:gd name="connsiteY25" fmla="*/ 388238 h 1281530"/>
                  <a:gd name="connsiteX26" fmla="*/ 907123 w 975844"/>
                  <a:gd name="connsiteY26" fmla="*/ 401981 h 1281530"/>
                  <a:gd name="connsiteX27" fmla="*/ 924303 w 975844"/>
                  <a:gd name="connsiteY27" fmla="*/ 415724 h 1281530"/>
                  <a:gd name="connsiteX28" fmla="*/ 955228 w 975844"/>
                  <a:gd name="connsiteY28" fmla="*/ 467260 h 1281530"/>
                  <a:gd name="connsiteX29" fmla="*/ 951792 w 975844"/>
                  <a:gd name="connsiteY29" fmla="*/ 501618 h 1281530"/>
                  <a:gd name="connsiteX30" fmla="*/ 944920 w 975844"/>
                  <a:gd name="connsiteY30" fmla="*/ 604690 h 1281530"/>
                  <a:gd name="connsiteX31" fmla="*/ 975844 w 975844"/>
                  <a:gd name="connsiteY31" fmla="*/ 731812 h 1281530"/>
                  <a:gd name="connsiteX32" fmla="*/ 872762 w 975844"/>
                  <a:gd name="connsiteY32" fmla="*/ 738684 h 1281530"/>
                  <a:gd name="connsiteX33" fmla="*/ 762807 w 975844"/>
                  <a:gd name="connsiteY33" fmla="*/ 803963 h 1281530"/>
                  <a:gd name="connsiteX34" fmla="*/ 694086 w 975844"/>
                  <a:gd name="connsiteY34" fmla="*/ 848627 h 1281530"/>
                  <a:gd name="connsiteX35" fmla="*/ 690650 w 975844"/>
                  <a:gd name="connsiteY35" fmla="*/ 852063 h 1281530"/>
                  <a:gd name="connsiteX36" fmla="*/ 700958 w 975844"/>
                  <a:gd name="connsiteY36" fmla="*/ 937956 h 1281530"/>
                  <a:gd name="connsiteX37" fmla="*/ 828093 w 975844"/>
                  <a:gd name="connsiteY37" fmla="*/ 1096000 h 1281530"/>
                  <a:gd name="connsiteX38" fmla="*/ 676906 w 975844"/>
                  <a:gd name="connsiteY38" fmla="*/ 1157844 h 1281530"/>
                  <a:gd name="connsiteX39" fmla="*/ 690650 w 975844"/>
                  <a:gd name="connsiteY39" fmla="*/ 1202508 h 1281530"/>
                  <a:gd name="connsiteX40" fmla="*/ 707830 w 975844"/>
                  <a:gd name="connsiteY40" fmla="*/ 1247173 h 1281530"/>
                  <a:gd name="connsiteX41" fmla="*/ 580696 w 975844"/>
                  <a:gd name="connsiteY41" fmla="*/ 1281530 h 1281530"/>
                  <a:gd name="connsiteX42" fmla="*/ 549771 w 975844"/>
                  <a:gd name="connsiteY42" fmla="*/ 1264352 h 1281530"/>
                  <a:gd name="connsiteX43" fmla="*/ 525719 w 975844"/>
                  <a:gd name="connsiteY43" fmla="*/ 1257480 h 1281530"/>
                  <a:gd name="connsiteX44" fmla="*/ 432945 w 975844"/>
                  <a:gd name="connsiteY44" fmla="*/ 1240301 h 1281530"/>
                  <a:gd name="connsiteX45" fmla="*/ 395148 w 975844"/>
                  <a:gd name="connsiteY45" fmla="*/ 1267787 h 1281530"/>
                  <a:gd name="connsiteX46" fmla="*/ 340171 w 975844"/>
                  <a:gd name="connsiteY46" fmla="*/ 1229994 h 1281530"/>
                  <a:gd name="connsiteX47" fmla="*/ 213036 w 975844"/>
                  <a:gd name="connsiteY47" fmla="*/ 1164715 h 1281530"/>
                  <a:gd name="connsiteX48" fmla="*/ 120262 w 975844"/>
                  <a:gd name="connsiteY48" fmla="*/ 1181894 h 1281530"/>
                  <a:gd name="connsiteX49" fmla="*/ 158059 w 975844"/>
                  <a:gd name="connsiteY49" fmla="*/ 1013543 h 1281530"/>
                  <a:gd name="connsiteX50" fmla="*/ 192420 w 975844"/>
                  <a:gd name="connsiteY50" fmla="*/ 972314 h 1281530"/>
                  <a:gd name="connsiteX51" fmla="*/ 144315 w 975844"/>
                  <a:gd name="connsiteY51" fmla="*/ 941392 h 1281530"/>
                  <a:gd name="connsiteX52" fmla="*/ 51541 w 975844"/>
                  <a:gd name="connsiteY52" fmla="*/ 872677 h 1281530"/>
                  <a:gd name="connsiteX53" fmla="*/ 30925 w 975844"/>
                  <a:gd name="connsiteY53" fmla="*/ 810834 h 1281530"/>
                  <a:gd name="connsiteX54" fmla="*/ 10308 w 975844"/>
                  <a:gd name="connsiteY54" fmla="*/ 752427 h 1281530"/>
                  <a:gd name="connsiteX55" fmla="*/ 0 w 975844"/>
                  <a:gd name="connsiteY55" fmla="*/ 759298 h 1281530"/>
                  <a:gd name="connsiteX56" fmla="*/ 13744 w 975844"/>
                  <a:gd name="connsiteY56" fmla="*/ 748991 h 1281530"/>
                  <a:gd name="connsiteX57" fmla="*/ 27488 w 975844"/>
                  <a:gd name="connsiteY57" fmla="*/ 731812 h 1281530"/>
                  <a:gd name="connsiteX58" fmla="*/ 54977 w 975844"/>
                  <a:gd name="connsiteY58" fmla="*/ 707762 h 1281530"/>
                  <a:gd name="connsiteX59" fmla="*/ 54977 w 975844"/>
                  <a:gd name="connsiteY59" fmla="*/ 700891 h 1281530"/>
                  <a:gd name="connsiteX60" fmla="*/ 68721 w 975844"/>
                  <a:gd name="connsiteY60" fmla="*/ 515361 h 1281530"/>
                  <a:gd name="connsiteX61" fmla="*/ 79029 w 975844"/>
                  <a:gd name="connsiteY61" fmla="*/ 474132 h 1281530"/>
                  <a:gd name="connsiteX62" fmla="*/ 127134 w 975844"/>
                  <a:gd name="connsiteY62" fmla="*/ 453517 h 1281530"/>
                  <a:gd name="connsiteX63" fmla="*/ 161495 w 975844"/>
                  <a:gd name="connsiteY63" fmla="*/ 443210 h 1281530"/>
                  <a:gd name="connsiteX64" fmla="*/ 202728 w 975844"/>
                  <a:gd name="connsiteY64" fmla="*/ 357317 h 1281530"/>
                  <a:gd name="connsiteX65" fmla="*/ 209600 w 975844"/>
                  <a:gd name="connsiteY65" fmla="*/ 216452 h 1281530"/>
                  <a:gd name="connsiteX66" fmla="*/ 233653 w 975844"/>
                  <a:gd name="connsiteY66" fmla="*/ 185530 h 1281530"/>
                  <a:gd name="connsiteX67" fmla="*/ 336735 w 975844"/>
                  <a:gd name="connsiteY67" fmla="*/ 192401 h 1281530"/>
                  <a:gd name="connsiteX68" fmla="*/ 350479 w 975844"/>
                  <a:gd name="connsiteY68" fmla="*/ 216452 h 1281530"/>
                  <a:gd name="connsiteX69" fmla="*/ 371095 w 975844"/>
                  <a:gd name="connsiteY69" fmla="*/ 195837 h 1281530"/>
                  <a:gd name="connsiteX70" fmla="*/ 391712 w 975844"/>
                  <a:gd name="connsiteY70" fmla="*/ 164916 h 1281530"/>
                  <a:gd name="connsiteX71" fmla="*/ 419200 w 975844"/>
                  <a:gd name="connsiteY71" fmla="*/ 144301 h 1281530"/>
                  <a:gd name="connsiteX72" fmla="*/ 412328 w 975844"/>
                  <a:gd name="connsiteY72" fmla="*/ 99637 h 1281530"/>
                  <a:gd name="connsiteX73" fmla="*/ 422637 w 975844"/>
                  <a:gd name="connsiteY73" fmla="*/ 58407 h 1281530"/>
                  <a:gd name="connsiteX74" fmla="*/ 398584 w 975844"/>
                  <a:gd name="connsiteY74" fmla="*/ 0 h 128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75844" h="1281530">
                    <a:moveTo>
                      <a:pt x="855720" y="92220"/>
                    </a:moveTo>
                    <a:cubicBezTo>
                      <a:pt x="862526" y="85239"/>
                      <a:pt x="876140" y="102691"/>
                      <a:pt x="893157" y="116653"/>
                    </a:cubicBezTo>
                    <a:cubicBezTo>
                      <a:pt x="906770" y="130615"/>
                      <a:pt x="896560" y="155047"/>
                      <a:pt x="893157" y="162028"/>
                    </a:cubicBezTo>
                    <a:cubicBezTo>
                      <a:pt x="886350" y="169009"/>
                      <a:pt x="842106" y="144576"/>
                      <a:pt x="848913" y="141086"/>
                    </a:cubicBezTo>
                    <a:cubicBezTo>
                      <a:pt x="848913" y="141086"/>
                      <a:pt x="852316" y="95710"/>
                      <a:pt x="855720" y="92220"/>
                    </a:cubicBezTo>
                    <a:close/>
                    <a:moveTo>
                      <a:pt x="398584" y="0"/>
                    </a:moveTo>
                    <a:cubicBezTo>
                      <a:pt x="426073" y="10307"/>
                      <a:pt x="450125" y="20614"/>
                      <a:pt x="460433" y="27486"/>
                    </a:cubicBezTo>
                    <a:cubicBezTo>
                      <a:pt x="467305" y="37793"/>
                      <a:pt x="491358" y="44664"/>
                      <a:pt x="522283" y="51536"/>
                    </a:cubicBezTo>
                    <a:cubicBezTo>
                      <a:pt x="525719" y="51536"/>
                      <a:pt x="529155" y="51536"/>
                      <a:pt x="532591" y="51536"/>
                    </a:cubicBezTo>
                    <a:cubicBezTo>
                      <a:pt x="529155" y="65279"/>
                      <a:pt x="532591" y="92765"/>
                      <a:pt x="549771" y="103072"/>
                    </a:cubicBezTo>
                    <a:cubicBezTo>
                      <a:pt x="570387" y="113379"/>
                      <a:pt x="597876" y="130558"/>
                      <a:pt x="604748" y="120251"/>
                    </a:cubicBezTo>
                    <a:cubicBezTo>
                      <a:pt x="615056" y="113379"/>
                      <a:pt x="608184" y="85894"/>
                      <a:pt x="642545" y="89329"/>
                    </a:cubicBezTo>
                    <a:cubicBezTo>
                      <a:pt x="673470" y="96201"/>
                      <a:pt x="666597" y="109944"/>
                      <a:pt x="666597" y="116815"/>
                    </a:cubicBezTo>
                    <a:cubicBezTo>
                      <a:pt x="666597" y="127122"/>
                      <a:pt x="642545" y="127122"/>
                      <a:pt x="632237" y="137430"/>
                    </a:cubicBezTo>
                    <a:cubicBezTo>
                      <a:pt x="621929" y="147737"/>
                      <a:pt x="587568" y="171787"/>
                      <a:pt x="604748" y="182094"/>
                    </a:cubicBezTo>
                    <a:cubicBezTo>
                      <a:pt x="621929" y="192401"/>
                      <a:pt x="670034" y="202709"/>
                      <a:pt x="680342" y="185530"/>
                    </a:cubicBezTo>
                    <a:cubicBezTo>
                      <a:pt x="690650" y="164916"/>
                      <a:pt x="683778" y="161480"/>
                      <a:pt x="707830" y="161480"/>
                    </a:cubicBezTo>
                    <a:cubicBezTo>
                      <a:pt x="728447" y="161480"/>
                      <a:pt x="749063" y="154608"/>
                      <a:pt x="759371" y="144301"/>
                    </a:cubicBezTo>
                    <a:cubicBezTo>
                      <a:pt x="773116" y="130558"/>
                      <a:pt x="786860" y="120251"/>
                      <a:pt x="804040" y="127122"/>
                    </a:cubicBezTo>
                    <a:cubicBezTo>
                      <a:pt x="817785" y="130558"/>
                      <a:pt x="838401" y="178658"/>
                      <a:pt x="859018" y="188966"/>
                    </a:cubicBezTo>
                    <a:cubicBezTo>
                      <a:pt x="879634" y="202709"/>
                      <a:pt x="889942" y="185530"/>
                      <a:pt x="903687" y="192401"/>
                    </a:cubicBezTo>
                    <a:cubicBezTo>
                      <a:pt x="907123" y="195837"/>
                      <a:pt x="917431" y="199273"/>
                      <a:pt x="920867" y="202709"/>
                    </a:cubicBezTo>
                    <a:cubicBezTo>
                      <a:pt x="913995" y="223323"/>
                      <a:pt x="907123" y="247373"/>
                      <a:pt x="907123" y="254245"/>
                    </a:cubicBezTo>
                    <a:cubicBezTo>
                      <a:pt x="907123" y="264552"/>
                      <a:pt x="917431" y="288602"/>
                      <a:pt x="924303" y="309216"/>
                    </a:cubicBezTo>
                    <a:cubicBezTo>
                      <a:pt x="934611" y="333267"/>
                      <a:pt x="938047" y="350445"/>
                      <a:pt x="938047" y="353881"/>
                    </a:cubicBezTo>
                    <a:cubicBezTo>
                      <a:pt x="938047" y="364188"/>
                      <a:pt x="931175" y="374496"/>
                      <a:pt x="917431" y="388238"/>
                    </a:cubicBezTo>
                    <a:cubicBezTo>
                      <a:pt x="913995" y="391674"/>
                      <a:pt x="910559" y="398546"/>
                      <a:pt x="907123" y="401981"/>
                    </a:cubicBezTo>
                    <a:cubicBezTo>
                      <a:pt x="910559" y="401981"/>
                      <a:pt x="917431" y="408853"/>
                      <a:pt x="924303" y="415724"/>
                    </a:cubicBezTo>
                    <a:cubicBezTo>
                      <a:pt x="941484" y="439775"/>
                      <a:pt x="955228" y="456953"/>
                      <a:pt x="955228" y="467260"/>
                    </a:cubicBezTo>
                    <a:cubicBezTo>
                      <a:pt x="955228" y="470696"/>
                      <a:pt x="951792" y="484439"/>
                      <a:pt x="951792" y="501618"/>
                    </a:cubicBezTo>
                    <a:cubicBezTo>
                      <a:pt x="948356" y="535975"/>
                      <a:pt x="938047" y="584075"/>
                      <a:pt x="944920" y="604690"/>
                    </a:cubicBezTo>
                    <a:cubicBezTo>
                      <a:pt x="948356" y="621869"/>
                      <a:pt x="972408" y="707762"/>
                      <a:pt x="975844" y="731812"/>
                    </a:cubicBezTo>
                    <a:cubicBezTo>
                      <a:pt x="965536" y="724941"/>
                      <a:pt x="896815" y="728376"/>
                      <a:pt x="872762" y="738684"/>
                    </a:cubicBezTo>
                    <a:cubicBezTo>
                      <a:pt x="855582" y="742119"/>
                      <a:pt x="807476" y="776477"/>
                      <a:pt x="762807" y="803963"/>
                    </a:cubicBezTo>
                    <a:cubicBezTo>
                      <a:pt x="731883" y="824577"/>
                      <a:pt x="697522" y="845192"/>
                      <a:pt x="694086" y="848627"/>
                    </a:cubicBezTo>
                    <a:cubicBezTo>
                      <a:pt x="694086" y="848627"/>
                      <a:pt x="690650" y="848627"/>
                      <a:pt x="690650" y="852063"/>
                    </a:cubicBezTo>
                    <a:cubicBezTo>
                      <a:pt x="683778" y="862370"/>
                      <a:pt x="687214" y="924213"/>
                      <a:pt x="700958" y="937956"/>
                    </a:cubicBezTo>
                    <a:cubicBezTo>
                      <a:pt x="718138" y="955135"/>
                      <a:pt x="817785" y="1078822"/>
                      <a:pt x="828093" y="1096000"/>
                    </a:cubicBezTo>
                    <a:cubicBezTo>
                      <a:pt x="773116" y="1126922"/>
                      <a:pt x="683778" y="1147536"/>
                      <a:pt x="676906" y="1157844"/>
                    </a:cubicBezTo>
                    <a:cubicBezTo>
                      <a:pt x="676906" y="1161279"/>
                      <a:pt x="683778" y="1199072"/>
                      <a:pt x="690650" y="1202508"/>
                    </a:cubicBezTo>
                    <a:cubicBezTo>
                      <a:pt x="694086" y="1209380"/>
                      <a:pt x="711266" y="1236866"/>
                      <a:pt x="707830" y="1247173"/>
                    </a:cubicBezTo>
                    <a:cubicBezTo>
                      <a:pt x="704394" y="1250609"/>
                      <a:pt x="591004" y="1281530"/>
                      <a:pt x="580696" y="1281530"/>
                    </a:cubicBezTo>
                    <a:cubicBezTo>
                      <a:pt x="573824" y="1281530"/>
                      <a:pt x="560079" y="1271223"/>
                      <a:pt x="549771" y="1264352"/>
                    </a:cubicBezTo>
                    <a:cubicBezTo>
                      <a:pt x="542899" y="1260916"/>
                      <a:pt x="529155" y="1257480"/>
                      <a:pt x="525719" y="1257480"/>
                    </a:cubicBezTo>
                    <a:cubicBezTo>
                      <a:pt x="522283" y="1257480"/>
                      <a:pt x="439817" y="1233430"/>
                      <a:pt x="432945" y="1240301"/>
                    </a:cubicBezTo>
                    <a:cubicBezTo>
                      <a:pt x="422637" y="1243737"/>
                      <a:pt x="402020" y="1267787"/>
                      <a:pt x="395148" y="1267787"/>
                    </a:cubicBezTo>
                    <a:cubicBezTo>
                      <a:pt x="388276" y="1267787"/>
                      <a:pt x="353915" y="1240301"/>
                      <a:pt x="340171" y="1229994"/>
                    </a:cubicBezTo>
                    <a:cubicBezTo>
                      <a:pt x="326427" y="1216251"/>
                      <a:pt x="226781" y="1164715"/>
                      <a:pt x="213036" y="1164715"/>
                    </a:cubicBezTo>
                    <a:cubicBezTo>
                      <a:pt x="199292" y="1164715"/>
                      <a:pt x="137443" y="1178458"/>
                      <a:pt x="120262" y="1181894"/>
                    </a:cubicBezTo>
                    <a:cubicBezTo>
                      <a:pt x="123698" y="1157844"/>
                      <a:pt x="147751" y="1023850"/>
                      <a:pt x="158059" y="1013543"/>
                    </a:cubicBezTo>
                    <a:cubicBezTo>
                      <a:pt x="175239" y="996364"/>
                      <a:pt x="188984" y="979185"/>
                      <a:pt x="192420" y="972314"/>
                    </a:cubicBezTo>
                    <a:cubicBezTo>
                      <a:pt x="188984" y="968878"/>
                      <a:pt x="164931" y="955135"/>
                      <a:pt x="144315" y="941392"/>
                    </a:cubicBezTo>
                    <a:cubicBezTo>
                      <a:pt x="79029" y="903599"/>
                      <a:pt x="51541" y="882985"/>
                      <a:pt x="51541" y="872677"/>
                    </a:cubicBezTo>
                    <a:cubicBezTo>
                      <a:pt x="51541" y="865806"/>
                      <a:pt x="41233" y="838320"/>
                      <a:pt x="30925" y="810834"/>
                    </a:cubicBezTo>
                    <a:cubicBezTo>
                      <a:pt x="24052" y="790220"/>
                      <a:pt x="13744" y="762734"/>
                      <a:pt x="10308" y="752427"/>
                    </a:cubicBezTo>
                    <a:cubicBezTo>
                      <a:pt x="10308" y="755862"/>
                      <a:pt x="6872" y="759298"/>
                      <a:pt x="0" y="759298"/>
                    </a:cubicBezTo>
                    <a:cubicBezTo>
                      <a:pt x="6872" y="759298"/>
                      <a:pt x="10308" y="755862"/>
                      <a:pt x="13744" y="748991"/>
                    </a:cubicBezTo>
                    <a:cubicBezTo>
                      <a:pt x="13744" y="742119"/>
                      <a:pt x="24052" y="738684"/>
                      <a:pt x="27488" y="731812"/>
                    </a:cubicBezTo>
                    <a:cubicBezTo>
                      <a:pt x="27488" y="724941"/>
                      <a:pt x="48105" y="711198"/>
                      <a:pt x="54977" y="707762"/>
                    </a:cubicBezTo>
                    <a:cubicBezTo>
                      <a:pt x="54977" y="704326"/>
                      <a:pt x="54977" y="700891"/>
                      <a:pt x="54977" y="700891"/>
                    </a:cubicBezTo>
                    <a:cubicBezTo>
                      <a:pt x="61849" y="656226"/>
                      <a:pt x="75593" y="529104"/>
                      <a:pt x="68721" y="515361"/>
                    </a:cubicBezTo>
                    <a:cubicBezTo>
                      <a:pt x="65285" y="508489"/>
                      <a:pt x="75593" y="481003"/>
                      <a:pt x="79029" y="474132"/>
                    </a:cubicBezTo>
                    <a:cubicBezTo>
                      <a:pt x="89338" y="463825"/>
                      <a:pt x="120262" y="453517"/>
                      <a:pt x="127134" y="453517"/>
                    </a:cubicBezTo>
                    <a:cubicBezTo>
                      <a:pt x="127134" y="453517"/>
                      <a:pt x="161495" y="456953"/>
                      <a:pt x="161495" y="443210"/>
                    </a:cubicBezTo>
                    <a:cubicBezTo>
                      <a:pt x="161495" y="432903"/>
                      <a:pt x="195856" y="364188"/>
                      <a:pt x="202728" y="357317"/>
                    </a:cubicBezTo>
                    <a:cubicBezTo>
                      <a:pt x="209600" y="350445"/>
                      <a:pt x="209600" y="237066"/>
                      <a:pt x="209600" y="216452"/>
                    </a:cubicBezTo>
                    <a:cubicBezTo>
                      <a:pt x="219908" y="209580"/>
                      <a:pt x="219908" y="188966"/>
                      <a:pt x="233653" y="185530"/>
                    </a:cubicBezTo>
                    <a:cubicBezTo>
                      <a:pt x="247397" y="178658"/>
                      <a:pt x="319554" y="199273"/>
                      <a:pt x="336735" y="192401"/>
                    </a:cubicBezTo>
                    <a:cubicBezTo>
                      <a:pt x="350479" y="185530"/>
                      <a:pt x="343607" y="216452"/>
                      <a:pt x="350479" y="216452"/>
                    </a:cubicBezTo>
                    <a:cubicBezTo>
                      <a:pt x="357351" y="216452"/>
                      <a:pt x="371095" y="206144"/>
                      <a:pt x="371095" y="195837"/>
                    </a:cubicBezTo>
                    <a:cubicBezTo>
                      <a:pt x="371095" y="182094"/>
                      <a:pt x="381404" y="164916"/>
                      <a:pt x="391712" y="164916"/>
                    </a:cubicBezTo>
                    <a:cubicBezTo>
                      <a:pt x="398584" y="164916"/>
                      <a:pt x="419200" y="164916"/>
                      <a:pt x="419200" y="144301"/>
                    </a:cubicBezTo>
                    <a:cubicBezTo>
                      <a:pt x="419200" y="127122"/>
                      <a:pt x="426073" y="109944"/>
                      <a:pt x="412328" y="99637"/>
                    </a:cubicBezTo>
                    <a:cubicBezTo>
                      <a:pt x="402020" y="89329"/>
                      <a:pt x="422637" y="72150"/>
                      <a:pt x="422637" y="58407"/>
                    </a:cubicBezTo>
                    <a:cubicBezTo>
                      <a:pt x="422637" y="44664"/>
                      <a:pt x="391712" y="20614"/>
                      <a:pt x="3985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1" name="France/Frankreich">
                <a:extLst>
                  <a:ext uri="{FF2B5EF4-FFF2-40B4-BE49-F238E27FC236}">
                    <a16:creationId xmlns:a16="http://schemas.microsoft.com/office/drawing/2014/main" id="{D0768895-46B4-4588-8A58-3EDAA70F0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064" y="3364002"/>
                <a:ext cx="1419676" cy="1728521"/>
              </a:xfrm>
              <a:custGeom>
                <a:avLst/>
                <a:gdLst>
                  <a:gd name="connsiteX0" fmla="*/ 1391941 w 1419676"/>
                  <a:gd name="connsiteY0" fmla="*/ 1455449 h 1728521"/>
                  <a:gd name="connsiteX1" fmla="*/ 1405809 w 1419676"/>
                  <a:gd name="connsiteY1" fmla="*/ 1479537 h 1728521"/>
                  <a:gd name="connsiteX2" fmla="*/ 1419676 w 1419676"/>
                  <a:gd name="connsiteY2" fmla="*/ 1610300 h 1728521"/>
                  <a:gd name="connsiteX3" fmla="*/ 1378074 w 1419676"/>
                  <a:gd name="connsiteY3" fmla="*/ 1648152 h 1728521"/>
                  <a:gd name="connsiteX4" fmla="*/ 1378074 w 1419676"/>
                  <a:gd name="connsiteY4" fmla="*/ 1703210 h 1728521"/>
                  <a:gd name="connsiteX5" fmla="*/ 1339939 w 1419676"/>
                  <a:gd name="connsiteY5" fmla="*/ 1727298 h 1728521"/>
                  <a:gd name="connsiteX6" fmla="*/ 1294870 w 1419676"/>
                  <a:gd name="connsiteY6" fmla="*/ 1672240 h 1728521"/>
                  <a:gd name="connsiteX7" fmla="*/ 1294870 w 1419676"/>
                  <a:gd name="connsiteY7" fmla="*/ 1589653 h 1728521"/>
                  <a:gd name="connsiteX8" fmla="*/ 1305270 w 1419676"/>
                  <a:gd name="connsiteY8" fmla="*/ 1513948 h 1728521"/>
                  <a:gd name="connsiteX9" fmla="*/ 1385008 w 1419676"/>
                  <a:gd name="connsiteY9" fmla="*/ 1496743 h 1728521"/>
                  <a:gd name="connsiteX10" fmla="*/ 1391941 w 1419676"/>
                  <a:gd name="connsiteY10" fmla="*/ 1455449 h 1728521"/>
                  <a:gd name="connsiteX11" fmla="*/ 810718 w 1419676"/>
                  <a:gd name="connsiteY11" fmla="*/ 0 h 1728521"/>
                  <a:gd name="connsiteX12" fmla="*/ 838200 w 1419676"/>
                  <a:gd name="connsiteY12" fmla="*/ 0 h 1728521"/>
                  <a:gd name="connsiteX13" fmla="*/ 848506 w 1419676"/>
                  <a:gd name="connsiteY13" fmla="*/ 0 h 1728521"/>
                  <a:gd name="connsiteX14" fmla="*/ 886294 w 1419676"/>
                  <a:gd name="connsiteY14" fmla="*/ 65260 h 1728521"/>
                  <a:gd name="connsiteX15" fmla="*/ 992787 w 1419676"/>
                  <a:gd name="connsiteY15" fmla="*/ 192346 h 1728521"/>
                  <a:gd name="connsiteX16" fmla="*/ 1047751 w 1419676"/>
                  <a:gd name="connsiteY16" fmla="*/ 264476 h 1728521"/>
                  <a:gd name="connsiteX17" fmla="*/ 1078668 w 1419676"/>
                  <a:gd name="connsiteY17" fmla="*/ 281649 h 1728521"/>
                  <a:gd name="connsiteX18" fmla="*/ 1126761 w 1419676"/>
                  <a:gd name="connsiteY18" fmla="*/ 278215 h 1728521"/>
                  <a:gd name="connsiteX19" fmla="*/ 1157678 w 1419676"/>
                  <a:gd name="connsiteY19" fmla="*/ 340040 h 1728521"/>
                  <a:gd name="connsiteX20" fmla="*/ 1167984 w 1419676"/>
                  <a:gd name="connsiteY20" fmla="*/ 336605 h 1728521"/>
                  <a:gd name="connsiteX21" fmla="*/ 1171419 w 1419676"/>
                  <a:gd name="connsiteY21" fmla="*/ 257606 h 1728521"/>
                  <a:gd name="connsiteX22" fmla="*/ 1192031 w 1419676"/>
                  <a:gd name="connsiteY22" fmla="*/ 254171 h 1728521"/>
                  <a:gd name="connsiteX23" fmla="*/ 1202337 w 1419676"/>
                  <a:gd name="connsiteY23" fmla="*/ 247302 h 1728521"/>
                  <a:gd name="connsiteX24" fmla="*/ 1222948 w 1419676"/>
                  <a:gd name="connsiteY24" fmla="*/ 305693 h 1728521"/>
                  <a:gd name="connsiteX25" fmla="*/ 1243560 w 1419676"/>
                  <a:gd name="connsiteY25" fmla="*/ 367518 h 1728521"/>
                  <a:gd name="connsiteX26" fmla="*/ 1336312 w 1419676"/>
                  <a:gd name="connsiteY26" fmla="*/ 436213 h 1728521"/>
                  <a:gd name="connsiteX27" fmla="*/ 1384405 w 1419676"/>
                  <a:gd name="connsiteY27" fmla="*/ 467126 h 1728521"/>
                  <a:gd name="connsiteX28" fmla="*/ 1350053 w 1419676"/>
                  <a:gd name="connsiteY28" fmla="*/ 508343 h 1728521"/>
                  <a:gd name="connsiteX29" fmla="*/ 1312265 w 1419676"/>
                  <a:gd name="connsiteY29" fmla="*/ 676645 h 1728521"/>
                  <a:gd name="connsiteX30" fmla="*/ 1236689 w 1419676"/>
                  <a:gd name="connsiteY30" fmla="*/ 721297 h 1728521"/>
                  <a:gd name="connsiteX31" fmla="*/ 1185160 w 1419676"/>
                  <a:gd name="connsiteY31" fmla="*/ 759079 h 1728521"/>
                  <a:gd name="connsiteX32" fmla="*/ 1116455 w 1419676"/>
                  <a:gd name="connsiteY32" fmla="*/ 803731 h 1728521"/>
                  <a:gd name="connsiteX33" fmla="*/ 1092409 w 1419676"/>
                  <a:gd name="connsiteY33" fmla="*/ 875861 h 1728521"/>
                  <a:gd name="connsiteX34" fmla="*/ 1095844 w 1419676"/>
                  <a:gd name="connsiteY34" fmla="*/ 879296 h 1728521"/>
                  <a:gd name="connsiteX35" fmla="*/ 1126761 w 1419676"/>
                  <a:gd name="connsiteY35" fmla="*/ 872426 h 1728521"/>
                  <a:gd name="connsiteX36" fmla="*/ 1161114 w 1419676"/>
                  <a:gd name="connsiteY36" fmla="*/ 858687 h 1728521"/>
                  <a:gd name="connsiteX37" fmla="*/ 1181725 w 1419676"/>
                  <a:gd name="connsiteY37" fmla="*/ 958295 h 1728521"/>
                  <a:gd name="connsiteX38" fmla="*/ 1181725 w 1419676"/>
                  <a:gd name="connsiteY38" fmla="*/ 1009816 h 1728521"/>
                  <a:gd name="connsiteX39" fmla="*/ 1154243 w 1419676"/>
                  <a:gd name="connsiteY39" fmla="*/ 1044164 h 1728521"/>
                  <a:gd name="connsiteX40" fmla="*/ 1181725 w 1419676"/>
                  <a:gd name="connsiteY40" fmla="*/ 1119728 h 1728521"/>
                  <a:gd name="connsiteX41" fmla="*/ 1164549 w 1419676"/>
                  <a:gd name="connsiteY41" fmla="*/ 1174684 h 1728521"/>
                  <a:gd name="connsiteX42" fmla="*/ 1157678 w 1419676"/>
                  <a:gd name="connsiteY42" fmla="*/ 1198727 h 1728521"/>
                  <a:gd name="connsiteX43" fmla="*/ 1195466 w 1419676"/>
                  <a:gd name="connsiteY43" fmla="*/ 1233075 h 1728521"/>
                  <a:gd name="connsiteX44" fmla="*/ 1219513 w 1419676"/>
                  <a:gd name="connsiteY44" fmla="*/ 1243379 h 1728521"/>
                  <a:gd name="connsiteX45" fmla="*/ 1192031 w 1419676"/>
                  <a:gd name="connsiteY45" fmla="*/ 1277727 h 1728521"/>
                  <a:gd name="connsiteX46" fmla="*/ 1192031 w 1419676"/>
                  <a:gd name="connsiteY46" fmla="*/ 1305205 h 1728521"/>
                  <a:gd name="connsiteX47" fmla="*/ 1195466 w 1419676"/>
                  <a:gd name="connsiteY47" fmla="*/ 1305205 h 1728521"/>
                  <a:gd name="connsiteX48" fmla="*/ 1147373 w 1419676"/>
                  <a:gd name="connsiteY48" fmla="*/ 1312074 h 1728521"/>
                  <a:gd name="connsiteX49" fmla="*/ 1078668 w 1419676"/>
                  <a:gd name="connsiteY49" fmla="*/ 1380769 h 1728521"/>
                  <a:gd name="connsiteX50" fmla="*/ 954999 w 1419676"/>
                  <a:gd name="connsiteY50" fmla="*/ 1367030 h 1728521"/>
                  <a:gd name="connsiteX51" fmla="*/ 783236 w 1419676"/>
                  <a:gd name="connsiteY51" fmla="*/ 1277727 h 1728521"/>
                  <a:gd name="connsiteX52" fmla="*/ 642391 w 1419676"/>
                  <a:gd name="connsiteY52" fmla="*/ 1336117 h 1728521"/>
                  <a:gd name="connsiteX53" fmla="*/ 645826 w 1419676"/>
                  <a:gd name="connsiteY53" fmla="*/ 1480377 h 1728521"/>
                  <a:gd name="connsiteX54" fmla="*/ 611474 w 1419676"/>
                  <a:gd name="connsiteY54" fmla="*/ 1507855 h 1728521"/>
                  <a:gd name="connsiteX55" fmla="*/ 367571 w 1419676"/>
                  <a:gd name="connsiteY55" fmla="*/ 1277727 h 1728521"/>
                  <a:gd name="connsiteX56" fmla="*/ 336654 w 1419676"/>
                  <a:gd name="connsiteY56" fmla="*/ 1291466 h 1728521"/>
                  <a:gd name="connsiteX57" fmla="*/ 243902 w 1419676"/>
                  <a:gd name="connsiteY57" fmla="*/ 1260553 h 1728521"/>
                  <a:gd name="connsiteX58" fmla="*/ 116798 w 1419676"/>
                  <a:gd name="connsiteY58" fmla="*/ 1143771 h 1728521"/>
                  <a:gd name="connsiteX59" fmla="*/ 109928 w 1419676"/>
                  <a:gd name="connsiteY59" fmla="*/ 1116293 h 1728521"/>
                  <a:gd name="connsiteX60" fmla="*/ 113363 w 1419676"/>
                  <a:gd name="connsiteY60" fmla="*/ 1116293 h 1728521"/>
                  <a:gd name="connsiteX61" fmla="*/ 137410 w 1419676"/>
                  <a:gd name="connsiteY61" fmla="*/ 1095685 h 1728521"/>
                  <a:gd name="connsiteX62" fmla="*/ 219856 w 1419676"/>
                  <a:gd name="connsiteY62" fmla="*/ 954860 h 1728521"/>
                  <a:gd name="connsiteX63" fmla="*/ 267949 w 1419676"/>
                  <a:gd name="connsiteY63" fmla="*/ 796862 h 1728521"/>
                  <a:gd name="connsiteX64" fmla="*/ 291996 w 1419676"/>
                  <a:gd name="connsiteY64" fmla="*/ 800296 h 1728521"/>
                  <a:gd name="connsiteX65" fmla="*/ 271384 w 1419676"/>
                  <a:gd name="connsiteY65" fmla="*/ 717862 h 1728521"/>
                  <a:gd name="connsiteX66" fmla="*/ 291996 w 1419676"/>
                  <a:gd name="connsiteY66" fmla="*/ 697254 h 1728521"/>
                  <a:gd name="connsiteX67" fmla="*/ 237032 w 1419676"/>
                  <a:gd name="connsiteY67" fmla="*/ 594211 h 1728521"/>
                  <a:gd name="connsiteX68" fmla="*/ 240467 w 1419676"/>
                  <a:gd name="connsiteY68" fmla="*/ 504908 h 1728521"/>
                  <a:gd name="connsiteX69" fmla="*/ 206115 w 1419676"/>
                  <a:gd name="connsiteY69" fmla="*/ 477430 h 1728521"/>
                  <a:gd name="connsiteX70" fmla="*/ 202680 w 1419676"/>
                  <a:gd name="connsiteY70" fmla="*/ 449952 h 1728521"/>
                  <a:gd name="connsiteX71" fmla="*/ 195809 w 1419676"/>
                  <a:gd name="connsiteY71" fmla="*/ 425909 h 1728521"/>
                  <a:gd name="connsiteX72" fmla="*/ 123669 w 1419676"/>
                  <a:gd name="connsiteY72" fmla="*/ 370953 h 1728521"/>
                  <a:gd name="connsiteX73" fmla="*/ 44658 w 1419676"/>
                  <a:gd name="connsiteY73" fmla="*/ 336605 h 1728521"/>
                  <a:gd name="connsiteX74" fmla="*/ 20611 w 1419676"/>
                  <a:gd name="connsiteY74" fmla="*/ 302258 h 1728521"/>
                  <a:gd name="connsiteX75" fmla="*/ 0 w 1419676"/>
                  <a:gd name="connsiteY75" fmla="*/ 274780 h 1728521"/>
                  <a:gd name="connsiteX76" fmla="*/ 44658 w 1419676"/>
                  <a:gd name="connsiteY76" fmla="*/ 264476 h 1728521"/>
                  <a:gd name="connsiteX77" fmla="*/ 58399 w 1419676"/>
                  <a:gd name="connsiteY77" fmla="*/ 236998 h 1728521"/>
                  <a:gd name="connsiteX78" fmla="*/ 20611 w 1419676"/>
                  <a:gd name="connsiteY78" fmla="*/ 216389 h 1728521"/>
                  <a:gd name="connsiteX79" fmla="*/ 37788 w 1419676"/>
                  <a:gd name="connsiteY79" fmla="*/ 185476 h 1728521"/>
                  <a:gd name="connsiteX80" fmla="*/ 151151 w 1419676"/>
                  <a:gd name="connsiteY80" fmla="*/ 199215 h 1728521"/>
                  <a:gd name="connsiteX81" fmla="*/ 192374 w 1419676"/>
                  <a:gd name="connsiteY81" fmla="*/ 188911 h 1728521"/>
                  <a:gd name="connsiteX82" fmla="*/ 237032 w 1419676"/>
                  <a:gd name="connsiteY82" fmla="*/ 223259 h 1728521"/>
                  <a:gd name="connsiteX83" fmla="*/ 240467 w 1419676"/>
                  <a:gd name="connsiteY83" fmla="*/ 264476 h 1728521"/>
                  <a:gd name="connsiteX84" fmla="*/ 291996 w 1419676"/>
                  <a:gd name="connsiteY84" fmla="*/ 257606 h 1728521"/>
                  <a:gd name="connsiteX85" fmla="*/ 374442 w 1419676"/>
                  <a:gd name="connsiteY85" fmla="*/ 291954 h 1728521"/>
                  <a:gd name="connsiteX86" fmla="*/ 371007 w 1419676"/>
                  <a:gd name="connsiteY86" fmla="*/ 219824 h 1728521"/>
                  <a:gd name="connsiteX87" fmla="*/ 388183 w 1419676"/>
                  <a:gd name="connsiteY87" fmla="*/ 185476 h 1728521"/>
                  <a:gd name="connsiteX88" fmla="*/ 367571 w 1419676"/>
                  <a:gd name="connsiteY88" fmla="*/ 127086 h 1728521"/>
                  <a:gd name="connsiteX89" fmla="*/ 384748 w 1419676"/>
                  <a:gd name="connsiteY89" fmla="*/ 96173 h 1728521"/>
                  <a:gd name="connsiteX90" fmla="*/ 405359 w 1419676"/>
                  <a:gd name="connsiteY90" fmla="*/ 123651 h 1728521"/>
                  <a:gd name="connsiteX91" fmla="*/ 446582 w 1419676"/>
                  <a:gd name="connsiteY91" fmla="*/ 130520 h 1728521"/>
                  <a:gd name="connsiteX92" fmla="*/ 432841 w 1419676"/>
                  <a:gd name="connsiteY92" fmla="*/ 157998 h 1728521"/>
                  <a:gd name="connsiteX93" fmla="*/ 463758 w 1419676"/>
                  <a:gd name="connsiteY93" fmla="*/ 182042 h 1728521"/>
                  <a:gd name="connsiteX94" fmla="*/ 508417 w 1419676"/>
                  <a:gd name="connsiteY94" fmla="*/ 199215 h 1728521"/>
                  <a:gd name="connsiteX95" fmla="*/ 577122 w 1419676"/>
                  <a:gd name="connsiteY95" fmla="*/ 219824 h 1728521"/>
                  <a:gd name="connsiteX96" fmla="*/ 587427 w 1419676"/>
                  <a:gd name="connsiteY96" fmla="*/ 202650 h 1728521"/>
                  <a:gd name="connsiteX97" fmla="*/ 580557 w 1419676"/>
                  <a:gd name="connsiteY97" fmla="*/ 185476 h 1728521"/>
                  <a:gd name="connsiteX98" fmla="*/ 597733 w 1419676"/>
                  <a:gd name="connsiteY98" fmla="*/ 147694 h 1728521"/>
                  <a:gd name="connsiteX99" fmla="*/ 724837 w 1419676"/>
                  <a:gd name="connsiteY99" fmla="*/ 154564 h 1728521"/>
                  <a:gd name="connsiteX100" fmla="*/ 755754 w 1419676"/>
                  <a:gd name="connsiteY100" fmla="*/ 133955 h 1728521"/>
                  <a:gd name="connsiteX101" fmla="*/ 776366 w 1419676"/>
                  <a:gd name="connsiteY101" fmla="*/ 44652 h 1728521"/>
                  <a:gd name="connsiteX102" fmla="*/ 810718 w 1419676"/>
                  <a:gd name="connsiteY102" fmla="*/ 0 h 172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419676" h="1728521">
                    <a:moveTo>
                      <a:pt x="1391941" y="1455449"/>
                    </a:moveTo>
                    <a:cubicBezTo>
                      <a:pt x="1402342" y="1462332"/>
                      <a:pt x="1405809" y="1469214"/>
                      <a:pt x="1405809" y="1479537"/>
                    </a:cubicBezTo>
                    <a:cubicBezTo>
                      <a:pt x="1405809" y="1489861"/>
                      <a:pt x="1419676" y="1596535"/>
                      <a:pt x="1419676" y="1610300"/>
                    </a:cubicBezTo>
                    <a:cubicBezTo>
                      <a:pt x="1419676" y="1624064"/>
                      <a:pt x="1378074" y="1634388"/>
                      <a:pt x="1378074" y="1648152"/>
                    </a:cubicBezTo>
                    <a:cubicBezTo>
                      <a:pt x="1378074" y="1661917"/>
                      <a:pt x="1385008" y="1696328"/>
                      <a:pt x="1378074" y="1703210"/>
                    </a:cubicBezTo>
                    <a:cubicBezTo>
                      <a:pt x="1371140" y="1710092"/>
                      <a:pt x="1346872" y="1734180"/>
                      <a:pt x="1339939" y="1727298"/>
                    </a:cubicBezTo>
                    <a:cubicBezTo>
                      <a:pt x="1339939" y="1727298"/>
                      <a:pt x="1294870" y="1686005"/>
                      <a:pt x="1294870" y="1672240"/>
                    </a:cubicBezTo>
                    <a:cubicBezTo>
                      <a:pt x="1294870" y="1661917"/>
                      <a:pt x="1305270" y="1613741"/>
                      <a:pt x="1294870" y="1589653"/>
                    </a:cubicBezTo>
                    <a:cubicBezTo>
                      <a:pt x="1284469" y="1569006"/>
                      <a:pt x="1301803" y="1524272"/>
                      <a:pt x="1305270" y="1513948"/>
                    </a:cubicBezTo>
                    <a:cubicBezTo>
                      <a:pt x="1312204" y="1500184"/>
                      <a:pt x="1385008" y="1507066"/>
                      <a:pt x="1385008" y="1496743"/>
                    </a:cubicBezTo>
                    <a:cubicBezTo>
                      <a:pt x="1385008" y="1486419"/>
                      <a:pt x="1385008" y="1452008"/>
                      <a:pt x="1391941" y="1455449"/>
                    </a:cubicBezTo>
                    <a:close/>
                    <a:moveTo>
                      <a:pt x="810718" y="0"/>
                    </a:moveTo>
                    <a:cubicBezTo>
                      <a:pt x="821024" y="0"/>
                      <a:pt x="831330" y="0"/>
                      <a:pt x="838200" y="0"/>
                    </a:cubicBezTo>
                    <a:cubicBezTo>
                      <a:pt x="841636" y="0"/>
                      <a:pt x="845071" y="0"/>
                      <a:pt x="848506" y="0"/>
                    </a:cubicBezTo>
                    <a:cubicBezTo>
                      <a:pt x="855377" y="27478"/>
                      <a:pt x="869118" y="54956"/>
                      <a:pt x="886294" y="65260"/>
                    </a:cubicBezTo>
                    <a:cubicBezTo>
                      <a:pt x="927517" y="92738"/>
                      <a:pt x="989351" y="175172"/>
                      <a:pt x="992787" y="192346"/>
                    </a:cubicBezTo>
                    <a:cubicBezTo>
                      <a:pt x="1003092" y="240432"/>
                      <a:pt x="1027139" y="243867"/>
                      <a:pt x="1047751" y="264476"/>
                    </a:cubicBezTo>
                    <a:cubicBezTo>
                      <a:pt x="1051186" y="267910"/>
                      <a:pt x="1061491" y="271345"/>
                      <a:pt x="1078668" y="281649"/>
                    </a:cubicBezTo>
                    <a:cubicBezTo>
                      <a:pt x="1095844" y="288519"/>
                      <a:pt x="1123326" y="271345"/>
                      <a:pt x="1126761" y="278215"/>
                    </a:cubicBezTo>
                    <a:cubicBezTo>
                      <a:pt x="1133632" y="281649"/>
                      <a:pt x="1154243" y="340040"/>
                      <a:pt x="1157678" y="340040"/>
                    </a:cubicBezTo>
                    <a:cubicBezTo>
                      <a:pt x="1161114" y="340040"/>
                      <a:pt x="1167984" y="340040"/>
                      <a:pt x="1167984" y="336605"/>
                    </a:cubicBezTo>
                    <a:cubicBezTo>
                      <a:pt x="1167984" y="315997"/>
                      <a:pt x="1167984" y="261041"/>
                      <a:pt x="1171419" y="257606"/>
                    </a:cubicBezTo>
                    <a:cubicBezTo>
                      <a:pt x="1178290" y="257606"/>
                      <a:pt x="1185160" y="257606"/>
                      <a:pt x="1192031" y="254171"/>
                    </a:cubicBezTo>
                    <a:cubicBezTo>
                      <a:pt x="1198901" y="254171"/>
                      <a:pt x="1202337" y="250737"/>
                      <a:pt x="1202337" y="247302"/>
                    </a:cubicBezTo>
                    <a:cubicBezTo>
                      <a:pt x="1205772" y="257606"/>
                      <a:pt x="1216078" y="285084"/>
                      <a:pt x="1222948" y="305693"/>
                    </a:cubicBezTo>
                    <a:cubicBezTo>
                      <a:pt x="1233254" y="333171"/>
                      <a:pt x="1243560" y="360649"/>
                      <a:pt x="1243560" y="367518"/>
                    </a:cubicBezTo>
                    <a:cubicBezTo>
                      <a:pt x="1243560" y="377822"/>
                      <a:pt x="1271042" y="398431"/>
                      <a:pt x="1336312" y="436213"/>
                    </a:cubicBezTo>
                    <a:cubicBezTo>
                      <a:pt x="1356923" y="449952"/>
                      <a:pt x="1380970" y="463691"/>
                      <a:pt x="1384405" y="467126"/>
                    </a:cubicBezTo>
                    <a:cubicBezTo>
                      <a:pt x="1380970" y="473995"/>
                      <a:pt x="1367229" y="491169"/>
                      <a:pt x="1350053" y="508343"/>
                    </a:cubicBezTo>
                    <a:cubicBezTo>
                      <a:pt x="1339747" y="518647"/>
                      <a:pt x="1315700" y="652602"/>
                      <a:pt x="1312265" y="676645"/>
                    </a:cubicBezTo>
                    <a:cubicBezTo>
                      <a:pt x="1301959" y="683515"/>
                      <a:pt x="1240124" y="717862"/>
                      <a:pt x="1236689" y="721297"/>
                    </a:cubicBezTo>
                    <a:cubicBezTo>
                      <a:pt x="1233254" y="721297"/>
                      <a:pt x="1209207" y="741906"/>
                      <a:pt x="1185160" y="759079"/>
                    </a:cubicBezTo>
                    <a:cubicBezTo>
                      <a:pt x="1154243" y="779688"/>
                      <a:pt x="1119891" y="800296"/>
                      <a:pt x="1116455" y="803731"/>
                    </a:cubicBezTo>
                    <a:cubicBezTo>
                      <a:pt x="1106150" y="814035"/>
                      <a:pt x="1088973" y="865557"/>
                      <a:pt x="1092409" y="875861"/>
                    </a:cubicBezTo>
                    <a:cubicBezTo>
                      <a:pt x="1092409" y="879296"/>
                      <a:pt x="1095844" y="879296"/>
                      <a:pt x="1095844" y="879296"/>
                    </a:cubicBezTo>
                    <a:cubicBezTo>
                      <a:pt x="1102714" y="879296"/>
                      <a:pt x="1109585" y="875861"/>
                      <a:pt x="1126761" y="872426"/>
                    </a:cubicBezTo>
                    <a:cubicBezTo>
                      <a:pt x="1140502" y="865557"/>
                      <a:pt x="1154243" y="858687"/>
                      <a:pt x="1161114" y="858687"/>
                    </a:cubicBezTo>
                    <a:cubicBezTo>
                      <a:pt x="1167984" y="862122"/>
                      <a:pt x="1181725" y="944556"/>
                      <a:pt x="1181725" y="958295"/>
                    </a:cubicBezTo>
                    <a:cubicBezTo>
                      <a:pt x="1181725" y="965164"/>
                      <a:pt x="1181725" y="1006381"/>
                      <a:pt x="1181725" y="1009816"/>
                    </a:cubicBezTo>
                    <a:cubicBezTo>
                      <a:pt x="1181725" y="1016686"/>
                      <a:pt x="1188596" y="1030425"/>
                      <a:pt x="1154243" y="1044164"/>
                    </a:cubicBezTo>
                    <a:cubicBezTo>
                      <a:pt x="1147373" y="1047598"/>
                      <a:pt x="1171419" y="1105989"/>
                      <a:pt x="1181725" y="1119728"/>
                    </a:cubicBezTo>
                    <a:cubicBezTo>
                      <a:pt x="1188596" y="1126598"/>
                      <a:pt x="1178290" y="1147206"/>
                      <a:pt x="1164549" y="1174684"/>
                    </a:cubicBezTo>
                    <a:cubicBezTo>
                      <a:pt x="1161114" y="1184988"/>
                      <a:pt x="1157678" y="1195293"/>
                      <a:pt x="1157678" y="1198727"/>
                    </a:cubicBezTo>
                    <a:cubicBezTo>
                      <a:pt x="1157678" y="1202162"/>
                      <a:pt x="1185160" y="1222771"/>
                      <a:pt x="1195466" y="1233075"/>
                    </a:cubicBezTo>
                    <a:cubicBezTo>
                      <a:pt x="1198901" y="1236510"/>
                      <a:pt x="1219513" y="1236510"/>
                      <a:pt x="1219513" y="1243379"/>
                    </a:cubicBezTo>
                    <a:cubicBezTo>
                      <a:pt x="1219513" y="1260553"/>
                      <a:pt x="1198901" y="1267422"/>
                      <a:pt x="1192031" y="1277727"/>
                    </a:cubicBezTo>
                    <a:cubicBezTo>
                      <a:pt x="1188596" y="1288031"/>
                      <a:pt x="1192031" y="1301770"/>
                      <a:pt x="1192031" y="1305205"/>
                    </a:cubicBezTo>
                    <a:cubicBezTo>
                      <a:pt x="1192031" y="1305205"/>
                      <a:pt x="1195466" y="1305205"/>
                      <a:pt x="1195466" y="1305205"/>
                    </a:cubicBezTo>
                    <a:cubicBezTo>
                      <a:pt x="1178290" y="1305205"/>
                      <a:pt x="1154243" y="1308639"/>
                      <a:pt x="1147373" y="1312074"/>
                    </a:cubicBezTo>
                    <a:cubicBezTo>
                      <a:pt x="1140502" y="1318944"/>
                      <a:pt x="1085538" y="1380769"/>
                      <a:pt x="1078668" y="1380769"/>
                    </a:cubicBezTo>
                    <a:cubicBezTo>
                      <a:pt x="1068362" y="1380769"/>
                      <a:pt x="961869" y="1373900"/>
                      <a:pt x="954999" y="1367030"/>
                    </a:cubicBezTo>
                    <a:cubicBezTo>
                      <a:pt x="944693" y="1356726"/>
                      <a:pt x="800413" y="1277727"/>
                      <a:pt x="783236" y="1277727"/>
                    </a:cubicBezTo>
                    <a:cubicBezTo>
                      <a:pt x="766060" y="1277727"/>
                      <a:pt x="652697" y="1325813"/>
                      <a:pt x="642391" y="1336117"/>
                    </a:cubicBezTo>
                    <a:cubicBezTo>
                      <a:pt x="635521" y="1346422"/>
                      <a:pt x="652697" y="1456334"/>
                      <a:pt x="645826" y="1480377"/>
                    </a:cubicBezTo>
                    <a:cubicBezTo>
                      <a:pt x="642391" y="1487247"/>
                      <a:pt x="628650" y="1497551"/>
                      <a:pt x="611474" y="1507855"/>
                    </a:cubicBezTo>
                    <a:cubicBezTo>
                      <a:pt x="563381" y="1466638"/>
                      <a:pt x="474064" y="1384204"/>
                      <a:pt x="367571" y="1277727"/>
                    </a:cubicBezTo>
                    <a:cubicBezTo>
                      <a:pt x="364136" y="1274292"/>
                      <a:pt x="343525" y="1291466"/>
                      <a:pt x="336654" y="1291466"/>
                    </a:cubicBezTo>
                    <a:cubicBezTo>
                      <a:pt x="305737" y="1288031"/>
                      <a:pt x="247338" y="1267422"/>
                      <a:pt x="243902" y="1260553"/>
                    </a:cubicBezTo>
                    <a:cubicBezTo>
                      <a:pt x="226726" y="1246814"/>
                      <a:pt x="127104" y="1150641"/>
                      <a:pt x="116798" y="1143771"/>
                    </a:cubicBezTo>
                    <a:cubicBezTo>
                      <a:pt x="116798" y="1143771"/>
                      <a:pt x="116798" y="1143771"/>
                      <a:pt x="109928" y="1116293"/>
                    </a:cubicBezTo>
                    <a:cubicBezTo>
                      <a:pt x="113363" y="1116293"/>
                      <a:pt x="113363" y="1116293"/>
                      <a:pt x="113363" y="1116293"/>
                    </a:cubicBezTo>
                    <a:cubicBezTo>
                      <a:pt x="127104" y="1109424"/>
                      <a:pt x="133975" y="1102554"/>
                      <a:pt x="137410" y="1095685"/>
                    </a:cubicBezTo>
                    <a:cubicBezTo>
                      <a:pt x="147716" y="1078511"/>
                      <a:pt x="212985" y="992642"/>
                      <a:pt x="219856" y="954860"/>
                    </a:cubicBezTo>
                    <a:cubicBezTo>
                      <a:pt x="226726" y="917078"/>
                      <a:pt x="261079" y="803731"/>
                      <a:pt x="267949" y="796862"/>
                    </a:cubicBezTo>
                    <a:cubicBezTo>
                      <a:pt x="274820" y="786557"/>
                      <a:pt x="285125" y="807166"/>
                      <a:pt x="291996" y="800296"/>
                    </a:cubicBezTo>
                    <a:cubicBezTo>
                      <a:pt x="298866" y="793427"/>
                      <a:pt x="261079" y="738471"/>
                      <a:pt x="271384" y="717862"/>
                    </a:cubicBezTo>
                    <a:cubicBezTo>
                      <a:pt x="281690" y="697254"/>
                      <a:pt x="291996" y="714428"/>
                      <a:pt x="291996" y="697254"/>
                    </a:cubicBezTo>
                    <a:cubicBezTo>
                      <a:pt x="291996" y="680080"/>
                      <a:pt x="237032" y="607950"/>
                      <a:pt x="237032" y="594211"/>
                    </a:cubicBezTo>
                    <a:cubicBezTo>
                      <a:pt x="237032" y="580472"/>
                      <a:pt x="254208" y="518647"/>
                      <a:pt x="240467" y="504908"/>
                    </a:cubicBezTo>
                    <a:cubicBezTo>
                      <a:pt x="230161" y="494604"/>
                      <a:pt x="230161" y="477430"/>
                      <a:pt x="206115" y="477430"/>
                    </a:cubicBezTo>
                    <a:cubicBezTo>
                      <a:pt x="182068" y="477430"/>
                      <a:pt x="195809" y="449952"/>
                      <a:pt x="202680" y="449952"/>
                    </a:cubicBezTo>
                    <a:cubicBezTo>
                      <a:pt x="209550" y="449952"/>
                      <a:pt x="212985" y="446517"/>
                      <a:pt x="195809" y="425909"/>
                    </a:cubicBezTo>
                    <a:cubicBezTo>
                      <a:pt x="175198" y="405300"/>
                      <a:pt x="144280" y="394996"/>
                      <a:pt x="123669" y="370953"/>
                    </a:cubicBezTo>
                    <a:cubicBezTo>
                      <a:pt x="99622" y="346910"/>
                      <a:pt x="68705" y="336605"/>
                      <a:pt x="44658" y="336605"/>
                    </a:cubicBezTo>
                    <a:cubicBezTo>
                      <a:pt x="17176" y="336605"/>
                      <a:pt x="24047" y="309127"/>
                      <a:pt x="20611" y="302258"/>
                    </a:cubicBezTo>
                    <a:cubicBezTo>
                      <a:pt x="13741" y="298823"/>
                      <a:pt x="0" y="295388"/>
                      <a:pt x="0" y="274780"/>
                    </a:cubicBezTo>
                    <a:cubicBezTo>
                      <a:pt x="0" y="257606"/>
                      <a:pt x="30917" y="271345"/>
                      <a:pt x="44658" y="264476"/>
                    </a:cubicBezTo>
                    <a:cubicBezTo>
                      <a:pt x="58399" y="254171"/>
                      <a:pt x="68705" y="250737"/>
                      <a:pt x="58399" y="236998"/>
                    </a:cubicBezTo>
                    <a:cubicBezTo>
                      <a:pt x="44658" y="226693"/>
                      <a:pt x="20611" y="233563"/>
                      <a:pt x="20611" y="216389"/>
                    </a:cubicBezTo>
                    <a:cubicBezTo>
                      <a:pt x="17176" y="195781"/>
                      <a:pt x="10306" y="178607"/>
                      <a:pt x="37788" y="185476"/>
                    </a:cubicBezTo>
                    <a:cubicBezTo>
                      <a:pt x="65270" y="188911"/>
                      <a:pt x="130539" y="206085"/>
                      <a:pt x="151151" y="199215"/>
                    </a:cubicBezTo>
                    <a:cubicBezTo>
                      <a:pt x="171762" y="195781"/>
                      <a:pt x="182068" y="188911"/>
                      <a:pt x="192374" y="188911"/>
                    </a:cubicBezTo>
                    <a:cubicBezTo>
                      <a:pt x="206115" y="188911"/>
                      <a:pt x="233597" y="209520"/>
                      <a:pt x="237032" y="223259"/>
                    </a:cubicBezTo>
                    <a:cubicBezTo>
                      <a:pt x="240467" y="233563"/>
                      <a:pt x="219856" y="264476"/>
                      <a:pt x="240467" y="264476"/>
                    </a:cubicBezTo>
                    <a:cubicBezTo>
                      <a:pt x="257643" y="264476"/>
                      <a:pt x="271384" y="247302"/>
                      <a:pt x="291996" y="257606"/>
                    </a:cubicBezTo>
                    <a:cubicBezTo>
                      <a:pt x="312607" y="267910"/>
                      <a:pt x="367571" y="312562"/>
                      <a:pt x="374442" y="291954"/>
                    </a:cubicBezTo>
                    <a:cubicBezTo>
                      <a:pt x="384748" y="267910"/>
                      <a:pt x="364136" y="230128"/>
                      <a:pt x="371007" y="219824"/>
                    </a:cubicBezTo>
                    <a:cubicBezTo>
                      <a:pt x="374442" y="206085"/>
                      <a:pt x="395053" y="202650"/>
                      <a:pt x="388183" y="185476"/>
                    </a:cubicBezTo>
                    <a:cubicBezTo>
                      <a:pt x="377877" y="164868"/>
                      <a:pt x="367571" y="140825"/>
                      <a:pt x="367571" y="127086"/>
                    </a:cubicBezTo>
                    <a:cubicBezTo>
                      <a:pt x="367571" y="116781"/>
                      <a:pt x="371007" y="89303"/>
                      <a:pt x="384748" y="96173"/>
                    </a:cubicBezTo>
                    <a:cubicBezTo>
                      <a:pt x="398489" y="103042"/>
                      <a:pt x="398489" y="123651"/>
                      <a:pt x="405359" y="123651"/>
                    </a:cubicBezTo>
                    <a:cubicBezTo>
                      <a:pt x="415665" y="123651"/>
                      <a:pt x="439712" y="127086"/>
                      <a:pt x="446582" y="130520"/>
                    </a:cubicBezTo>
                    <a:cubicBezTo>
                      <a:pt x="453453" y="137390"/>
                      <a:pt x="432841" y="147694"/>
                      <a:pt x="432841" y="157998"/>
                    </a:cubicBezTo>
                    <a:cubicBezTo>
                      <a:pt x="432841" y="168303"/>
                      <a:pt x="443147" y="175172"/>
                      <a:pt x="463758" y="182042"/>
                    </a:cubicBezTo>
                    <a:cubicBezTo>
                      <a:pt x="484370" y="188911"/>
                      <a:pt x="480935" y="182042"/>
                      <a:pt x="508417" y="199215"/>
                    </a:cubicBezTo>
                    <a:cubicBezTo>
                      <a:pt x="535899" y="212954"/>
                      <a:pt x="549640" y="226693"/>
                      <a:pt x="577122" y="219824"/>
                    </a:cubicBezTo>
                    <a:cubicBezTo>
                      <a:pt x="604604" y="216389"/>
                      <a:pt x="597733" y="202650"/>
                      <a:pt x="587427" y="202650"/>
                    </a:cubicBezTo>
                    <a:cubicBezTo>
                      <a:pt x="573686" y="202650"/>
                      <a:pt x="570251" y="192346"/>
                      <a:pt x="580557" y="185476"/>
                    </a:cubicBezTo>
                    <a:cubicBezTo>
                      <a:pt x="590863" y="175172"/>
                      <a:pt x="580557" y="151129"/>
                      <a:pt x="597733" y="147694"/>
                    </a:cubicBezTo>
                    <a:cubicBezTo>
                      <a:pt x="611474" y="144259"/>
                      <a:pt x="693920" y="161433"/>
                      <a:pt x="724837" y="154564"/>
                    </a:cubicBezTo>
                    <a:cubicBezTo>
                      <a:pt x="755754" y="147694"/>
                      <a:pt x="776366" y="144259"/>
                      <a:pt x="755754" y="133955"/>
                    </a:cubicBezTo>
                    <a:cubicBezTo>
                      <a:pt x="738578" y="120216"/>
                      <a:pt x="766060" y="72130"/>
                      <a:pt x="776366" y="44652"/>
                    </a:cubicBezTo>
                    <a:cubicBezTo>
                      <a:pt x="783236" y="20608"/>
                      <a:pt x="766060" y="0"/>
                      <a:pt x="8107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2" name="Finland/Finnland">
                <a:extLst>
                  <a:ext uri="{FF2B5EF4-FFF2-40B4-BE49-F238E27FC236}">
                    <a16:creationId xmlns:a16="http://schemas.microsoft.com/office/drawing/2014/main" id="{EFDD237F-8BAE-402E-A205-4B5C1C79E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300" y="418835"/>
                <a:ext cx="731883" cy="1694500"/>
              </a:xfrm>
              <a:custGeom>
                <a:avLst/>
                <a:gdLst>
                  <a:gd name="T0" fmla="*/ 206 w 213"/>
                  <a:gd name="T1" fmla="*/ 375 h 493"/>
                  <a:gd name="T2" fmla="*/ 209 w 213"/>
                  <a:gd name="T3" fmla="*/ 354 h 493"/>
                  <a:gd name="T4" fmla="*/ 213 w 213"/>
                  <a:gd name="T5" fmla="*/ 329 h 493"/>
                  <a:gd name="T6" fmla="*/ 195 w 213"/>
                  <a:gd name="T7" fmla="*/ 312 h 493"/>
                  <a:gd name="T8" fmla="*/ 181 w 213"/>
                  <a:gd name="T9" fmla="*/ 300 h 493"/>
                  <a:gd name="T10" fmla="*/ 183 w 213"/>
                  <a:gd name="T11" fmla="*/ 287 h 493"/>
                  <a:gd name="T12" fmla="*/ 185 w 213"/>
                  <a:gd name="T13" fmla="*/ 270 h 493"/>
                  <a:gd name="T14" fmla="*/ 174 w 213"/>
                  <a:gd name="T15" fmla="*/ 254 h 493"/>
                  <a:gd name="T16" fmla="*/ 159 w 213"/>
                  <a:gd name="T17" fmla="*/ 232 h 493"/>
                  <a:gd name="T18" fmla="*/ 159 w 213"/>
                  <a:gd name="T19" fmla="*/ 191 h 493"/>
                  <a:gd name="T20" fmla="*/ 148 w 213"/>
                  <a:gd name="T21" fmla="*/ 172 h 493"/>
                  <a:gd name="T22" fmla="*/ 134 w 213"/>
                  <a:gd name="T23" fmla="*/ 148 h 493"/>
                  <a:gd name="T24" fmla="*/ 141 w 213"/>
                  <a:gd name="T25" fmla="*/ 119 h 493"/>
                  <a:gd name="T26" fmla="*/ 144 w 213"/>
                  <a:gd name="T27" fmla="*/ 109 h 493"/>
                  <a:gd name="T28" fmla="*/ 134 w 213"/>
                  <a:gd name="T29" fmla="*/ 98 h 493"/>
                  <a:gd name="T30" fmla="*/ 117 w 213"/>
                  <a:gd name="T31" fmla="*/ 81 h 493"/>
                  <a:gd name="T32" fmla="*/ 116 w 213"/>
                  <a:gd name="T33" fmla="*/ 73 h 493"/>
                  <a:gd name="T34" fmla="*/ 117 w 213"/>
                  <a:gd name="T35" fmla="*/ 58 h 493"/>
                  <a:gd name="T36" fmla="*/ 132 w 213"/>
                  <a:gd name="T37" fmla="*/ 34 h 493"/>
                  <a:gd name="T38" fmla="*/ 132 w 213"/>
                  <a:gd name="T39" fmla="*/ 11 h 493"/>
                  <a:gd name="T40" fmla="*/ 117 w 213"/>
                  <a:gd name="T41" fmla="*/ 1 h 493"/>
                  <a:gd name="T42" fmla="*/ 111 w 213"/>
                  <a:gd name="T43" fmla="*/ 2 h 493"/>
                  <a:gd name="T44" fmla="*/ 106 w 213"/>
                  <a:gd name="T45" fmla="*/ 6 h 493"/>
                  <a:gd name="T46" fmla="*/ 100 w 213"/>
                  <a:gd name="T47" fmla="*/ 7 h 493"/>
                  <a:gd name="T48" fmla="*/ 85 w 213"/>
                  <a:gd name="T49" fmla="*/ 12 h 493"/>
                  <a:gd name="T50" fmla="*/ 83 w 213"/>
                  <a:gd name="T51" fmla="*/ 57 h 493"/>
                  <a:gd name="T52" fmla="*/ 83 w 213"/>
                  <a:gd name="T53" fmla="*/ 59 h 493"/>
                  <a:gd name="T54" fmla="*/ 69 w 213"/>
                  <a:gd name="T55" fmla="*/ 72 h 493"/>
                  <a:gd name="T56" fmla="*/ 58 w 213"/>
                  <a:gd name="T57" fmla="*/ 67 h 493"/>
                  <a:gd name="T58" fmla="*/ 48 w 213"/>
                  <a:gd name="T59" fmla="*/ 62 h 493"/>
                  <a:gd name="T60" fmla="*/ 38 w 213"/>
                  <a:gd name="T61" fmla="*/ 67 h 493"/>
                  <a:gd name="T62" fmla="*/ 30 w 213"/>
                  <a:gd name="T63" fmla="*/ 72 h 493"/>
                  <a:gd name="T64" fmla="*/ 18 w 213"/>
                  <a:gd name="T65" fmla="*/ 59 h 493"/>
                  <a:gd name="T66" fmla="*/ 7 w 213"/>
                  <a:gd name="T67" fmla="*/ 48 h 493"/>
                  <a:gd name="T68" fmla="*/ 0 w 213"/>
                  <a:gd name="T69" fmla="*/ 60 h 493"/>
                  <a:gd name="T70" fmla="*/ 14 w 213"/>
                  <a:gd name="T71" fmla="*/ 75 h 493"/>
                  <a:gd name="T72" fmla="*/ 44 w 213"/>
                  <a:gd name="T73" fmla="*/ 103 h 493"/>
                  <a:gd name="T74" fmla="*/ 57 w 213"/>
                  <a:gd name="T75" fmla="*/ 163 h 493"/>
                  <a:gd name="T76" fmla="*/ 57 w 213"/>
                  <a:gd name="T77" fmla="*/ 166 h 493"/>
                  <a:gd name="T78" fmla="*/ 59 w 213"/>
                  <a:gd name="T79" fmla="*/ 195 h 493"/>
                  <a:gd name="T80" fmla="*/ 62 w 213"/>
                  <a:gd name="T81" fmla="*/ 214 h 493"/>
                  <a:gd name="T82" fmla="*/ 81 w 213"/>
                  <a:gd name="T83" fmla="*/ 217 h 493"/>
                  <a:gd name="T84" fmla="*/ 88 w 213"/>
                  <a:gd name="T85" fmla="*/ 249 h 493"/>
                  <a:gd name="T86" fmla="*/ 70 w 213"/>
                  <a:gd name="T87" fmla="*/ 267 h 493"/>
                  <a:gd name="T88" fmla="*/ 35 w 213"/>
                  <a:gd name="T89" fmla="*/ 309 h 493"/>
                  <a:gd name="T90" fmla="*/ 30 w 213"/>
                  <a:gd name="T91" fmla="*/ 327 h 493"/>
                  <a:gd name="T92" fmla="*/ 2 w 213"/>
                  <a:gd name="T93" fmla="*/ 366 h 493"/>
                  <a:gd name="T94" fmla="*/ 10 w 213"/>
                  <a:gd name="T95" fmla="*/ 385 h 493"/>
                  <a:gd name="T96" fmla="*/ 5 w 213"/>
                  <a:gd name="T97" fmla="*/ 394 h 493"/>
                  <a:gd name="T98" fmla="*/ 18 w 213"/>
                  <a:gd name="T99" fmla="*/ 429 h 493"/>
                  <a:gd name="T100" fmla="*/ 10 w 213"/>
                  <a:gd name="T101" fmla="*/ 454 h 493"/>
                  <a:gd name="T102" fmla="*/ 18 w 213"/>
                  <a:gd name="T103" fmla="*/ 468 h 493"/>
                  <a:gd name="T104" fmla="*/ 32 w 213"/>
                  <a:gd name="T105" fmla="*/ 471 h 493"/>
                  <a:gd name="T106" fmla="*/ 65 w 213"/>
                  <a:gd name="T107" fmla="*/ 493 h 493"/>
                  <a:gd name="T108" fmla="*/ 106 w 213"/>
                  <a:gd name="T109" fmla="*/ 479 h 493"/>
                  <a:gd name="T110" fmla="*/ 146 w 213"/>
                  <a:gd name="T111" fmla="*/ 460 h 493"/>
                  <a:gd name="T112" fmla="*/ 151 w 213"/>
                  <a:gd name="T113" fmla="*/ 460 h 493"/>
                  <a:gd name="T114" fmla="*/ 151 w 213"/>
                  <a:gd name="T115" fmla="*/ 460 h 493"/>
                  <a:gd name="T116" fmla="*/ 206 w 213"/>
                  <a:gd name="T117" fmla="*/ 375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3" h="493">
                    <a:moveTo>
                      <a:pt x="206" y="375"/>
                    </a:moveTo>
                    <a:cubicBezTo>
                      <a:pt x="206" y="373"/>
                      <a:pt x="208" y="363"/>
                      <a:pt x="209" y="354"/>
                    </a:cubicBezTo>
                    <a:cubicBezTo>
                      <a:pt x="211" y="343"/>
                      <a:pt x="213" y="332"/>
                      <a:pt x="213" y="329"/>
                    </a:cubicBezTo>
                    <a:cubicBezTo>
                      <a:pt x="213" y="326"/>
                      <a:pt x="206" y="320"/>
                      <a:pt x="195" y="312"/>
                    </a:cubicBezTo>
                    <a:cubicBezTo>
                      <a:pt x="189" y="307"/>
                      <a:pt x="181" y="302"/>
                      <a:pt x="181" y="300"/>
                    </a:cubicBezTo>
                    <a:cubicBezTo>
                      <a:pt x="181" y="298"/>
                      <a:pt x="182" y="293"/>
                      <a:pt x="183" y="287"/>
                    </a:cubicBezTo>
                    <a:cubicBezTo>
                      <a:pt x="184" y="280"/>
                      <a:pt x="185" y="273"/>
                      <a:pt x="185" y="270"/>
                    </a:cubicBezTo>
                    <a:cubicBezTo>
                      <a:pt x="185" y="267"/>
                      <a:pt x="181" y="262"/>
                      <a:pt x="174" y="254"/>
                    </a:cubicBezTo>
                    <a:cubicBezTo>
                      <a:pt x="167" y="246"/>
                      <a:pt x="159" y="237"/>
                      <a:pt x="159" y="232"/>
                    </a:cubicBezTo>
                    <a:cubicBezTo>
                      <a:pt x="159" y="191"/>
                      <a:pt x="159" y="191"/>
                      <a:pt x="159" y="191"/>
                    </a:cubicBezTo>
                    <a:cubicBezTo>
                      <a:pt x="159" y="189"/>
                      <a:pt x="155" y="182"/>
                      <a:pt x="148" y="172"/>
                    </a:cubicBezTo>
                    <a:cubicBezTo>
                      <a:pt x="143" y="164"/>
                      <a:pt x="137" y="155"/>
                      <a:pt x="134" y="148"/>
                    </a:cubicBezTo>
                    <a:cubicBezTo>
                      <a:pt x="133" y="145"/>
                      <a:pt x="138" y="129"/>
                      <a:pt x="141" y="119"/>
                    </a:cubicBezTo>
                    <a:cubicBezTo>
                      <a:pt x="143" y="113"/>
                      <a:pt x="144" y="110"/>
                      <a:pt x="144" y="109"/>
                    </a:cubicBezTo>
                    <a:cubicBezTo>
                      <a:pt x="144" y="107"/>
                      <a:pt x="141" y="105"/>
                      <a:pt x="134" y="98"/>
                    </a:cubicBezTo>
                    <a:cubicBezTo>
                      <a:pt x="127" y="92"/>
                      <a:pt x="117" y="84"/>
                      <a:pt x="117" y="81"/>
                    </a:cubicBezTo>
                    <a:cubicBezTo>
                      <a:pt x="117" y="79"/>
                      <a:pt x="117" y="76"/>
                      <a:pt x="116" y="73"/>
                    </a:cubicBezTo>
                    <a:cubicBezTo>
                      <a:pt x="115" y="67"/>
                      <a:pt x="114" y="60"/>
                      <a:pt x="117" y="58"/>
                    </a:cubicBezTo>
                    <a:cubicBezTo>
                      <a:pt x="118" y="56"/>
                      <a:pt x="125" y="45"/>
                      <a:pt x="132" y="34"/>
                    </a:cubicBezTo>
                    <a:cubicBezTo>
                      <a:pt x="132" y="28"/>
                      <a:pt x="140" y="17"/>
                      <a:pt x="132" y="11"/>
                    </a:cubicBezTo>
                    <a:cubicBezTo>
                      <a:pt x="127" y="8"/>
                      <a:pt x="118" y="1"/>
                      <a:pt x="117" y="1"/>
                    </a:cubicBezTo>
                    <a:cubicBezTo>
                      <a:pt x="116" y="0"/>
                      <a:pt x="114" y="0"/>
                      <a:pt x="111" y="2"/>
                    </a:cubicBezTo>
                    <a:cubicBezTo>
                      <a:pt x="108" y="4"/>
                      <a:pt x="106" y="5"/>
                      <a:pt x="106" y="6"/>
                    </a:cubicBezTo>
                    <a:cubicBezTo>
                      <a:pt x="105" y="6"/>
                      <a:pt x="102" y="7"/>
                      <a:pt x="100" y="7"/>
                    </a:cubicBezTo>
                    <a:cubicBezTo>
                      <a:pt x="93" y="9"/>
                      <a:pt x="87" y="11"/>
                      <a:pt x="85" y="12"/>
                    </a:cubicBezTo>
                    <a:cubicBezTo>
                      <a:pt x="84" y="13"/>
                      <a:pt x="82" y="15"/>
                      <a:pt x="83" y="57"/>
                    </a:cubicBezTo>
                    <a:cubicBezTo>
                      <a:pt x="83" y="58"/>
                      <a:pt x="83" y="59"/>
                      <a:pt x="83" y="59"/>
                    </a:cubicBezTo>
                    <a:cubicBezTo>
                      <a:pt x="83" y="60"/>
                      <a:pt x="71" y="72"/>
                      <a:pt x="69" y="72"/>
                    </a:cubicBezTo>
                    <a:cubicBezTo>
                      <a:pt x="68" y="72"/>
                      <a:pt x="62" y="69"/>
                      <a:pt x="58" y="67"/>
                    </a:cubicBezTo>
                    <a:cubicBezTo>
                      <a:pt x="52" y="64"/>
                      <a:pt x="49" y="62"/>
                      <a:pt x="48" y="62"/>
                    </a:cubicBezTo>
                    <a:cubicBezTo>
                      <a:pt x="47" y="62"/>
                      <a:pt x="44" y="64"/>
                      <a:pt x="38" y="67"/>
                    </a:cubicBezTo>
                    <a:cubicBezTo>
                      <a:pt x="35" y="69"/>
                      <a:pt x="30" y="72"/>
                      <a:pt x="30" y="72"/>
                    </a:cubicBezTo>
                    <a:cubicBezTo>
                      <a:pt x="28" y="71"/>
                      <a:pt x="23" y="64"/>
                      <a:pt x="18" y="59"/>
                    </a:cubicBezTo>
                    <a:cubicBezTo>
                      <a:pt x="10" y="49"/>
                      <a:pt x="8" y="48"/>
                      <a:pt x="7" y="48"/>
                    </a:cubicBezTo>
                    <a:cubicBezTo>
                      <a:pt x="7" y="48"/>
                      <a:pt x="5" y="48"/>
                      <a:pt x="0" y="60"/>
                    </a:cubicBezTo>
                    <a:cubicBezTo>
                      <a:pt x="3" y="65"/>
                      <a:pt x="9" y="71"/>
                      <a:pt x="14" y="75"/>
                    </a:cubicBezTo>
                    <a:cubicBezTo>
                      <a:pt x="26" y="87"/>
                      <a:pt x="42" y="101"/>
                      <a:pt x="44" y="103"/>
                    </a:cubicBezTo>
                    <a:cubicBezTo>
                      <a:pt x="46" y="105"/>
                      <a:pt x="57" y="158"/>
                      <a:pt x="57" y="163"/>
                    </a:cubicBezTo>
                    <a:cubicBezTo>
                      <a:pt x="57" y="163"/>
                      <a:pt x="57" y="164"/>
                      <a:pt x="57" y="166"/>
                    </a:cubicBezTo>
                    <a:cubicBezTo>
                      <a:pt x="56" y="179"/>
                      <a:pt x="56" y="193"/>
                      <a:pt x="59" y="195"/>
                    </a:cubicBezTo>
                    <a:cubicBezTo>
                      <a:pt x="60" y="197"/>
                      <a:pt x="62" y="205"/>
                      <a:pt x="62" y="214"/>
                    </a:cubicBezTo>
                    <a:cubicBezTo>
                      <a:pt x="70" y="215"/>
                      <a:pt x="79" y="216"/>
                      <a:pt x="81" y="217"/>
                    </a:cubicBezTo>
                    <a:cubicBezTo>
                      <a:pt x="87" y="219"/>
                      <a:pt x="88" y="245"/>
                      <a:pt x="88" y="249"/>
                    </a:cubicBezTo>
                    <a:cubicBezTo>
                      <a:pt x="88" y="252"/>
                      <a:pt x="71" y="261"/>
                      <a:pt x="70" y="267"/>
                    </a:cubicBezTo>
                    <a:cubicBezTo>
                      <a:pt x="68" y="273"/>
                      <a:pt x="38" y="306"/>
                      <a:pt x="35" y="309"/>
                    </a:cubicBezTo>
                    <a:cubicBezTo>
                      <a:pt x="32" y="312"/>
                      <a:pt x="33" y="321"/>
                      <a:pt x="30" y="327"/>
                    </a:cubicBezTo>
                    <a:cubicBezTo>
                      <a:pt x="28" y="333"/>
                      <a:pt x="2" y="362"/>
                      <a:pt x="2" y="366"/>
                    </a:cubicBezTo>
                    <a:cubicBezTo>
                      <a:pt x="2" y="370"/>
                      <a:pt x="10" y="381"/>
                      <a:pt x="10" y="385"/>
                    </a:cubicBezTo>
                    <a:cubicBezTo>
                      <a:pt x="9" y="388"/>
                      <a:pt x="4" y="393"/>
                      <a:pt x="5" y="394"/>
                    </a:cubicBezTo>
                    <a:cubicBezTo>
                      <a:pt x="7" y="395"/>
                      <a:pt x="16" y="421"/>
                      <a:pt x="18" y="429"/>
                    </a:cubicBezTo>
                    <a:cubicBezTo>
                      <a:pt x="19" y="437"/>
                      <a:pt x="8" y="452"/>
                      <a:pt x="10" y="454"/>
                    </a:cubicBezTo>
                    <a:cubicBezTo>
                      <a:pt x="12" y="456"/>
                      <a:pt x="16" y="466"/>
                      <a:pt x="18" y="468"/>
                    </a:cubicBezTo>
                    <a:cubicBezTo>
                      <a:pt x="20" y="470"/>
                      <a:pt x="29" y="471"/>
                      <a:pt x="32" y="471"/>
                    </a:cubicBezTo>
                    <a:cubicBezTo>
                      <a:pt x="35" y="471"/>
                      <a:pt x="63" y="493"/>
                      <a:pt x="65" y="493"/>
                    </a:cubicBezTo>
                    <a:cubicBezTo>
                      <a:pt x="68" y="493"/>
                      <a:pt x="95" y="484"/>
                      <a:pt x="106" y="479"/>
                    </a:cubicBezTo>
                    <a:cubicBezTo>
                      <a:pt x="117" y="474"/>
                      <a:pt x="136" y="461"/>
                      <a:pt x="146" y="460"/>
                    </a:cubicBezTo>
                    <a:cubicBezTo>
                      <a:pt x="148" y="460"/>
                      <a:pt x="149" y="460"/>
                      <a:pt x="151" y="460"/>
                    </a:cubicBezTo>
                    <a:cubicBezTo>
                      <a:pt x="151" y="460"/>
                      <a:pt x="151" y="460"/>
                      <a:pt x="151" y="460"/>
                    </a:cubicBezTo>
                    <a:cubicBezTo>
                      <a:pt x="171" y="429"/>
                      <a:pt x="206" y="379"/>
                      <a:pt x="206" y="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Estonia/Estland">
                <a:extLst>
                  <a:ext uri="{FF2B5EF4-FFF2-40B4-BE49-F238E27FC236}">
                    <a16:creationId xmlns:a16="http://schemas.microsoft.com/office/drawing/2014/main" id="{70374B7C-BF3A-4286-AA29-7A1E030F6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471" y="2154484"/>
                <a:ext cx="593549" cy="336548"/>
              </a:xfrm>
              <a:custGeom>
                <a:avLst/>
                <a:gdLst>
                  <a:gd name="connsiteX0" fmla="*/ 81133 w 593549"/>
                  <a:gd name="connsiteY0" fmla="*/ 102875 h 336548"/>
                  <a:gd name="connsiteX1" fmla="*/ 98279 w 593549"/>
                  <a:gd name="connsiteY1" fmla="*/ 161171 h 336548"/>
                  <a:gd name="connsiteX2" fmla="*/ 118854 w 593549"/>
                  <a:gd name="connsiteY2" fmla="*/ 219467 h 336548"/>
                  <a:gd name="connsiteX3" fmla="*/ 53700 w 593549"/>
                  <a:gd name="connsiteY3" fmla="*/ 281192 h 336548"/>
                  <a:gd name="connsiteX4" fmla="*/ 43413 w 593549"/>
                  <a:gd name="connsiteY4" fmla="*/ 284621 h 336548"/>
                  <a:gd name="connsiteX5" fmla="*/ 2263 w 593549"/>
                  <a:gd name="connsiteY5" fmla="*/ 284621 h 336548"/>
                  <a:gd name="connsiteX6" fmla="*/ 12550 w 593549"/>
                  <a:gd name="connsiteY6" fmla="*/ 222896 h 336548"/>
                  <a:gd name="connsiteX7" fmla="*/ 39983 w 593549"/>
                  <a:gd name="connsiteY7" fmla="*/ 188604 h 336548"/>
                  <a:gd name="connsiteX8" fmla="*/ 19408 w 593549"/>
                  <a:gd name="connsiteY8" fmla="*/ 137166 h 336548"/>
                  <a:gd name="connsiteX9" fmla="*/ 81133 w 593549"/>
                  <a:gd name="connsiteY9" fmla="*/ 102875 h 336548"/>
                  <a:gd name="connsiteX10" fmla="*/ 373837 w 593549"/>
                  <a:gd name="connsiteY10" fmla="*/ 0 h 336548"/>
                  <a:gd name="connsiteX11" fmla="*/ 569518 w 593549"/>
                  <a:gd name="connsiteY11" fmla="*/ 0 h 336548"/>
                  <a:gd name="connsiteX12" fmla="*/ 555786 w 593549"/>
                  <a:gd name="connsiteY12" fmla="*/ 85854 h 336548"/>
                  <a:gd name="connsiteX13" fmla="*/ 579817 w 593549"/>
                  <a:gd name="connsiteY13" fmla="*/ 209484 h 336548"/>
                  <a:gd name="connsiteX14" fmla="*/ 593549 w 593549"/>
                  <a:gd name="connsiteY14" fmla="*/ 295338 h 336548"/>
                  <a:gd name="connsiteX15" fmla="*/ 579817 w 593549"/>
                  <a:gd name="connsiteY15" fmla="*/ 326246 h 336548"/>
                  <a:gd name="connsiteX16" fmla="*/ 483693 w 593549"/>
                  <a:gd name="connsiteY16" fmla="*/ 336548 h 336548"/>
                  <a:gd name="connsiteX17" fmla="*/ 366971 w 593549"/>
                  <a:gd name="connsiteY17" fmla="*/ 267865 h 336548"/>
                  <a:gd name="connsiteX18" fmla="*/ 277713 w 593549"/>
                  <a:gd name="connsiteY18" fmla="*/ 281602 h 336548"/>
                  <a:gd name="connsiteX19" fmla="*/ 294878 w 593549"/>
                  <a:gd name="connsiteY19" fmla="*/ 206050 h 336548"/>
                  <a:gd name="connsiteX20" fmla="*/ 274280 w 593549"/>
                  <a:gd name="connsiteY20" fmla="*/ 223221 h 336548"/>
                  <a:gd name="connsiteX21" fmla="*/ 167857 w 593549"/>
                  <a:gd name="connsiteY21" fmla="*/ 185445 h 336548"/>
                  <a:gd name="connsiteX22" fmla="*/ 154125 w 593549"/>
                  <a:gd name="connsiteY22" fmla="*/ 72117 h 336548"/>
                  <a:gd name="connsiteX23" fmla="*/ 260548 w 593549"/>
                  <a:gd name="connsiteY23" fmla="*/ 34342 h 336548"/>
                  <a:gd name="connsiteX24" fmla="*/ 373837 w 593549"/>
                  <a:gd name="connsiteY24" fmla="*/ 0 h 33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3549" h="336548">
                    <a:moveTo>
                      <a:pt x="81133" y="102875"/>
                    </a:moveTo>
                    <a:cubicBezTo>
                      <a:pt x="91421" y="113162"/>
                      <a:pt x="98279" y="150883"/>
                      <a:pt x="98279" y="161171"/>
                    </a:cubicBezTo>
                    <a:cubicBezTo>
                      <a:pt x="98279" y="171458"/>
                      <a:pt x="118854" y="209179"/>
                      <a:pt x="118854" y="219467"/>
                    </a:cubicBezTo>
                    <a:cubicBezTo>
                      <a:pt x="118854" y="229754"/>
                      <a:pt x="70846" y="267475"/>
                      <a:pt x="53700" y="281192"/>
                    </a:cubicBezTo>
                    <a:cubicBezTo>
                      <a:pt x="50271" y="284621"/>
                      <a:pt x="46842" y="284621"/>
                      <a:pt x="43413" y="284621"/>
                    </a:cubicBezTo>
                    <a:cubicBezTo>
                      <a:pt x="29696" y="288050"/>
                      <a:pt x="9121" y="288050"/>
                      <a:pt x="2263" y="284621"/>
                    </a:cubicBezTo>
                    <a:cubicBezTo>
                      <a:pt x="-4596" y="277763"/>
                      <a:pt x="5692" y="229754"/>
                      <a:pt x="12550" y="222896"/>
                    </a:cubicBezTo>
                    <a:cubicBezTo>
                      <a:pt x="15979" y="219467"/>
                      <a:pt x="39983" y="198892"/>
                      <a:pt x="39983" y="188604"/>
                    </a:cubicBezTo>
                    <a:cubicBezTo>
                      <a:pt x="39983" y="178317"/>
                      <a:pt x="12550" y="144025"/>
                      <a:pt x="19408" y="137166"/>
                    </a:cubicBezTo>
                    <a:cubicBezTo>
                      <a:pt x="29696" y="130308"/>
                      <a:pt x="70846" y="92587"/>
                      <a:pt x="81133" y="102875"/>
                    </a:cubicBezTo>
                    <a:close/>
                    <a:moveTo>
                      <a:pt x="373837" y="0"/>
                    </a:moveTo>
                    <a:cubicBezTo>
                      <a:pt x="408167" y="0"/>
                      <a:pt x="542054" y="10302"/>
                      <a:pt x="569518" y="0"/>
                    </a:cubicBezTo>
                    <a:cubicBezTo>
                      <a:pt x="566085" y="13737"/>
                      <a:pt x="555786" y="61815"/>
                      <a:pt x="555786" y="85854"/>
                    </a:cubicBezTo>
                    <a:cubicBezTo>
                      <a:pt x="555786" y="103025"/>
                      <a:pt x="569518" y="161406"/>
                      <a:pt x="579817" y="209484"/>
                    </a:cubicBezTo>
                    <a:cubicBezTo>
                      <a:pt x="586683" y="250694"/>
                      <a:pt x="593549" y="285036"/>
                      <a:pt x="593549" y="295338"/>
                    </a:cubicBezTo>
                    <a:cubicBezTo>
                      <a:pt x="593549" y="309075"/>
                      <a:pt x="579817" y="322811"/>
                      <a:pt x="579817" y="326246"/>
                    </a:cubicBezTo>
                    <a:cubicBezTo>
                      <a:pt x="572951" y="326246"/>
                      <a:pt x="493992" y="336548"/>
                      <a:pt x="483693" y="336548"/>
                    </a:cubicBezTo>
                    <a:cubicBezTo>
                      <a:pt x="473394" y="336548"/>
                      <a:pt x="380703" y="278167"/>
                      <a:pt x="366971" y="267865"/>
                    </a:cubicBezTo>
                    <a:cubicBezTo>
                      <a:pt x="360105" y="257562"/>
                      <a:pt x="315476" y="264431"/>
                      <a:pt x="277713" y="281602"/>
                    </a:cubicBezTo>
                    <a:cubicBezTo>
                      <a:pt x="284579" y="260997"/>
                      <a:pt x="298311" y="212918"/>
                      <a:pt x="294878" y="206050"/>
                    </a:cubicBezTo>
                    <a:cubicBezTo>
                      <a:pt x="288012" y="199182"/>
                      <a:pt x="281146" y="223221"/>
                      <a:pt x="274280" y="223221"/>
                    </a:cubicBezTo>
                    <a:cubicBezTo>
                      <a:pt x="270847" y="223221"/>
                      <a:pt x="174723" y="199182"/>
                      <a:pt x="167857" y="185445"/>
                    </a:cubicBezTo>
                    <a:cubicBezTo>
                      <a:pt x="160991" y="168274"/>
                      <a:pt x="154125" y="78986"/>
                      <a:pt x="154125" y="72117"/>
                    </a:cubicBezTo>
                    <a:cubicBezTo>
                      <a:pt x="154125" y="61815"/>
                      <a:pt x="250249" y="44644"/>
                      <a:pt x="260548" y="34342"/>
                    </a:cubicBezTo>
                    <a:cubicBezTo>
                      <a:pt x="270847" y="24039"/>
                      <a:pt x="336074" y="0"/>
                      <a:pt x="37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34" name="Denmark/Dänemark">
                <a:extLst>
                  <a:ext uri="{FF2B5EF4-FFF2-40B4-BE49-F238E27FC236}">
                    <a16:creationId xmlns:a16="http://schemas.microsoft.com/office/drawing/2014/main" id="{B0D2A613-2D62-41C2-B734-8FE2F0CB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280" y="2418784"/>
                <a:ext cx="659870" cy="526498"/>
              </a:xfrm>
              <a:custGeom>
                <a:avLst/>
                <a:gdLst>
                  <a:gd name="connsiteX0" fmla="*/ 267940 w 659870"/>
                  <a:gd name="connsiteY0" fmla="*/ 470522 h 526498"/>
                  <a:gd name="connsiteX1" fmla="*/ 302747 w 659870"/>
                  <a:gd name="connsiteY1" fmla="*/ 484136 h 526498"/>
                  <a:gd name="connsiteX2" fmla="*/ 278382 w 659870"/>
                  <a:gd name="connsiteY2" fmla="*/ 524976 h 526498"/>
                  <a:gd name="connsiteX3" fmla="*/ 236613 w 659870"/>
                  <a:gd name="connsiteY3" fmla="*/ 484136 h 526498"/>
                  <a:gd name="connsiteX4" fmla="*/ 267940 w 659870"/>
                  <a:gd name="connsiteY4" fmla="*/ 470522 h 526498"/>
                  <a:gd name="connsiteX5" fmla="*/ 604612 w 659870"/>
                  <a:gd name="connsiteY5" fmla="*/ 422023 h 526498"/>
                  <a:gd name="connsiteX6" fmla="*/ 659870 w 659870"/>
                  <a:gd name="connsiteY6" fmla="*/ 470268 h 526498"/>
                  <a:gd name="connsiteX7" fmla="*/ 632241 w 659870"/>
                  <a:gd name="connsiteY7" fmla="*/ 511621 h 526498"/>
                  <a:gd name="connsiteX8" fmla="*/ 590797 w 659870"/>
                  <a:gd name="connsiteY8" fmla="*/ 470268 h 526498"/>
                  <a:gd name="connsiteX9" fmla="*/ 604612 w 659870"/>
                  <a:gd name="connsiteY9" fmla="*/ 422023 h 526498"/>
                  <a:gd name="connsiteX10" fmla="*/ 190541 w 659870"/>
                  <a:gd name="connsiteY10" fmla="*/ 341454 h 526498"/>
                  <a:gd name="connsiteX11" fmla="*/ 199382 w 659870"/>
                  <a:gd name="connsiteY11" fmla="*/ 344133 h 526498"/>
                  <a:gd name="connsiteX12" fmla="*/ 213099 w 659870"/>
                  <a:gd name="connsiteY12" fmla="*/ 364708 h 526498"/>
                  <a:gd name="connsiteX13" fmla="*/ 223386 w 659870"/>
                  <a:gd name="connsiteY13" fmla="*/ 402429 h 526498"/>
                  <a:gd name="connsiteX14" fmla="*/ 209669 w 659870"/>
                  <a:gd name="connsiteY14" fmla="*/ 443579 h 526498"/>
                  <a:gd name="connsiteX15" fmla="*/ 178807 w 659870"/>
                  <a:gd name="connsiteY15" fmla="*/ 440150 h 526498"/>
                  <a:gd name="connsiteX16" fmla="*/ 154802 w 659870"/>
                  <a:gd name="connsiteY16" fmla="*/ 419575 h 526498"/>
                  <a:gd name="connsiteX17" fmla="*/ 158232 w 659870"/>
                  <a:gd name="connsiteY17" fmla="*/ 357849 h 526498"/>
                  <a:gd name="connsiteX18" fmla="*/ 190541 w 659870"/>
                  <a:gd name="connsiteY18" fmla="*/ 341454 h 526498"/>
                  <a:gd name="connsiteX19" fmla="*/ 371648 w 659870"/>
                  <a:gd name="connsiteY19" fmla="*/ 298635 h 526498"/>
                  <a:gd name="connsiteX20" fmla="*/ 381589 w 659870"/>
                  <a:gd name="connsiteY20" fmla="*/ 302492 h 526498"/>
                  <a:gd name="connsiteX21" fmla="*/ 385047 w 659870"/>
                  <a:gd name="connsiteY21" fmla="*/ 357359 h 526498"/>
                  <a:gd name="connsiteX22" fmla="*/ 350467 w 659870"/>
                  <a:gd name="connsiteY22" fmla="*/ 436230 h 526498"/>
                  <a:gd name="connsiteX23" fmla="*/ 353925 w 659870"/>
                  <a:gd name="connsiteY23" fmla="*/ 497955 h 526498"/>
                  <a:gd name="connsiteX24" fmla="*/ 315887 w 659870"/>
                  <a:gd name="connsiteY24" fmla="*/ 511672 h 526498"/>
                  <a:gd name="connsiteX25" fmla="*/ 308971 w 659870"/>
                  <a:gd name="connsiteY25" fmla="*/ 453376 h 526498"/>
                  <a:gd name="connsiteX26" fmla="*/ 277849 w 659870"/>
                  <a:gd name="connsiteY26" fmla="*/ 429372 h 526498"/>
                  <a:gd name="connsiteX27" fmla="*/ 267475 w 659870"/>
                  <a:gd name="connsiteY27" fmla="*/ 347072 h 526498"/>
                  <a:gd name="connsiteX28" fmla="*/ 302055 w 659870"/>
                  <a:gd name="connsiteY28" fmla="*/ 340213 h 526498"/>
                  <a:gd name="connsiteX29" fmla="*/ 340093 w 659870"/>
                  <a:gd name="connsiteY29" fmla="*/ 347072 h 526498"/>
                  <a:gd name="connsiteX30" fmla="*/ 353925 w 659870"/>
                  <a:gd name="connsiteY30" fmla="*/ 302492 h 526498"/>
                  <a:gd name="connsiteX31" fmla="*/ 371648 w 659870"/>
                  <a:gd name="connsiteY31" fmla="*/ 298635 h 526498"/>
                  <a:gd name="connsiteX32" fmla="*/ 262332 w 659870"/>
                  <a:gd name="connsiteY32" fmla="*/ 209 h 526498"/>
                  <a:gd name="connsiteX33" fmla="*/ 267476 w 659870"/>
                  <a:gd name="connsiteY33" fmla="*/ 23830 h 526498"/>
                  <a:gd name="connsiteX34" fmla="*/ 246901 w 659870"/>
                  <a:gd name="connsiteY34" fmla="*/ 75366 h 526498"/>
                  <a:gd name="connsiteX35" fmla="*/ 229755 w 659870"/>
                  <a:gd name="connsiteY35" fmla="*/ 133775 h 526498"/>
                  <a:gd name="connsiteX36" fmla="*/ 222896 w 659870"/>
                  <a:gd name="connsiteY36" fmla="*/ 223105 h 526498"/>
                  <a:gd name="connsiteX37" fmla="*/ 260617 w 659870"/>
                  <a:gd name="connsiteY37" fmla="*/ 223105 h 526498"/>
                  <a:gd name="connsiteX38" fmla="*/ 240042 w 659870"/>
                  <a:gd name="connsiteY38" fmla="*/ 274642 h 526498"/>
                  <a:gd name="connsiteX39" fmla="*/ 164600 w 659870"/>
                  <a:gd name="connsiteY39" fmla="*/ 302129 h 526498"/>
                  <a:gd name="connsiteX40" fmla="*/ 130309 w 659870"/>
                  <a:gd name="connsiteY40" fmla="*/ 367409 h 526498"/>
                  <a:gd name="connsiteX41" fmla="*/ 116592 w 659870"/>
                  <a:gd name="connsiteY41" fmla="*/ 446432 h 526498"/>
                  <a:gd name="connsiteX42" fmla="*/ 157742 w 659870"/>
                  <a:gd name="connsiteY42" fmla="*/ 460175 h 526498"/>
                  <a:gd name="connsiteX43" fmla="*/ 137167 w 659870"/>
                  <a:gd name="connsiteY43" fmla="*/ 491097 h 526498"/>
                  <a:gd name="connsiteX44" fmla="*/ 126880 w 659870"/>
                  <a:gd name="connsiteY44" fmla="*/ 491097 h 526498"/>
                  <a:gd name="connsiteX45" fmla="*/ 65154 w 659870"/>
                  <a:gd name="connsiteY45" fmla="*/ 467047 h 526498"/>
                  <a:gd name="connsiteX46" fmla="*/ 3429 w 659870"/>
                  <a:gd name="connsiteY46" fmla="*/ 439560 h 526498"/>
                  <a:gd name="connsiteX47" fmla="*/ 20575 w 659870"/>
                  <a:gd name="connsiteY47" fmla="*/ 377716 h 526498"/>
                  <a:gd name="connsiteX48" fmla="*/ 0 w 659870"/>
                  <a:gd name="connsiteY48" fmla="*/ 219670 h 526498"/>
                  <a:gd name="connsiteX49" fmla="*/ 30863 w 659870"/>
                  <a:gd name="connsiteY49" fmla="*/ 175004 h 526498"/>
                  <a:gd name="connsiteX50" fmla="*/ 61725 w 659870"/>
                  <a:gd name="connsiteY50" fmla="*/ 192183 h 526498"/>
                  <a:gd name="connsiteX51" fmla="*/ 102875 w 659870"/>
                  <a:gd name="connsiteY51" fmla="*/ 157825 h 526498"/>
                  <a:gd name="connsiteX52" fmla="*/ 116592 w 659870"/>
                  <a:gd name="connsiteY52" fmla="*/ 130339 h 526498"/>
                  <a:gd name="connsiteX53" fmla="*/ 92588 w 659870"/>
                  <a:gd name="connsiteY53" fmla="*/ 140646 h 526498"/>
                  <a:gd name="connsiteX54" fmla="*/ 51438 w 659870"/>
                  <a:gd name="connsiteY54" fmla="*/ 168133 h 526498"/>
                  <a:gd name="connsiteX55" fmla="*/ 20575 w 659870"/>
                  <a:gd name="connsiteY55" fmla="*/ 144082 h 526498"/>
                  <a:gd name="connsiteX56" fmla="*/ 54867 w 659870"/>
                  <a:gd name="connsiteY56" fmla="*/ 113160 h 526498"/>
                  <a:gd name="connsiteX57" fmla="*/ 102875 w 659870"/>
                  <a:gd name="connsiteY57" fmla="*/ 75366 h 526498"/>
                  <a:gd name="connsiteX58" fmla="*/ 150884 w 659870"/>
                  <a:gd name="connsiteY58" fmla="*/ 92545 h 526498"/>
                  <a:gd name="connsiteX59" fmla="*/ 226326 w 659870"/>
                  <a:gd name="connsiteY59" fmla="*/ 10086 h 526498"/>
                  <a:gd name="connsiteX60" fmla="*/ 262332 w 659870"/>
                  <a:gd name="connsiteY60" fmla="*/ 209 h 526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59870" h="526498">
                    <a:moveTo>
                      <a:pt x="267940" y="470522"/>
                    </a:moveTo>
                    <a:cubicBezTo>
                      <a:pt x="278382" y="470522"/>
                      <a:pt x="302747" y="477329"/>
                      <a:pt x="302747" y="484136"/>
                    </a:cubicBezTo>
                    <a:cubicBezTo>
                      <a:pt x="302747" y="494346"/>
                      <a:pt x="285344" y="518169"/>
                      <a:pt x="278382" y="524976"/>
                    </a:cubicBezTo>
                    <a:cubicBezTo>
                      <a:pt x="267940" y="535186"/>
                      <a:pt x="236613" y="490942"/>
                      <a:pt x="236613" y="484136"/>
                    </a:cubicBezTo>
                    <a:cubicBezTo>
                      <a:pt x="236613" y="484136"/>
                      <a:pt x="260978" y="470522"/>
                      <a:pt x="267940" y="470522"/>
                    </a:cubicBezTo>
                    <a:close/>
                    <a:moveTo>
                      <a:pt x="604612" y="422023"/>
                    </a:moveTo>
                    <a:cubicBezTo>
                      <a:pt x="614973" y="422023"/>
                      <a:pt x="659870" y="463376"/>
                      <a:pt x="659870" y="470268"/>
                    </a:cubicBezTo>
                    <a:cubicBezTo>
                      <a:pt x="659870" y="480606"/>
                      <a:pt x="639148" y="504729"/>
                      <a:pt x="632241" y="511621"/>
                    </a:cubicBezTo>
                    <a:cubicBezTo>
                      <a:pt x="621880" y="521959"/>
                      <a:pt x="590797" y="477160"/>
                      <a:pt x="590797" y="470268"/>
                    </a:cubicBezTo>
                    <a:cubicBezTo>
                      <a:pt x="590797" y="470268"/>
                      <a:pt x="597705" y="422023"/>
                      <a:pt x="604612" y="422023"/>
                    </a:cubicBezTo>
                    <a:close/>
                    <a:moveTo>
                      <a:pt x="190541" y="341454"/>
                    </a:moveTo>
                    <a:cubicBezTo>
                      <a:pt x="194452" y="340918"/>
                      <a:pt x="197667" y="341561"/>
                      <a:pt x="199382" y="344133"/>
                    </a:cubicBezTo>
                    <a:cubicBezTo>
                      <a:pt x="209669" y="350991"/>
                      <a:pt x="202811" y="364708"/>
                      <a:pt x="213099" y="364708"/>
                    </a:cubicBezTo>
                    <a:cubicBezTo>
                      <a:pt x="219957" y="364708"/>
                      <a:pt x="223386" y="392141"/>
                      <a:pt x="223386" y="402429"/>
                    </a:cubicBezTo>
                    <a:cubicBezTo>
                      <a:pt x="223386" y="416145"/>
                      <a:pt x="213099" y="443579"/>
                      <a:pt x="209669" y="443579"/>
                    </a:cubicBezTo>
                    <a:cubicBezTo>
                      <a:pt x="202811" y="443579"/>
                      <a:pt x="182236" y="447008"/>
                      <a:pt x="178807" y="440150"/>
                    </a:cubicBezTo>
                    <a:cubicBezTo>
                      <a:pt x="171948" y="436721"/>
                      <a:pt x="158232" y="429862"/>
                      <a:pt x="154802" y="419575"/>
                    </a:cubicBezTo>
                    <a:cubicBezTo>
                      <a:pt x="154802" y="419575"/>
                      <a:pt x="151373" y="361279"/>
                      <a:pt x="158232" y="357849"/>
                    </a:cubicBezTo>
                    <a:cubicBezTo>
                      <a:pt x="160803" y="355277"/>
                      <a:pt x="178807" y="343061"/>
                      <a:pt x="190541" y="341454"/>
                    </a:cubicBezTo>
                    <a:close/>
                    <a:moveTo>
                      <a:pt x="371648" y="298635"/>
                    </a:moveTo>
                    <a:cubicBezTo>
                      <a:pt x="377267" y="299063"/>
                      <a:pt x="381589" y="300778"/>
                      <a:pt x="381589" y="302492"/>
                    </a:cubicBezTo>
                    <a:cubicBezTo>
                      <a:pt x="381589" y="309351"/>
                      <a:pt x="385047" y="343643"/>
                      <a:pt x="385047" y="357359"/>
                    </a:cubicBezTo>
                    <a:cubicBezTo>
                      <a:pt x="385047" y="374505"/>
                      <a:pt x="347009" y="415655"/>
                      <a:pt x="350467" y="436230"/>
                    </a:cubicBezTo>
                    <a:cubicBezTo>
                      <a:pt x="353925" y="460235"/>
                      <a:pt x="357383" y="484239"/>
                      <a:pt x="353925" y="497955"/>
                    </a:cubicBezTo>
                    <a:cubicBezTo>
                      <a:pt x="353925" y="501385"/>
                      <a:pt x="322803" y="511672"/>
                      <a:pt x="315887" y="511672"/>
                    </a:cubicBezTo>
                    <a:cubicBezTo>
                      <a:pt x="312429" y="511672"/>
                      <a:pt x="308971" y="460235"/>
                      <a:pt x="308971" y="453376"/>
                    </a:cubicBezTo>
                    <a:cubicBezTo>
                      <a:pt x="308971" y="449947"/>
                      <a:pt x="284765" y="436230"/>
                      <a:pt x="277849" y="429372"/>
                    </a:cubicBezTo>
                    <a:cubicBezTo>
                      <a:pt x="270933" y="422514"/>
                      <a:pt x="267475" y="347072"/>
                      <a:pt x="267475" y="347072"/>
                    </a:cubicBezTo>
                    <a:cubicBezTo>
                      <a:pt x="267475" y="347072"/>
                      <a:pt x="291681" y="333355"/>
                      <a:pt x="302055" y="340213"/>
                    </a:cubicBezTo>
                    <a:cubicBezTo>
                      <a:pt x="312429" y="350501"/>
                      <a:pt x="326261" y="360788"/>
                      <a:pt x="340093" y="347072"/>
                    </a:cubicBezTo>
                    <a:cubicBezTo>
                      <a:pt x="350467" y="336784"/>
                      <a:pt x="347009" y="312780"/>
                      <a:pt x="353925" y="302492"/>
                    </a:cubicBezTo>
                    <a:cubicBezTo>
                      <a:pt x="359112" y="299063"/>
                      <a:pt x="366028" y="298206"/>
                      <a:pt x="371648" y="298635"/>
                    </a:cubicBezTo>
                    <a:close/>
                    <a:moveTo>
                      <a:pt x="262332" y="209"/>
                    </a:moveTo>
                    <a:cubicBezTo>
                      <a:pt x="270048" y="-1080"/>
                      <a:pt x="272619" y="3215"/>
                      <a:pt x="267476" y="23830"/>
                    </a:cubicBezTo>
                    <a:cubicBezTo>
                      <a:pt x="260617" y="65059"/>
                      <a:pt x="240042" y="58188"/>
                      <a:pt x="246901" y="75366"/>
                    </a:cubicBezTo>
                    <a:cubicBezTo>
                      <a:pt x="253759" y="89110"/>
                      <a:pt x="236613" y="120032"/>
                      <a:pt x="229755" y="133775"/>
                    </a:cubicBezTo>
                    <a:cubicBezTo>
                      <a:pt x="222896" y="150954"/>
                      <a:pt x="216038" y="216234"/>
                      <a:pt x="222896" y="223105"/>
                    </a:cubicBezTo>
                    <a:cubicBezTo>
                      <a:pt x="226326" y="229977"/>
                      <a:pt x="250330" y="212798"/>
                      <a:pt x="260617" y="223105"/>
                    </a:cubicBezTo>
                    <a:cubicBezTo>
                      <a:pt x="267476" y="229977"/>
                      <a:pt x="246901" y="264335"/>
                      <a:pt x="240042" y="274642"/>
                    </a:cubicBezTo>
                    <a:cubicBezTo>
                      <a:pt x="233184" y="281514"/>
                      <a:pt x="188605" y="278078"/>
                      <a:pt x="164600" y="302129"/>
                    </a:cubicBezTo>
                    <a:cubicBezTo>
                      <a:pt x="144025" y="322743"/>
                      <a:pt x="144025" y="350230"/>
                      <a:pt x="130309" y="367409"/>
                    </a:cubicBezTo>
                    <a:cubicBezTo>
                      <a:pt x="113163" y="384588"/>
                      <a:pt x="99446" y="432689"/>
                      <a:pt x="116592" y="446432"/>
                    </a:cubicBezTo>
                    <a:cubicBezTo>
                      <a:pt x="130309" y="463611"/>
                      <a:pt x="157742" y="449868"/>
                      <a:pt x="157742" y="460175"/>
                    </a:cubicBezTo>
                    <a:cubicBezTo>
                      <a:pt x="157742" y="470482"/>
                      <a:pt x="144025" y="480790"/>
                      <a:pt x="137167" y="491097"/>
                    </a:cubicBezTo>
                    <a:cubicBezTo>
                      <a:pt x="133738" y="491097"/>
                      <a:pt x="130309" y="491097"/>
                      <a:pt x="126880" y="491097"/>
                    </a:cubicBezTo>
                    <a:cubicBezTo>
                      <a:pt x="96017" y="484226"/>
                      <a:pt x="72013" y="477354"/>
                      <a:pt x="65154" y="467047"/>
                    </a:cubicBezTo>
                    <a:cubicBezTo>
                      <a:pt x="54867" y="460175"/>
                      <a:pt x="30863" y="449868"/>
                      <a:pt x="3429" y="439560"/>
                    </a:cubicBezTo>
                    <a:cubicBezTo>
                      <a:pt x="13717" y="422381"/>
                      <a:pt x="27434" y="394895"/>
                      <a:pt x="20575" y="377716"/>
                    </a:cubicBezTo>
                    <a:cubicBezTo>
                      <a:pt x="13717" y="350230"/>
                      <a:pt x="0" y="250592"/>
                      <a:pt x="0" y="219670"/>
                    </a:cubicBezTo>
                    <a:cubicBezTo>
                      <a:pt x="0" y="188748"/>
                      <a:pt x="24004" y="168133"/>
                      <a:pt x="30863" y="175004"/>
                    </a:cubicBezTo>
                    <a:cubicBezTo>
                      <a:pt x="37721" y="181876"/>
                      <a:pt x="48009" y="202491"/>
                      <a:pt x="61725" y="192183"/>
                    </a:cubicBezTo>
                    <a:cubicBezTo>
                      <a:pt x="72013" y="178440"/>
                      <a:pt x="92588" y="157825"/>
                      <a:pt x="102875" y="157825"/>
                    </a:cubicBezTo>
                    <a:cubicBezTo>
                      <a:pt x="116592" y="157825"/>
                      <a:pt x="126880" y="137211"/>
                      <a:pt x="116592" y="130339"/>
                    </a:cubicBezTo>
                    <a:cubicBezTo>
                      <a:pt x="109734" y="123468"/>
                      <a:pt x="109734" y="116596"/>
                      <a:pt x="92588" y="140646"/>
                    </a:cubicBezTo>
                    <a:cubicBezTo>
                      <a:pt x="75442" y="164697"/>
                      <a:pt x="68584" y="168133"/>
                      <a:pt x="51438" y="168133"/>
                    </a:cubicBezTo>
                    <a:cubicBezTo>
                      <a:pt x="37721" y="168133"/>
                      <a:pt x="24004" y="154390"/>
                      <a:pt x="20575" y="144082"/>
                    </a:cubicBezTo>
                    <a:cubicBezTo>
                      <a:pt x="17146" y="133775"/>
                      <a:pt x="48009" y="133775"/>
                      <a:pt x="54867" y="113160"/>
                    </a:cubicBezTo>
                    <a:cubicBezTo>
                      <a:pt x="61725" y="95981"/>
                      <a:pt x="78871" y="71931"/>
                      <a:pt x="102875" y="75366"/>
                    </a:cubicBezTo>
                    <a:cubicBezTo>
                      <a:pt x="123450" y="78802"/>
                      <a:pt x="140596" y="102853"/>
                      <a:pt x="150884" y="92545"/>
                    </a:cubicBezTo>
                    <a:cubicBezTo>
                      <a:pt x="164600" y="78802"/>
                      <a:pt x="195463" y="16958"/>
                      <a:pt x="226326" y="10086"/>
                    </a:cubicBezTo>
                    <a:cubicBezTo>
                      <a:pt x="241757" y="8369"/>
                      <a:pt x="254616" y="1497"/>
                      <a:pt x="262332" y="2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5" name="Czech/Tschechien">
                <a:extLst>
                  <a:ext uri="{FF2B5EF4-FFF2-40B4-BE49-F238E27FC236}">
                    <a16:creationId xmlns:a16="http://schemas.microsoft.com/office/drawing/2014/main" id="{F35CE901-665A-4368-AF0C-905A18427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331" y="3582979"/>
                <a:ext cx="674567" cy="387986"/>
              </a:xfrm>
              <a:custGeom>
                <a:avLst/>
                <a:gdLst>
                  <a:gd name="T0" fmla="*/ 75 w 196"/>
                  <a:gd name="T1" fmla="*/ 106 h 113"/>
                  <a:gd name="T2" fmla="*/ 77 w 196"/>
                  <a:gd name="T3" fmla="*/ 101 h 113"/>
                  <a:gd name="T4" fmla="*/ 81 w 196"/>
                  <a:gd name="T5" fmla="*/ 96 h 113"/>
                  <a:gd name="T6" fmla="*/ 105 w 196"/>
                  <a:gd name="T7" fmla="*/ 104 h 113"/>
                  <a:gd name="T8" fmla="*/ 135 w 196"/>
                  <a:gd name="T9" fmla="*/ 113 h 113"/>
                  <a:gd name="T10" fmla="*/ 154 w 196"/>
                  <a:gd name="T11" fmla="*/ 107 h 113"/>
                  <a:gd name="T12" fmla="*/ 194 w 196"/>
                  <a:gd name="T13" fmla="*/ 74 h 113"/>
                  <a:gd name="T14" fmla="*/ 195 w 196"/>
                  <a:gd name="T15" fmla="*/ 60 h 113"/>
                  <a:gd name="T16" fmla="*/ 195 w 196"/>
                  <a:gd name="T17" fmla="*/ 55 h 113"/>
                  <a:gd name="T18" fmla="*/ 152 w 196"/>
                  <a:gd name="T19" fmla="*/ 44 h 113"/>
                  <a:gd name="T20" fmla="*/ 126 w 196"/>
                  <a:gd name="T21" fmla="*/ 28 h 113"/>
                  <a:gd name="T22" fmla="*/ 85 w 196"/>
                  <a:gd name="T23" fmla="*/ 2 h 113"/>
                  <a:gd name="T24" fmla="*/ 55 w 196"/>
                  <a:gd name="T25" fmla="*/ 4 h 113"/>
                  <a:gd name="T26" fmla="*/ 23 w 196"/>
                  <a:gd name="T27" fmla="*/ 23 h 113"/>
                  <a:gd name="T28" fmla="*/ 3 w 196"/>
                  <a:gd name="T29" fmla="*/ 36 h 113"/>
                  <a:gd name="T30" fmla="*/ 2 w 196"/>
                  <a:gd name="T31" fmla="*/ 37 h 113"/>
                  <a:gd name="T32" fmla="*/ 5 w 196"/>
                  <a:gd name="T33" fmla="*/ 62 h 113"/>
                  <a:gd name="T34" fmla="*/ 42 w 196"/>
                  <a:gd name="T35" fmla="*/ 108 h 113"/>
                  <a:gd name="T36" fmla="*/ 43 w 196"/>
                  <a:gd name="T37" fmla="*/ 110 h 113"/>
                  <a:gd name="T38" fmla="*/ 75 w 196"/>
                  <a:gd name="T39" fmla="*/ 10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13">
                    <a:moveTo>
                      <a:pt x="75" y="106"/>
                    </a:moveTo>
                    <a:cubicBezTo>
                      <a:pt x="76" y="105"/>
                      <a:pt x="76" y="103"/>
                      <a:pt x="77" y="101"/>
                    </a:cubicBezTo>
                    <a:cubicBezTo>
                      <a:pt x="78" y="98"/>
                      <a:pt x="79" y="96"/>
                      <a:pt x="81" y="96"/>
                    </a:cubicBezTo>
                    <a:cubicBezTo>
                      <a:pt x="83" y="96"/>
                      <a:pt x="95" y="100"/>
                      <a:pt x="105" y="104"/>
                    </a:cubicBezTo>
                    <a:cubicBezTo>
                      <a:pt x="121" y="109"/>
                      <a:pt x="132" y="113"/>
                      <a:pt x="135" y="113"/>
                    </a:cubicBezTo>
                    <a:cubicBezTo>
                      <a:pt x="142" y="111"/>
                      <a:pt x="153" y="107"/>
                      <a:pt x="154" y="107"/>
                    </a:cubicBezTo>
                    <a:cubicBezTo>
                      <a:pt x="161" y="104"/>
                      <a:pt x="191" y="77"/>
                      <a:pt x="194" y="74"/>
                    </a:cubicBezTo>
                    <a:cubicBezTo>
                      <a:pt x="195" y="71"/>
                      <a:pt x="196" y="64"/>
                      <a:pt x="195" y="60"/>
                    </a:cubicBezTo>
                    <a:cubicBezTo>
                      <a:pt x="195" y="58"/>
                      <a:pt x="195" y="56"/>
                      <a:pt x="195" y="55"/>
                    </a:cubicBezTo>
                    <a:cubicBezTo>
                      <a:pt x="195" y="50"/>
                      <a:pt x="160" y="44"/>
                      <a:pt x="152" y="44"/>
                    </a:cubicBezTo>
                    <a:cubicBezTo>
                      <a:pt x="146" y="44"/>
                      <a:pt x="137" y="39"/>
                      <a:pt x="126" y="28"/>
                    </a:cubicBezTo>
                    <a:cubicBezTo>
                      <a:pt x="121" y="23"/>
                      <a:pt x="89" y="4"/>
                      <a:pt x="85" y="2"/>
                    </a:cubicBezTo>
                    <a:cubicBezTo>
                      <a:pt x="82" y="0"/>
                      <a:pt x="62" y="1"/>
                      <a:pt x="55" y="4"/>
                    </a:cubicBezTo>
                    <a:cubicBezTo>
                      <a:pt x="50" y="5"/>
                      <a:pt x="36" y="15"/>
                      <a:pt x="23" y="23"/>
                    </a:cubicBezTo>
                    <a:cubicBezTo>
                      <a:pt x="14" y="29"/>
                      <a:pt x="4" y="35"/>
                      <a:pt x="3" y="36"/>
                    </a:cubicBezTo>
                    <a:cubicBezTo>
                      <a:pt x="3" y="36"/>
                      <a:pt x="2" y="36"/>
                      <a:pt x="2" y="37"/>
                    </a:cubicBezTo>
                    <a:cubicBezTo>
                      <a:pt x="0" y="40"/>
                      <a:pt x="1" y="58"/>
                      <a:pt x="5" y="62"/>
                    </a:cubicBezTo>
                    <a:cubicBezTo>
                      <a:pt x="10" y="67"/>
                      <a:pt x="39" y="103"/>
                      <a:pt x="42" y="108"/>
                    </a:cubicBezTo>
                    <a:cubicBezTo>
                      <a:pt x="42" y="108"/>
                      <a:pt x="43" y="110"/>
                      <a:pt x="43" y="110"/>
                    </a:cubicBezTo>
                    <a:cubicBezTo>
                      <a:pt x="48" y="113"/>
                      <a:pt x="72" y="108"/>
                      <a:pt x="75" y="10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Croatia/Kroatien">
                <a:extLst>
                  <a:ext uri="{FF2B5EF4-FFF2-40B4-BE49-F238E27FC236}">
                    <a16:creationId xmlns:a16="http://schemas.microsoft.com/office/drawing/2014/main" id="{BBEFD519-8BA8-4C1E-A8BB-8F4C8DFF3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178" y="4332497"/>
                <a:ext cx="693672" cy="577570"/>
              </a:xfrm>
              <a:custGeom>
                <a:avLst/>
                <a:gdLst>
                  <a:gd name="T0" fmla="*/ 105 w 202"/>
                  <a:gd name="T1" fmla="*/ 127 h 168"/>
                  <a:gd name="T2" fmla="*/ 91 w 202"/>
                  <a:gd name="T3" fmla="*/ 109 h 168"/>
                  <a:gd name="T4" fmla="*/ 76 w 202"/>
                  <a:gd name="T5" fmla="*/ 68 h 168"/>
                  <a:gd name="T6" fmla="*/ 94 w 202"/>
                  <a:gd name="T7" fmla="*/ 70 h 168"/>
                  <a:gd name="T8" fmla="*/ 113 w 202"/>
                  <a:gd name="T9" fmla="*/ 64 h 168"/>
                  <a:gd name="T10" fmla="*/ 142 w 202"/>
                  <a:gd name="T11" fmla="*/ 67 h 168"/>
                  <a:gd name="T12" fmla="*/ 164 w 202"/>
                  <a:gd name="T13" fmla="*/ 70 h 168"/>
                  <a:gd name="T14" fmla="*/ 176 w 202"/>
                  <a:gd name="T15" fmla="*/ 82 h 168"/>
                  <a:gd name="T16" fmla="*/ 185 w 202"/>
                  <a:gd name="T17" fmla="*/ 82 h 168"/>
                  <a:gd name="T18" fmla="*/ 185 w 202"/>
                  <a:gd name="T19" fmla="*/ 82 h 168"/>
                  <a:gd name="T20" fmla="*/ 187 w 202"/>
                  <a:gd name="T21" fmla="*/ 73 h 168"/>
                  <a:gd name="T22" fmla="*/ 194 w 202"/>
                  <a:gd name="T23" fmla="*/ 70 h 168"/>
                  <a:gd name="T24" fmla="*/ 202 w 202"/>
                  <a:gd name="T25" fmla="*/ 64 h 168"/>
                  <a:gd name="T26" fmla="*/ 197 w 202"/>
                  <a:gd name="T27" fmla="*/ 61 h 168"/>
                  <a:gd name="T28" fmla="*/ 191 w 202"/>
                  <a:gd name="T29" fmla="*/ 59 h 168"/>
                  <a:gd name="T30" fmla="*/ 180 w 202"/>
                  <a:gd name="T31" fmla="*/ 34 h 168"/>
                  <a:gd name="T32" fmla="*/ 166 w 202"/>
                  <a:gd name="T33" fmla="*/ 36 h 168"/>
                  <a:gd name="T34" fmla="*/ 120 w 202"/>
                  <a:gd name="T35" fmla="*/ 19 h 168"/>
                  <a:gd name="T36" fmla="*/ 104 w 202"/>
                  <a:gd name="T37" fmla="*/ 0 h 168"/>
                  <a:gd name="T38" fmla="*/ 100 w 202"/>
                  <a:gd name="T39" fmla="*/ 8 h 168"/>
                  <a:gd name="T40" fmla="*/ 82 w 202"/>
                  <a:gd name="T41" fmla="*/ 22 h 168"/>
                  <a:gd name="T42" fmla="*/ 81 w 202"/>
                  <a:gd name="T43" fmla="*/ 38 h 168"/>
                  <a:gd name="T44" fmla="*/ 36 w 202"/>
                  <a:gd name="T45" fmla="*/ 41 h 168"/>
                  <a:gd name="T46" fmla="*/ 0 w 202"/>
                  <a:gd name="T47" fmla="*/ 43 h 168"/>
                  <a:gd name="T48" fmla="*/ 5 w 202"/>
                  <a:gd name="T49" fmla="*/ 64 h 168"/>
                  <a:gd name="T50" fmla="*/ 15 w 202"/>
                  <a:gd name="T51" fmla="*/ 74 h 168"/>
                  <a:gd name="T52" fmla="*/ 23 w 202"/>
                  <a:gd name="T53" fmla="*/ 61 h 168"/>
                  <a:gd name="T54" fmla="*/ 41 w 202"/>
                  <a:gd name="T55" fmla="*/ 65 h 168"/>
                  <a:gd name="T56" fmla="*/ 45 w 202"/>
                  <a:gd name="T57" fmla="*/ 83 h 168"/>
                  <a:gd name="T58" fmla="*/ 55 w 202"/>
                  <a:gd name="T59" fmla="*/ 97 h 168"/>
                  <a:gd name="T60" fmla="*/ 51 w 202"/>
                  <a:gd name="T61" fmla="*/ 105 h 168"/>
                  <a:gd name="T62" fmla="*/ 69 w 202"/>
                  <a:gd name="T63" fmla="*/ 127 h 168"/>
                  <a:gd name="T64" fmla="*/ 77 w 202"/>
                  <a:gd name="T65" fmla="*/ 140 h 168"/>
                  <a:gd name="T66" fmla="*/ 91 w 202"/>
                  <a:gd name="T67" fmla="*/ 142 h 168"/>
                  <a:gd name="T68" fmla="*/ 120 w 202"/>
                  <a:gd name="T69" fmla="*/ 161 h 168"/>
                  <a:gd name="T70" fmla="*/ 128 w 202"/>
                  <a:gd name="T71" fmla="*/ 168 h 168"/>
                  <a:gd name="T72" fmla="*/ 130 w 202"/>
                  <a:gd name="T73" fmla="*/ 155 h 168"/>
                  <a:gd name="T74" fmla="*/ 105 w 202"/>
                  <a:gd name="T75" fmla="*/ 12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2" h="168">
                    <a:moveTo>
                      <a:pt x="105" y="127"/>
                    </a:moveTo>
                    <a:cubicBezTo>
                      <a:pt x="92" y="113"/>
                      <a:pt x="91" y="110"/>
                      <a:pt x="91" y="109"/>
                    </a:cubicBezTo>
                    <a:cubicBezTo>
                      <a:pt x="90" y="108"/>
                      <a:pt x="76" y="71"/>
                      <a:pt x="76" y="68"/>
                    </a:cubicBezTo>
                    <a:cubicBezTo>
                      <a:pt x="76" y="68"/>
                      <a:pt x="93" y="70"/>
                      <a:pt x="94" y="70"/>
                    </a:cubicBezTo>
                    <a:cubicBezTo>
                      <a:pt x="96" y="67"/>
                      <a:pt x="109" y="64"/>
                      <a:pt x="113" y="64"/>
                    </a:cubicBezTo>
                    <a:cubicBezTo>
                      <a:pt x="116" y="64"/>
                      <a:pt x="128" y="65"/>
                      <a:pt x="142" y="67"/>
                    </a:cubicBezTo>
                    <a:cubicBezTo>
                      <a:pt x="152" y="68"/>
                      <a:pt x="163" y="70"/>
                      <a:pt x="164" y="70"/>
                    </a:cubicBezTo>
                    <a:cubicBezTo>
                      <a:pt x="167" y="70"/>
                      <a:pt x="174" y="82"/>
                      <a:pt x="176" y="82"/>
                    </a:cubicBezTo>
                    <a:cubicBezTo>
                      <a:pt x="176" y="82"/>
                      <a:pt x="182" y="81"/>
                      <a:pt x="185" y="82"/>
                    </a:cubicBezTo>
                    <a:cubicBezTo>
                      <a:pt x="185" y="82"/>
                      <a:pt x="185" y="82"/>
                      <a:pt x="185" y="82"/>
                    </a:cubicBezTo>
                    <a:cubicBezTo>
                      <a:pt x="186" y="80"/>
                      <a:pt x="187" y="74"/>
                      <a:pt x="187" y="73"/>
                    </a:cubicBezTo>
                    <a:cubicBezTo>
                      <a:pt x="188" y="72"/>
                      <a:pt x="191" y="71"/>
                      <a:pt x="194" y="70"/>
                    </a:cubicBezTo>
                    <a:cubicBezTo>
                      <a:pt x="199" y="68"/>
                      <a:pt x="202" y="66"/>
                      <a:pt x="202" y="64"/>
                    </a:cubicBezTo>
                    <a:cubicBezTo>
                      <a:pt x="202" y="62"/>
                      <a:pt x="200" y="62"/>
                      <a:pt x="197" y="61"/>
                    </a:cubicBezTo>
                    <a:cubicBezTo>
                      <a:pt x="194" y="61"/>
                      <a:pt x="192" y="60"/>
                      <a:pt x="191" y="59"/>
                    </a:cubicBezTo>
                    <a:cubicBezTo>
                      <a:pt x="189" y="57"/>
                      <a:pt x="184" y="43"/>
                      <a:pt x="180" y="34"/>
                    </a:cubicBezTo>
                    <a:cubicBezTo>
                      <a:pt x="173" y="35"/>
                      <a:pt x="167" y="36"/>
                      <a:pt x="166" y="36"/>
                    </a:cubicBezTo>
                    <a:cubicBezTo>
                      <a:pt x="162" y="36"/>
                      <a:pt x="121" y="20"/>
                      <a:pt x="120" y="19"/>
                    </a:cubicBezTo>
                    <a:cubicBezTo>
                      <a:pt x="119" y="18"/>
                      <a:pt x="105" y="3"/>
                      <a:pt x="104" y="0"/>
                    </a:cubicBezTo>
                    <a:cubicBezTo>
                      <a:pt x="104" y="2"/>
                      <a:pt x="104" y="6"/>
                      <a:pt x="100" y="8"/>
                    </a:cubicBezTo>
                    <a:cubicBezTo>
                      <a:pt x="89" y="15"/>
                      <a:pt x="82" y="19"/>
                      <a:pt x="82" y="22"/>
                    </a:cubicBezTo>
                    <a:cubicBezTo>
                      <a:pt x="82" y="27"/>
                      <a:pt x="82" y="37"/>
                      <a:pt x="81" y="38"/>
                    </a:cubicBezTo>
                    <a:cubicBezTo>
                      <a:pt x="79" y="39"/>
                      <a:pt x="51" y="40"/>
                      <a:pt x="36" y="41"/>
                    </a:cubicBezTo>
                    <a:cubicBezTo>
                      <a:pt x="17" y="43"/>
                      <a:pt x="6" y="43"/>
                      <a:pt x="0" y="43"/>
                    </a:cubicBezTo>
                    <a:cubicBezTo>
                      <a:pt x="0" y="49"/>
                      <a:pt x="3" y="61"/>
                      <a:pt x="5" y="64"/>
                    </a:cubicBezTo>
                    <a:cubicBezTo>
                      <a:pt x="8" y="66"/>
                      <a:pt x="12" y="74"/>
                      <a:pt x="15" y="74"/>
                    </a:cubicBezTo>
                    <a:cubicBezTo>
                      <a:pt x="18" y="74"/>
                      <a:pt x="21" y="62"/>
                      <a:pt x="23" y="61"/>
                    </a:cubicBezTo>
                    <a:cubicBezTo>
                      <a:pt x="25" y="59"/>
                      <a:pt x="38" y="62"/>
                      <a:pt x="41" y="65"/>
                    </a:cubicBezTo>
                    <a:cubicBezTo>
                      <a:pt x="44" y="68"/>
                      <a:pt x="45" y="81"/>
                      <a:pt x="45" y="83"/>
                    </a:cubicBezTo>
                    <a:cubicBezTo>
                      <a:pt x="45" y="86"/>
                      <a:pt x="53" y="94"/>
                      <a:pt x="55" y="97"/>
                    </a:cubicBezTo>
                    <a:cubicBezTo>
                      <a:pt x="57" y="99"/>
                      <a:pt x="52" y="104"/>
                      <a:pt x="51" y="105"/>
                    </a:cubicBezTo>
                    <a:cubicBezTo>
                      <a:pt x="50" y="107"/>
                      <a:pt x="65" y="123"/>
                      <a:pt x="69" y="127"/>
                    </a:cubicBezTo>
                    <a:cubicBezTo>
                      <a:pt x="72" y="130"/>
                      <a:pt x="74" y="138"/>
                      <a:pt x="77" y="140"/>
                    </a:cubicBezTo>
                    <a:cubicBezTo>
                      <a:pt x="79" y="142"/>
                      <a:pt x="86" y="142"/>
                      <a:pt x="91" y="142"/>
                    </a:cubicBezTo>
                    <a:cubicBezTo>
                      <a:pt x="97" y="142"/>
                      <a:pt x="114" y="155"/>
                      <a:pt x="120" y="161"/>
                    </a:cubicBezTo>
                    <a:cubicBezTo>
                      <a:pt x="121" y="162"/>
                      <a:pt x="125" y="165"/>
                      <a:pt x="128" y="168"/>
                    </a:cubicBezTo>
                    <a:cubicBezTo>
                      <a:pt x="129" y="163"/>
                      <a:pt x="130" y="157"/>
                      <a:pt x="130" y="155"/>
                    </a:cubicBezTo>
                    <a:cubicBezTo>
                      <a:pt x="130" y="153"/>
                      <a:pt x="114" y="136"/>
                      <a:pt x="105" y="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Bulgaria/Bulgarien">
                <a:extLst>
                  <a:ext uri="{FF2B5EF4-FFF2-40B4-BE49-F238E27FC236}">
                    <a16:creationId xmlns:a16="http://schemas.microsoft.com/office/drawing/2014/main" id="{2675C572-FFD4-4DB3-B4D8-329AC24B6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59" y="4686681"/>
                <a:ext cx="752458" cy="490861"/>
              </a:xfrm>
              <a:custGeom>
                <a:avLst/>
                <a:gdLst>
                  <a:gd name="T0" fmla="*/ 189 w 219"/>
                  <a:gd name="T1" fmla="*/ 101 h 143"/>
                  <a:gd name="T2" fmla="*/ 192 w 219"/>
                  <a:gd name="T3" fmla="*/ 103 h 143"/>
                  <a:gd name="T4" fmla="*/ 206 w 219"/>
                  <a:gd name="T5" fmla="*/ 99 h 143"/>
                  <a:gd name="T6" fmla="*/ 205 w 219"/>
                  <a:gd name="T7" fmla="*/ 95 h 143"/>
                  <a:gd name="T8" fmla="*/ 191 w 219"/>
                  <a:gd name="T9" fmla="*/ 75 h 143"/>
                  <a:gd name="T10" fmla="*/ 199 w 219"/>
                  <a:gd name="T11" fmla="*/ 68 h 143"/>
                  <a:gd name="T12" fmla="*/ 203 w 219"/>
                  <a:gd name="T13" fmla="*/ 65 h 143"/>
                  <a:gd name="T14" fmla="*/ 202 w 219"/>
                  <a:gd name="T15" fmla="*/ 55 h 143"/>
                  <a:gd name="T16" fmla="*/ 201 w 219"/>
                  <a:gd name="T17" fmla="*/ 40 h 143"/>
                  <a:gd name="T18" fmla="*/ 213 w 219"/>
                  <a:gd name="T19" fmla="*/ 36 h 143"/>
                  <a:gd name="T20" fmla="*/ 219 w 219"/>
                  <a:gd name="T21" fmla="*/ 34 h 143"/>
                  <a:gd name="T22" fmla="*/ 219 w 219"/>
                  <a:gd name="T23" fmla="*/ 17 h 143"/>
                  <a:gd name="T24" fmla="*/ 161 w 219"/>
                  <a:gd name="T25" fmla="*/ 0 h 143"/>
                  <a:gd name="T26" fmla="*/ 120 w 219"/>
                  <a:gd name="T27" fmla="*/ 28 h 143"/>
                  <a:gd name="T28" fmla="*/ 108 w 219"/>
                  <a:gd name="T29" fmla="*/ 29 h 143"/>
                  <a:gd name="T30" fmla="*/ 20 w 219"/>
                  <a:gd name="T31" fmla="*/ 24 h 143"/>
                  <a:gd name="T32" fmla="*/ 13 w 219"/>
                  <a:gd name="T33" fmla="*/ 3 h 143"/>
                  <a:gd name="T34" fmla="*/ 0 w 219"/>
                  <a:gd name="T35" fmla="*/ 28 h 143"/>
                  <a:gd name="T36" fmla="*/ 7 w 219"/>
                  <a:gd name="T37" fmla="*/ 44 h 143"/>
                  <a:gd name="T38" fmla="*/ 14 w 219"/>
                  <a:gd name="T39" fmla="*/ 49 h 143"/>
                  <a:gd name="T40" fmla="*/ 24 w 219"/>
                  <a:gd name="T41" fmla="*/ 56 h 143"/>
                  <a:gd name="T42" fmla="*/ 10 w 219"/>
                  <a:gd name="T43" fmla="*/ 72 h 143"/>
                  <a:gd name="T44" fmla="*/ 9 w 219"/>
                  <a:gd name="T45" fmla="*/ 73 h 143"/>
                  <a:gd name="T46" fmla="*/ 10 w 219"/>
                  <a:gd name="T47" fmla="*/ 110 h 143"/>
                  <a:gd name="T48" fmla="*/ 23 w 219"/>
                  <a:gd name="T49" fmla="*/ 114 h 143"/>
                  <a:gd name="T50" fmla="*/ 33 w 219"/>
                  <a:gd name="T51" fmla="*/ 141 h 143"/>
                  <a:gd name="T52" fmla="*/ 56 w 219"/>
                  <a:gd name="T53" fmla="*/ 137 h 143"/>
                  <a:gd name="T54" fmla="*/ 81 w 219"/>
                  <a:gd name="T55" fmla="*/ 133 h 143"/>
                  <a:gd name="T56" fmla="*/ 110 w 219"/>
                  <a:gd name="T57" fmla="*/ 143 h 143"/>
                  <a:gd name="T58" fmla="*/ 132 w 219"/>
                  <a:gd name="T59" fmla="*/ 140 h 143"/>
                  <a:gd name="T60" fmla="*/ 141 w 219"/>
                  <a:gd name="T61" fmla="*/ 138 h 143"/>
                  <a:gd name="T62" fmla="*/ 140 w 219"/>
                  <a:gd name="T63" fmla="*/ 131 h 143"/>
                  <a:gd name="T64" fmla="*/ 139 w 219"/>
                  <a:gd name="T65" fmla="*/ 122 h 143"/>
                  <a:gd name="T66" fmla="*/ 152 w 219"/>
                  <a:gd name="T67" fmla="*/ 114 h 143"/>
                  <a:gd name="T68" fmla="*/ 176 w 219"/>
                  <a:gd name="T69" fmla="*/ 101 h 143"/>
                  <a:gd name="T70" fmla="*/ 184 w 219"/>
                  <a:gd name="T71" fmla="*/ 98 h 143"/>
                  <a:gd name="T72" fmla="*/ 189 w 219"/>
                  <a:gd name="T73" fmla="*/ 10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143">
                    <a:moveTo>
                      <a:pt x="189" y="101"/>
                    </a:moveTo>
                    <a:cubicBezTo>
                      <a:pt x="190" y="102"/>
                      <a:pt x="191" y="103"/>
                      <a:pt x="192" y="103"/>
                    </a:cubicBezTo>
                    <a:cubicBezTo>
                      <a:pt x="193" y="103"/>
                      <a:pt x="199" y="101"/>
                      <a:pt x="206" y="99"/>
                    </a:cubicBezTo>
                    <a:cubicBezTo>
                      <a:pt x="205" y="97"/>
                      <a:pt x="205" y="95"/>
                      <a:pt x="205" y="95"/>
                    </a:cubicBezTo>
                    <a:cubicBezTo>
                      <a:pt x="204" y="94"/>
                      <a:pt x="191" y="78"/>
                      <a:pt x="191" y="75"/>
                    </a:cubicBezTo>
                    <a:cubicBezTo>
                      <a:pt x="191" y="73"/>
                      <a:pt x="193" y="72"/>
                      <a:pt x="199" y="68"/>
                    </a:cubicBezTo>
                    <a:cubicBezTo>
                      <a:pt x="200" y="67"/>
                      <a:pt x="203" y="66"/>
                      <a:pt x="203" y="65"/>
                    </a:cubicBezTo>
                    <a:cubicBezTo>
                      <a:pt x="203" y="64"/>
                      <a:pt x="203" y="60"/>
                      <a:pt x="202" y="55"/>
                    </a:cubicBezTo>
                    <a:cubicBezTo>
                      <a:pt x="202" y="48"/>
                      <a:pt x="201" y="42"/>
                      <a:pt x="201" y="40"/>
                    </a:cubicBezTo>
                    <a:cubicBezTo>
                      <a:pt x="201" y="39"/>
                      <a:pt x="204" y="38"/>
                      <a:pt x="213" y="36"/>
                    </a:cubicBezTo>
                    <a:cubicBezTo>
                      <a:pt x="215" y="35"/>
                      <a:pt x="218" y="35"/>
                      <a:pt x="219" y="34"/>
                    </a:cubicBezTo>
                    <a:cubicBezTo>
                      <a:pt x="219" y="33"/>
                      <a:pt x="219" y="25"/>
                      <a:pt x="219" y="17"/>
                    </a:cubicBezTo>
                    <a:cubicBezTo>
                      <a:pt x="193" y="9"/>
                      <a:pt x="164" y="0"/>
                      <a:pt x="161" y="0"/>
                    </a:cubicBezTo>
                    <a:cubicBezTo>
                      <a:pt x="158" y="0"/>
                      <a:pt x="122" y="26"/>
                      <a:pt x="120" y="28"/>
                    </a:cubicBezTo>
                    <a:cubicBezTo>
                      <a:pt x="119" y="29"/>
                      <a:pt x="115" y="29"/>
                      <a:pt x="108" y="29"/>
                    </a:cubicBezTo>
                    <a:cubicBezTo>
                      <a:pt x="82" y="29"/>
                      <a:pt x="22" y="26"/>
                      <a:pt x="20" y="24"/>
                    </a:cubicBezTo>
                    <a:cubicBezTo>
                      <a:pt x="18" y="22"/>
                      <a:pt x="14" y="9"/>
                      <a:pt x="13" y="3"/>
                    </a:cubicBezTo>
                    <a:cubicBezTo>
                      <a:pt x="10" y="9"/>
                      <a:pt x="0" y="26"/>
                      <a:pt x="0" y="28"/>
                    </a:cubicBezTo>
                    <a:cubicBezTo>
                      <a:pt x="0" y="31"/>
                      <a:pt x="4" y="41"/>
                      <a:pt x="7" y="44"/>
                    </a:cubicBezTo>
                    <a:cubicBezTo>
                      <a:pt x="8" y="45"/>
                      <a:pt x="11" y="47"/>
                      <a:pt x="14" y="49"/>
                    </a:cubicBezTo>
                    <a:cubicBezTo>
                      <a:pt x="18" y="51"/>
                      <a:pt x="24" y="55"/>
                      <a:pt x="24" y="56"/>
                    </a:cubicBezTo>
                    <a:cubicBezTo>
                      <a:pt x="24" y="57"/>
                      <a:pt x="22" y="60"/>
                      <a:pt x="10" y="72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7" y="75"/>
                      <a:pt x="9" y="102"/>
                      <a:pt x="10" y="110"/>
                    </a:cubicBezTo>
                    <a:cubicBezTo>
                      <a:pt x="14" y="114"/>
                      <a:pt x="23" y="111"/>
                      <a:pt x="23" y="114"/>
                    </a:cubicBezTo>
                    <a:cubicBezTo>
                      <a:pt x="23" y="116"/>
                      <a:pt x="31" y="139"/>
                      <a:pt x="33" y="141"/>
                    </a:cubicBezTo>
                    <a:cubicBezTo>
                      <a:pt x="34" y="141"/>
                      <a:pt x="47" y="138"/>
                      <a:pt x="56" y="137"/>
                    </a:cubicBezTo>
                    <a:cubicBezTo>
                      <a:pt x="74" y="133"/>
                      <a:pt x="80" y="132"/>
                      <a:pt x="81" y="133"/>
                    </a:cubicBezTo>
                    <a:cubicBezTo>
                      <a:pt x="83" y="135"/>
                      <a:pt x="107" y="143"/>
                      <a:pt x="110" y="143"/>
                    </a:cubicBezTo>
                    <a:cubicBezTo>
                      <a:pt x="112" y="143"/>
                      <a:pt x="123" y="141"/>
                      <a:pt x="132" y="140"/>
                    </a:cubicBezTo>
                    <a:cubicBezTo>
                      <a:pt x="137" y="139"/>
                      <a:pt x="140" y="138"/>
                      <a:pt x="141" y="138"/>
                    </a:cubicBezTo>
                    <a:cubicBezTo>
                      <a:pt x="141" y="136"/>
                      <a:pt x="141" y="133"/>
                      <a:pt x="140" y="131"/>
                    </a:cubicBezTo>
                    <a:cubicBezTo>
                      <a:pt x="140" y="126"/>
                      <a:pt x="139" y="123"/>
                      <a:pt x="139" y="122"/>
                    </a:cubicBezTo>
                    <a:cubicBezTo>
                      <a:pt x="139" y="120"/>
                      <a:pt x="143" y="117"/>
                      <a:pt x="152" y="114"/>
                    </a:cubicBezTo>
                    <a:cubicBezTo>
                      <a:pt x="154" y="112"/>
                      <a:pt x="167" y="105"/>
                      <a:pt x="176" y="101"/>
                    </a:cubicBezTo>
                    <a:cubicBezTo>
                      <a:pt x="180" y="99"/>
                      <a:pt x="183" y="98"/>
                      <a:pt x="184" y="98"/>
                    </a:cubicBezTo>
                    <a:cubicBezTo>
                      <a:pt x="186" y="98"/>
                      <a:pt x="188" y="100"/>
                      <a:pt x="189" y="1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Bosnia and Herzegovina/Bosnien Herzegowina">
                <a:extLst>
                  <a:ext uri="{FF2B5EF4-FFF2-40B4-BE49-F238E27FC236}">
                    <a16:creationId xmlns:a16="http://schemas.microsoft.com/office/drawing/2014/main" id="{6782D9D6-D2A2-4D1A-893A-9B251800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774" y="4551474"/>
                <a:ext cx="421788" cy="436484"/>
              </a:xfrm>
              <a:custGeom>
                <a:avLst/>
                <a:gdLst>
                  <a:gd name="T0" fmla="*/ 118 w 123"/>
                  <a:gd name="T1" fmla="*/ 83 h 127"/>
                  <a:gd name="T2" fmla="*/ 120 w 123"/>
                  <a:gd name="T3" fmla="*/ 61 h 127"/>
                  <a:gd name="T4" fmla="*/ 123 w 123"/>
                  <a:gd name="T5" fmla="*/ 56 h 127"/>
                  <a:gd name="T6" fmla="*/ 117 w 123"/>
                  <a:gd name="T7" fmla="*/ 52 h 127"/>
                  <a:gd name="T8" fmla="*/ 109 w 123"/>
                  <a:gd name="T9" fmla="*/ 47 h 127"/>
                  <a:gd name="T10" fmla="*/ 112 w 123"/>
                  <a:gd name="T11" fmla="*/ 34 h 127"/>
                  <a:gd name="T12" fmla="*/ 117 w 123"/>
                  <a:gd name="T13" fmla="*/ 22 h 127"/>
                  <a:gd name="T14" fmla="*/ 110 w 123"/>
                  <a:gd name="T15" fmla="*/ 18 h 127"/>
                  <a:gd name="T16" fmla="*/ 109 w 123"/>
                  <a:gd name="T17" fmla="*/ 18 h 127"/>
                  <a:gd name="T18" fmla="*/ 100 w 123"/>
                  <a:gd name="T19" fmla="*/ 18 h 127"/>
                  <a:gd name="T20" fmla="*/ 88 w 123"/>
                  <a:gd name="T21" fmla="*/ 6 h 127"/>
                  <a:gd name="T22" fmla="*/ 66 w 123"/>
                  <a:gd name="T23" fmla="*/ 3 h 127"/>
                  <a:gd name="T24" fmla="*/ 37 w 123"/>
                  <a:gd name="T25" fmla="*/ 0 h 127"/>
                  <a:gd name="T26" fmla="*/ 18 w 123"/>
                  <a:gd name="T27" fmla="*/ 6 h 127"/>
                  <a:gd name="T28" fmla="*/ 0 w 123"/>
                  <a:gd name="T29" fmla="*/ 4 h 127"/>
                  <a:gd name="T30" fmla="*/ 15 w 123"/>
                  <a:gd name="T31" fmla="*/ 45 h 127"/>
                  <a:gd name="T32" fmla="*/ 29 w 123"/>
                  <a:gd name="T33" fmla="*/ 63 h 127"/>
                  <a:gd name="T34" fmla="*/ 54 w 123"/>
                  <a:gd name="T35" fmla="*/ 91 h 127"/>
                  <a:gd name="T36" fmla="*/ 52 w 123"/>
                  <a:gd name="T37" fmla="*/ 104 h 127"/>
                  <a:gd name="T38" fmla="*/ 81 w 123"/>
                  <a:gd name="T39" fmla="*/ 127 h 127"/>
                  <a:gd name="T40" fmla="*/ 93 w 123"/>
                  <a:gd name="T41" fmla="*/ 112 h 127"/>
                  <a:gd name="T42" fmla="*/ 118 w 123"/>
                  <a:gd name="T43" fmla="*/ 8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27">
                    <a:moveTo>
                      <a:pt x="118" y="83"/>
                    </a:moveTo>
                    <a:cubicBezTo>
                      <a:pt x="122" y="77"/>
                      <a:pt x="119" y="66"/>
                      <a:pt x="120" y="61"/>
                    </a:cubicBezTo>
                    <a:cubicBezTo>
                      <a:pt x="121" y="58"/>
                      <a:pt x="123" y="57"/>
                      <a:pt x="123" y="56"/>
                    </a:cubicBezTo>
                    <a:cubicBezTo>
                      <a:pt x="123" y="54"/>
                      <a:pt x="122" y="54"/>
                      <a:pt x="117" y="52"/>
                    </a:cubicBezTo>
                    <a:cubicBezTo>
                      <a:pt x="115" y="50"/>
                      <a:pt x="110" y="47"/>
                      <a:pt x="109" y="47"/>
                    </a:cubicBezTo>
                    <a:cubicBezTo>
                      <a:pt x="108" y="45"/>
                      <a:pt x="109" y="38"/>
                      <a:pt x="112" y="34"/>
                    </a:cubicBezTo>
                    <a:cubicBezTo>
                      <a:pt x="115" y="28"/>
                      <a:pt x="118" y="24"/>
                      <a:pt x="117" y="22"/>
                    </a:cubicBezTo>
                    <a:cubicBezTo>
                      <a:pt x="117" y="21"/>
                      <a:pt x="115" y="18"/>
                      <a:pt x="110" y="18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6" y="17"/>
                      <a:pt x="100" y="18"/>
                      <a:pt x="100" y="18"/>
                    </a:cubicBezTo>
                    <a:cubicBezTo>
                      <a:pt x="98" y="18"/>
                      <a:pt x="91" y="6"/>
                      <a:pt x="88" y="6"/>
                    </a:cubicBezTo>
                    <a:cubicBezTo>
                      <a:pt x="87" y="6"/>
                      <a:pt x="76" y="4"/>
                      <a:pt x="66" y="3"/>
                    </a:cubicBezTo>
                    <a:cubicBezTo>
                      <a:pt x="52" y="1"/>
                      <a:pt x="40" y="0"/>
                      <a:pt x="37" y="0"/>
                    </a:cubicBezTo>
                    <a:cubicBezTo>
                      <a:pt x="33" y="0"/>
                      <a:pt x="20" y="3"/>
                      <a:pt x="18" y="6"/>
                    </a:cubicBezTo>
                    <a:cubicBezTo>
                      <a:pt x="17" y="6"/>
                      <a:pt x="0" y="4"/>
                      <a:pt x="0" y="4"/>
                    </a:cubicBezTo>
                    <a:cubicBezTo>
                      <a:pt x="0" y="7"/>
                      <a:pt x="14" y="44"/>
                      <a:pt x="15" y="45"/>
                    </a:cubicBezTo>
                    <a:cubicBezTo>
                      <a:pt x="15" y="46"/>
                      <a:pt x="16" y="49"/>
                      <a:pt x="29" y="63"/>
                    </a:cubicBezTo>
                    <a:cubicBezTo>
                      <a:pt x="38" y="72"/>
                      <a:pt x="54" y="89"/>
                      <a:pt x="54" y="91"/>
                    </a:cubicBezTo>
                    <a:cubicBezTo>
                      <a:pt x="54" y="93"/>
                      <a:pt x="53" y="99"/>
                      <a:pt x="52" y="104"/>
                    </a:cubicBezTo>
                    <a:cubicBezTo>
                      <a:pt x="59" y="110"/>
                      <a:pt x="70" y="118"/>
                      <a:pt x="81" y="127"/>
                    </a:cubicBezTo>
                    <a:cubicBezTo>
                      <a:pt x="85" y="122"/>
                      <a:pt x="89" y="117"/>
                      <a:pt x="93" y="112"/>
                    </a:cubicBezTo>
                    <a:cubicBezTo>
                      <a:pt x="104" y="101"/>
                      <a:pt x="113" y="90"/>
                      <a:pt x="118" y="8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Belgium/Belgien">
                <a:extLst>
                  <a:ext uri="{FF2B5EF4-FFF2-40B4-BE49-F238E27FC236}">
                    <a16:creationId xmlns:a16="http://schemas.microsoft.com/office/drawing/2014/main" id="{2A83CE91-90FE-4F46-A997-857F5A548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6232" y="3325791"/>
                <a:ext cx="408561" cy="377699"/>
              </a:xfrm>
              <a:custGeom>
                <a:avLst/>
                <a:gdLst>
                  <a:gd name="T0" fmla="*/ 14 w 119"/>
                  <a:gd name="T1" fmla="*/ 30 h 110"/>
                  <a:gd name="T2" fmla="*/ 45 w 119"/>
                  <a:gd name="T3" fmla="*/ 67 h 110"/>
                  <a:gd name="T4" fmla="*/ 61 w 119"/>
                  <a:gd name="T5" fmla="*/ 88 h 110"/>
                  <a:gd name="T6" fmla="*/ 70 w 119"/>
                  <a:gd name="T7" fmla="*/ 93 h 110"/>
                  <a:gd name="T8" fmla="*/ 84 w 119"/>
                  <a:gd name="T9" fmla="*/ 92 h 110"/>
                  <a:gd name="T10" fmla="*/ 93 w 119"/>
                  <a:gd name="T11" fmla="*/ 110 h 110"/>
                  <a:gd name="T12" fmla="*/ 96 w 119"/>
                  <a:gd name="T13" fmla="*/ 109 h 110"/>
                  <a:gd name="T14" fmla="*/ 97 w 119"/>
                  <a:gd name="T15" fmla="*/ 86 h 110"/>
                  <a:gd name="T16" fmla="*/ 103 w 119"/>
                  <a:gd name="T17" fmla="*/ 85 h 110"/>
                  <a:gd name="T18" fmla="*/ 107 w 119"/>
                  <a:gd name="T19" fmla="*/ 82 h 110"/>
                  <a:gd name="T20" fmla="*/ 111 w 119"/>
                  <a:gd name="T21" fmla="*/ 77 h 110"/>
                  <a:gd name="T22" fmla="*/ 119 w 119"/>
                  <a:gd name="T23" fmla="*/ 70 h 110"/>
                  <a:gd name="T24" fmla="*/ 119 w 119"/>
                  <a:gd name="T25" fmla="*/ 68 h 110"/>
                  <a:gd name="T26" fmla="*/ 103 w 119"/>
                  <a:gd name="T27" fmla="*/ 48 h 110"/>
                  <a:gd name="T28" fmla="*/ 107 w 119"/>
                  <a:gd name="T29" fmla="*/ 34 h 110"/>
                  <a:gd name="T30" fmla="*/ 109 w 119"/>
                  <a:gd name="T31" fmla="*/ 30 h 110"/>
                  <a:gd name="T32" fmla="*/ 97 w 119"/>
                  <a:gd name="T33" fmla="*/ 21 h 110"/>
                  <a:gd name="T34" fmla="*/ 85 w 119"/>
                  <a:gd name="T35" fmla="*/ 12 h 110"/>
                  <a:gd name="T36" fmla="*/ 67 w 119"/>
                  <a:gd name="T37" fmla="*/ 13 h 110"/>
                  <a:gd name="T38" fmla="*/ 48 w 119"/>
                  <a:gd name="T39" fmla="*/ 12 h 110"/>
                  <a:gd name="T40" fmla="*/ 41 w 119"/>
                  <a:gd name="T41" fmla="*/ 0 h 110"/>
                  <a:gd name="T42" fmla="*/ 41 w 119"/>
                  <a:gd name="T43" fmla="*/ 0 h 110"/>
                  <a:gd name="T44" fmla="*/ 41 w 119"/>
                  <a:gd name="T45" fmla="*/ 0 h 110"/>
                  <a:gd name="T46" fmla="*/ 40 w 119"/>
                  <a:gd name="T47" fmla="*/ 0 h 110"/>
                  <a:gd name="T48" fmla="*/ 23 w 119"/>
                  <a:gd name="T49" fmla="*/ 9 h 110"/>
                  <a:gd name="T50" fmla="*/ 0 w 119"/>
                  <a:gd name="T51" fmla="*/ 11 h 110"/>
                  <a:gd name="T52" fmla="*/ 0 w 119"/>
                  <a:gd name="T53" fmla="*/ 11 h 110"/>
                  <a:gd name="T54" fmla="*/ 3 w 119"/>
                  <a:gd name="T55" fmla="*/ 11 h 110"/>
                  <a:gd name="T56" fmla="*/ 14 w 119"/>
                  <a:gd name="T57" fmla="*/ 3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10">
                    <a:moveTo>
                      <a:pt x="14" y="30"/>
                    </a:moveTo>
                    <a:cubicBezTo>
                      <a:pt x="26" y="38"/>
                      <a:pt x="44" y="62"/>
                      <a:pt x="45" y="67"/>
                    </a:cubicBezTo>
                    <a:cubicBezTo>
                      <a:pt x="48" y="81"/>
                      <a:pt x="55" y="82"/>
                      <a:pt x="61" y="88"/>
                    </a:cubicBezTo>
                    <a:cubicBezTo>
                      <a:pt x="62" y="89"/>
                      <a:pt x="65" y="90"/>
                      <a:pt x="70" y="93"/>
                    </a:cubicBezTo>
                    <a:cubicBezTo>
                      <a:pt x="75" y="95"/>
                      <a:pt x="83" y="90"/>
                      <a:pt x="84" y="92"/>
                    </a:cubicBezTo>
                    <a:cubicBezTo>
                      <a:pt x="86" y="93"/>
                      <a:pt x="92" y="110"/>
                      <a:pt x="93" y="110"/>
                    </a:cubicBezTo>
                    <a:cubicBezTo>
                      <a:pt x="94" y="110"/>
                      <a:pt x="96" y="110"/>
                      <a:pt x="96" y="109"/>
                    </a:cubicBezTo>
                    <a:cubicBezTo>
                      <a:pt x="96" y="103"/>
                      <a:pt x="96" y="87"/>
                      <a:pt x="97" y="86"/>
                    </a:cubicBezTo>
                    <a:cubicBezTo>
                      <a:pt x="99" y="86"/>
                      <a:pt x="101" y="86"/>
                      <a:pt x="103" y="85"/>
                    </a:cubicBezTo>
                    <a:cubicBezTo>
                      <a:pt x="105" y="85"/>
                      <a:pt x="106" y="84"/>
                      <a:pt x="107" y="82"/>
                    </a:cubicBezTo>
                    <a:cubicBezTo>
                      <a:pt x="107" y="80"/>
                      <a:pt x="110" y="79"/>
                      <a:pt x="111" y="77"/>
                    </a:cubicBezTo>
                    <a:cubicBezTo>
                      <a:pt x="111" y="75"/>
                      <a:pt x="117" y="71"/>
                      <a:pt x="119" y="70"/>
                    </a:cubicBezTo>
                    <a:cubicBezTo>
                      <a:pt x="119" y="69"/>
                      <a:pt x="119" y="68"/>
                      <a:pt x="119" y="68"/>
                    </a:cubicBezTo>
                    <a:cubicBezTo>
                      <a:pt x="117" y="65"/>
                      <a:pt x="105" y="50"/>
                      <a:pt x="103" y="48"/>
                    </a:cubicBezTo>
                    <a:cubicBezTo>
                      <a:pt x="101" y="45"/>
                      <a:pt x="104" y="40"/>
                      <a:pt x="107" y="34"/>
                    </a:cubicBezTo>
                    <a:cubicBezTo>
                      <a:pt x="108" y="32"/>
                      <a:pt x="109" y="31"/>
                      <a:pt x="109" y="30"/>
                    </a:cubicBezTo>
                    <a:cubicBezTo>
                      <a:pt x="108" y="29"/>
                      <a:pt x="101" y="24"/>
                      <a:pt x="97" y="21"/>
                    </a:cubicBezTo>
                    <a:cubicBezTo>
                      <a:pt x="91" y="17"/>
                      <a:pt x="86" y="14"/>
                      <a:pt x="85" y="12"/>
                    </a:cubicBezTo>
                    <a:cubicBezTo>
                      <a:pt x="83" y="11"/>
                      <a:pt x="74" y="12"/>
                      <a:pt x="67" y="13"/>
                    </a:cubicBezTo>
                    <a:cubicBezTo>
                      <a:pt x="56" y="14"/>
                      <a:pt x="50" y="14"/>
                      <a:pt x="48" y="12"/>
                    </a:cubicBezTo>
                    <a:cubicBezTo>
                      <a:pt x="46" y="11"/>
                      <a:pt x="43" y="5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35" y="2"/>
                      <a:pt x="28" y="6"/>
                      <a:pt x="23" y="9"/>
                    </a:cubicBezTo>
                    <a:cubicBezTo>
                      <a:pt x="18" y="11"/>
                      <a:pt x="7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5" y="19"/>
                      <a:pt x="9" y="27"/>
                      <a:pt x="14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Belarus/Weißrussland">
                <a:extLst>
                  <a:ext uri="{FF2B5EF4-FFF2-40B4-BE49-F238E27FC236}">
                    <a16:creationId xmlns:a16="http://schemas.microsoft.com/office/drawing/2014/main" id="{3CCD7ED7-C7E4-4B65-BF8B-F31CC468C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184" y="2704131"/>
                <a:ext cx="906771" cy="783320"/>
              </a:xfrm>
              <a:custGeom>
                <a:avLst/>
                <a:gdLst>
                  <a:gd name="T0" fmla="*/ 103 w 264"/>
                  <a:gd name="T1" fmla="*/ 17 h 228"/>
                  <a:gd name="T2" fmla="*/ 86 w 264"/>
                  <a:gd name="T3" fmla="*/ 18 h 228"/>
                  <a:gd name="T4" fmla="*/ 80 w 264"/>
                  <a:gd name="T5" fmla="*/ 31 h 228"/>
                  <a:gd name="T6" fmla="*/ 81 w 264"/>
                  <a:gd name="T7" fmla="*/ 50 h 228"/>
                  <a:gd name="T8" fmla="*/ 72 w 264"/>
                  <a:gd name="T9" fmla="*/ 60 h 228"/>
                  <a:gd name="T10" fmla="*/ 68 w 264"/>
                  <a:gd name="T11" fmla="*/ 70 h 228"/>
                  <a:gd name="T12" fmla="*/ 67 w 264"/>
                  <a:gd name="T13" fmla="*/ 82 h 228"/>
                  <a:gd name="T14" fmla="*/ 51 w 264"/>
                  <a:gd name="T15" fmla="*/ 98 h 228"/>
                  <a:gd name="T16" fmla="*/ 44 w 264"/>
                  <a:gd name="T17" fmla="*/ 103 h 228"/>
                  <a:gd name="T18" fmla="*/ 40 w 264"/>
                  <a:gd name="T19" fmla="*/ 111 h 228"/>
                  <a:gd name="T20" fmla="*/ 38 w 264"/>
                  <a:gd name="T21" fmla="*/ 115 h 228"/>
                  <a:gd name="T22" fmla="*/ 11 w 264"/>
                  <a:gd name="T23" fmla="*/ 119 h 228"/>
                  <a:gd name="T24" fmla="*/ 11 w 264"/>
                  <a:gd name="T25" fmla="*/ 119 h 228"/>
                  <a:gd name="T26" fmla="*/ 21 w 264"/>
                  <a:gd name="T27" fmla="*/ 172 h 228"/>
                  <a:gd name="T28" fmla="*/ 0 w 264"/>
                  <a:gd name="T29" fmla="*/ 195 h 228"/>
                  <a:gd name="T30" fmla="*/ 11 w 264"/>
                  <a:gd name="T31" fmla="*/ 205 h 228"/>
                  <a:gd name="T32" fmla="*/ 16 w 264"/>
                  <a:gd name="T33" fmla="*/ 225 h 228"/>
                  <a:gd name="T34" fmla="*/ 27 w 264"/>
                  <a:gd name="T35" fmla="*/ 225 h 228"/>
                  <a:gd name="T36" fmla="*/ 33 w 264"/>
                  <a:gd name="T37" fmla="*/ 218 h 228"/>
                  <a:gd name="T38" fmla="*/ 43 w 264"/>
                  <a:gd name="T39" fmla="*/ 208 h 228"/>
                  <a:gd name="T40" fmla="*/ 86 w 264"/>
                  <a:gd name="T41" fmla="*/ 211 h 228"/>
                  <a:gd name="T42" fmla="*/ 126 w 264"/>
                  <a:gd name="T43" fmla="*/ 214 h 228"/>
                  <a:gd name="T44" fmla="*/ 132 w 264"/>
                  <a:gd name="T45" fmla="*/ 218 h 228"/>
                  <a:gd name="T46" fmla="*/ 138 w 264"/>
                  <a:gd name="T47" fmla="*/ 222 h 228"/>
                  <a:gd name="T48" fmla="*/ 150 w 264"/>
                  <a:gd name="T49" fmla="*/ 222 h 228"/>
                  <a:gd name="T50" fmla="*/ 207 w 264"/>
                  <a:gd name="T51" fmla="*/ 220 h 228"/>
                  <a:gd name="T52" fmla="*/ 215 w 264"/>
                  <a:gd name="T53" fmla="*/ 226 h 228"/>
                  <a:gd name="T54" fmla="*/ 216 w 264"/>
                  <a:gd name="T55" fmla="*/ 228 h 228"/>
                  <a:gd name="T56" fmla="*/ 225 w 264"/>
                  <a:gd name="T57" fmla="*/ 224 h 228"/>
                  <a:gd name="T58" fmla="*/ 222 w 264"/>
                  <a:gd name="T59" fmla="*/ 202 h 228"/>
                  <a:gd name="T60" fmla="*/ 220 w 264"/>
                  <a:gd name="T61" fmla="*/ 194 h 228"/>
                  <a:gd name="T62" fmla="*/ 246 w 264"/>
                  <a:gd name="T63" fmla="*/ 180 h 228"/>
                  <a:gd name="T64" fmla="*/ 229 w 264"/>
                  <a:gd name="T65" fmla="*/ 136 h 228"/>
                  <a:gd name="T66" fmla="*/ 229 w 264"/>
                  <a:gd name="T67" fmla="*/ 135 h 228"/>
                  <a:gd name="T68" fmla="*/ 227 w 264"/>
                  <a:gd name="T69" fmla="*/ 127 h 228"/>
                  <a:gd name="T70" fmla="*/ 227 w 264"/>
                  <a:gd name="T71" fmla="*/ 126 h 228"/>
                  <a:gd name="T72" fmla="*/ 243 w 264"/>
                  <a:gd name="T73" fmla="*/ 127 h 228"/>
                  <a:gd name="T74" fmla="*/ 247 w 264"/>
                  <a:gd name="T75" fmla="*/ 127 h 228"/>
                  <a:gd name="T76" fmla="*/ 261 w 264"/>
                  <a:gd name="T77" fmla="*/ 113 h 228"/>
                  <a:gd name="T78" fmla="*/ 264 w 264"/>
                  <a:gd name="T79" fmla="*/ 109 h 228"/>
                  <a:gd name="T80" fmla="*/ 202 w 264"/>
                  <a:gd name="T81" fmla="*/ 59 h 228"/>
                  <a:gd name="T82" fmla="*/ 201 w 264"/>
                  <a:gd name="T83" fmla="*/ 32 h 228"/>
                  <a:gd name="T84" fmla="*/ 201 w 264"/>
                  <a:gd name="T85" fmla="*/ 28 h 228"/>
                  <a:gd name="T86" fmla="*/ 188 w 264"/>
                  <a:gd name="T87" fmla="*/ 9 h 228"/>
                  <a:gd name="T88" fmla="*/ 150 w 264"/>
                  <a:gd name="T89" fmla="*/ 5 h 228"/>
                  <a:gd name="T90" fmla="*/ 123 w 264"/>
                  <a:gd name="T91" fmla="*/ 0 h 228"/>
                  <a:gd name="T92" fmla="*/ 108 w 264"/>
                  <a:gd name="T93" fmla="*/ 4 h 228"/>
                  <a:gd name="T94" fmla="*/ 103 w 264"/>
                  <a:gd name="T95" fmla="*/ 17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4" h="228">
                    <a:moveTo>
                      <a:pt x="103" y="17"/>
                    </a:moveTo>
                    <a:cubicBezTo>
                      <a:pt x="102" y="18"/>
                      <a:pt x="86" y="18"/>
                      <a:pt x="86" y="18"/>
                    </a:cubicBezTo>
                    <a:cubicBezTo>
                      <a:pt x="84" y="20"/>
                      <a:pt x="82" y="28"/>
                      <a:pt x="80" y="31"/>
                    </a:cubicBezTo>
                    <a:cubicBezTo>
                      <a:pt x="82" y="32"/>
                      <a:pt x="85" y="46"/>
                      <a:pt x="81" y="50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69" y="62"/>
                      <a:pt x="68" y="66"/>
                      <a:pt x="68" y="70"/>
                    </a:cubicBezTo>
                    <a:cubicBezTo>
                      <a:pt x="68" y="73"/>
                      <a:pt x="68" y="78"/>
                      <a:pt x="67" y="82"/>
                    </a:cubicBezTo>
                    <a:cubicBezTo>
                      <a:pt x="65" y="88"/>
                      <a:pt x="57" y="94"/>
                      <a:pt x="51" y="98"/>
                    </a:cubicBezTo>
                    <a:cubicBezTo>
                      <a:pt x="48" y="100"/>
                      <a:pt x="45" y="102"/>
                      <a:pt x="44" y="103"/>
                    </a:cubicBezTo>
                    <a:cubicBezTo>
                      <a:pt x="42" y="106"/>
                      <a:pt x="41" y="109"/>
                      <a:pt x="40" y="111"/>
                    </a:cubicBezTo>
                    <a:cubicBezTo>
                      <a:pt x="39" y="113"/>
                      <a:pt x="39" y="114"/>
                      <a:pt x="38" y="115"/>
                    </a:cubicBezTo>
                    <a:cubicBezTo>
                      <a:pt x="36" y="117"/>
                      <a:pt x="21" y="118"/>
                      <a:pt x="11" y="119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7" y="119"/>
                      <a:pt x="21" y="167"/>
                      <a:pt x="21" y="172"/>
                    </a:cubicBezTo>
                    <a:cubicBezTo>
                      <a:pt x="21" y="174"/>
                      <a:pt x="0" y="194"/>
                      <a:pt x="0" y="195"/>
                    </a:cubicBezTo>
                    <a:cubicBezTo>
                      <a:pt x="0" y="197"/>
                      <a:pt x="7" y="202"/>
                      <a:pt x="11" y="205"/>
                    </a:cubicBezTo>
                    <a:cubicBezTo>
                      <a:pt x="14" y="208"/>
                      <a:pt x="16" y="223"/>
                      <a:pt x="16" y="225"/>
                    </a:cubicBezTo>
                    <a:cubicBezTo>
                      <a:pt x="27" y="225"/>
                      <a:pt x="27" y="225"/>
                      <a:pt x="27" y="225"/>
                    </a:cubicBezTo>
                    <a:cubicBezTo>
                      <a:pt x="28" y="225"/>
                      <a:pt x="31" y="221"/>
                      <a:pt x="33" y="218"/>
                    </a:cubicBezTo>
                    <a:cubicBezTo>
                      <a:pt x="36" y="213"/>
                      <a:pt x="40" y="208"/>
                      <a:pt x="43" y="208"/>
                    </a:cubicBezTo>
                    <a:cubicBezTo>
                      <a:pt x="45" y="208"/>
                      <a:pt x="66" y="210"/>
                      <a:pt x="86" y="211"/>
                    </a:cubicBezTo>
                    <a:cubicBezTo>
                      <a:pt x="105" y="213"/>
                      <a:pt x="124" y="214"/>
                      <a:pt x="126" y="214"/>
                    </a:cubicBezTo>
                    <a:cubicBezTo>
                      <a:pt x="128" y="214"/>
                      <a:pt x="130" y="216"/>
                      <a:pt x="132" y="218"/>
                    </a:cubicBezTo>
                    <a:cubicBezTo>
                      <a:pt x="134" y="220"/>
                      <a:pt x="136" y="222"/>
                      <a:pt x="138" y="222"/>
                    </a:cubicBezTo>
                    <a:cubicBezTo>
                      <a:pt x="139" y="222"/>
                      <a:pt x="144" y="222"/>
                      <a:pt x="150" y="222"/>
                    </a:cubicBezTo>
                    <a:cubicBezTo>
                      <a:pt x="169" y="220"/>
                      <a:pt x="201" y="218"/>
                      <a:pt x="207" y="220"/>
                    </a:cubicBezTo>
                    <a:cubicBezTo>
                      <a:pt x="213" y="221"/>
                      <a:pt x="214" y="224"/>
                      <a:pt x="215" y="226"/>
                    </a:cubicBezTo>
                    <a:cubicBezTo>
                      <a:pt x="215" y="228"/>
                      <a:pt x="216" y="228"/>
                      <a:pt x="216" y="228"/>
                    </a:cubicBezTo>
                    <a:cubicBezTo>
                      <a:pt x="220" y="228"/>
                      <a:pt x="222" y="227"/>
                      <a:pt x="225" y="224"/>
                    </a:cubicBezTo>
                    <a:cubicBezTo>
                      <a:pt x="226" y="222"/>
                      <a:pt x="223" y="209"/>
                      <a:pt x="222" y="202"/>
                    </a:cubicBezTo>
                    <a:cubicBezTo>
                      <a:pt x="221" y="198"/>
                      <a:pt x="220" y="195"/>
                      <a:pt x="220" y="194"/>
                    </a:cubicBezTo>
                    <a:cubicBezTo>
                      <a:pt x="220" y="190"/>
                      <a:pt x="238" y="184"/>
                      <a:pt x="246" y="180"/>
                    </a:cubicBezTo>
                    <a:cubicBezTo>
                      <a:pt x="243" y="174"/>
                      <a:pt x="234" y="150"/>
                      <a:pt x="229" y="136"/>
                    </a:cubicBezTo>
                    <a:cubicBezTo>
                      <a:pt x="229" y="136"/>
                      <a:pt x="229" y="135"/>
                      <a:pt x="229" y="135"/>
                    </a:cubicBezTo>
                    <a:cubicBezTo>
                      <a:pt x="228" y="131"/>
                      <a:pt x="227" y="128"/>
                      <a:pt x="227" y="127"/>
                    </a:cubicBezTo>
                    <a:cubicBezTo>
                      <a:pt x="227" y="126"/>
                      <a:pt x="227" y="126"/>
                      <a:pt x="227" y="126"/>
                    </a:cubicBezTo>
                    <a:cubicBezTo>
                      <a:pt x="228" y="124"/>
                      <a:pt x="233" y="125"/>
                      <a:pt x="243" y="127"/>
                    </a:cubicBezTo>
                    <a:cubicBezTo>
                      <a:pt x="245" y="127"/>
                      <a:pt x="247" y="127"/>
                      <a:pt x="247" y="127"/>
                    </a:cubicBezTo>
                    <a:cubicBezTo>
                      <a:pt x="249" y="127"/>
                      <a:pt x="257" y="117"/>
                      <a:pt x="261" y="113"/>
                    </a:cubicBezTo>
                    <a:cubicBezTo>
                      <a:pt x="262" y="111"/>
                      <a:pt x="263" y="110"/>
                      <a:pt x="264" y="109"/>
                    </a:cubicBezTo>
                    <a:cubicBezTo>
                      <a:pt x="260" y="103"/>
                      <a:pt x="207" y="62"/>
                      <a:pt x="202" y="59"/>
                    </a:cubicBezTo>
                    <a:cubicBezTo>
                      <a:pt x="197" y="56"/>
                      <a:pt x="200" y="50"/>
                      <a:pt x="201" y="32"/>
                    </a:cubicBezTo>
                    <a:cubicBezTo>
                      <a:pt x="201" y="30"/>
                      <a:pt x="201" y="29"/>
                      <a:pt x="201" y="28"/>
                    </a:cubicBezTo>
                    <a:cubicBezTo>
                      <a:pt x="201" y="26"/>
                      <a:pt x="191" y="12"/>
                      <a:pt x="188" y="9"/>
                    </a:cubicBezTo>
                    <a:cubicBezTo>
                      <a:pt x="186" y="8"/>
                      <a:pt x="165" y="6"/>
                      <a:pt x="150" y="5"/>
                    </a:cubicBezTo>
                    <a:cubicBezTo>
                      <a:pt x="131" y="4"/>
                      <a:pt x="125" y="1"/>
                      <a:pt x="123" y="0"/>
                    </a:cubicBezTo>
                    <a:cubicBezTo>
                      <a:pt x="112" y="1"/>
                      <a:pt x="109" y="3"/>
                      <a:pt x="108" y="4"/>
                    </a:cubicBezTo>
                    <a:cubicBezTo>
                      <a:pt x="106" y="6"/>
                      <a:pt x="105" y="15"/>
                      <a:pt x="103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Austria/Österreich">
                <a:extLst>
                  <a:ext uri="{FF2B5EF4-FFF2-40B4-BE49-F238E27FC236}">
                    <a16:creationId xmlns:a16="http://schemas.microsoft.com/office/drawing/2014/main" id="{FB445A36-15D5-43E2-9C3D-C3E21F5A6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329" y="3913648"/>
                <a:ext cx="855333" cy="411500"/>
              </a:xfrm>
              <a:custGeom>
                <a:avLst/>
                <a:gdLst>
                  <a:gd name="T0" fmla="*/ 228 w 249"/>
                  <a:gd name="T1" fmla="*/ 70 h 120"/>
                  <a:gd name="T2" fmla="*/ 234 w 249"/>
                  <a:gd name="T3" fmla="*/ 65 h 120"/>
                  <a:gd name="T4" fmla="*/ 249 w 249"/>
                  <a:gd name="T5" fmla="*/ 53 h 120"/>
                  <a:gd name="T6" fmla="*/ 241 w 249"/>
                  <a:gd name="T7" fmla="*/ 17 h 120"/>
                  <a:gd name="T8" fmla="*/ 211 w 249"/>
                  <a:gd name="T9" fmla="*/ 8 h 120"/>
                  <a:gd name="T10" fmla="*/ 187 w 249"/>
                  <a:gd name="T11" fmla="*/ 0 h 120"/>
                  <a:gd name="T12" fmla="*/ 183 w 249"/>
                  <a:gd name="T13" fmla="*/ 5 h 120"/>
                  <a:gd name="T14" fmla="*/ 181 w 249"/>
                  <a:gd name="T15" fmla="*/ 10 h 120"/>
                  <a:gd name="T16" fmla="*/ 149 w 249"/>
                  <a:gd name="T17" fmla="*/ 14 h 120"/>
                  <a:gd name="T18" fmla="*/ 148 w 249"/>
                  <a:gd name="T19" fmla="*/ 12 h 120"/>
                  <a:gd name="T20" fmla="*/ 104 w 249"/>
                  <a:gd name="T21" fmla="*/ 30 h 120"/>
                  <a:gd name="T22" fmla="*/ 108 w 249"/>
                  <a:gd name="T23" fmla="*/ 43 h 120"/>
                  <a:gd name="T24" fmla="*/ 113 w 249"/>
                  <a:gd name="T25" fmla="*/ 56 h 120"/>
                  <a:gd name="T26" fmla="*/ 76 w 249"/>
                  <a:gd name="T27" fmla="*/ 66 h 120"/>
                  <a:gd name="T28" fmla="*/ 67 w 249"/>
                  <a:gd name="T29" fmla="*/ 61 h 120"/>
                  <a:gd name="T30" fmla="*/ 60 w 249"/>
                  <a:gd name="T31" fmla="*/ 59 h 120"/>
                  <a:gd name="T32" fmla="*/ 33 w 249"/>
                  <a:gd name="T33" fmla="*/ 54 h 120"/>
                  <a:gd name="T34" fmla="*/ 22 w 249"/>
                  <a:gd name="T35" fmla="*/ 62 h 120"/>
                  <a:gd name="T36" fmla="*/ 6 w 249"/>
                  <a:gd name="T37" fmla="*/ 51 h 120"/>
                  <a:gd name="T38" fmla="*/ 4 w 249"/>
                  <a:gd name="T39" fmla="*/ 59 h 120"/>
                  <a:gd name="T40" fmla="*/ 1 w 249"/>
                  <a:gd name="T41" fmla="*/ 71 h 120"/>
                  <a:gd name="T42" fmla="*/ 3 w 249"/>
                  <a:gd name="T43" fmla="*/ 73 h 120"/>
                  <a:gd name="T44" fmla="*/ 18 w 249"/>
                  <a:gd name="T45" fmla="*/ 85 h 120"/>
                  <a:gd name="T46" fmla="*/ 25 w 249"/>
                  <a:gd name="T47" fmla="*/ 84 h 120"/>
                  <a:gd name="T48" fmla="*/ 29 w 249"/>
                  <a:gd name="T49" fmla="*/ 83 h 120"/>
                  <a:gd name="T50" fmla="*/ 35 w 249"/>
                  <a:gd name="T51" fmla="*/ 92 h 120"/>
                  <a:gd name="T52" fmla="*/ 42 w 249"/>
                  <a:gd name="T53" fmla="*/ 92 h 120"/>
                  <a:gd name="T54" fmla="*/ 48 w 249"/>
                  <a:gd name="T55" fmla="*/ 89 h 120"/>
                  <a:gd name="T56" fmla="*/ 52 w 249"/>
                  <a:gd name="T57" fmla="*/ 83 h 120"/>
                  <a:gd name="T58" fmla="*/ 85 w 249"/>
                  <a:gd name="T59" fmla="*/ 87 h 120"/>
                  <a:gd name="T60" fmla="*/ 88 w 249"/>
                  <a:gd name="T61" fmla="*/ 94 h 120"/>
                  <a:gd name="T62" fmla="*/ 92 w 249"/>
                  <a:gd name="T63" fmla="*/ 104 h 120"/>
                  <a:gd name="T64" fmla="*/ 124 w 249"/>
                  <a:gd name="T65" fmla="*/ 118 h 120"/>
                  <a:gd name="T66" fmla="*/ 125 w 249"/>
                  <a:gd name="T67" fmla="*/ 118 h 120"/>
                  <a:gd name="T68" fmla="*/ 152 w 249"/>
                  <a:gd name="T69" fmla="*/ 119 h 120"/>
                  <a:gd name="T70" fmla="*/ 166 w 249"/>
                  <a:gd name="T71" fmla="*/ 112 h 120"/>
                  <a:gd name="T72" fmla="*/ 185 w 249"/>
                  <a:gd name="T73" fmla="*/ 102 h 120"/>
                  <a:gd name="T74" fmla="*/ 221 w 249"/>
                  <a:gd name="T75" fmla="*/ 98 h 120"/>
                  <a:gd name="T76" fmla="*/ 224 w 249"/>
                  <a:gd name="T77" fmla="*/ 86 h 120"/>
                  <a:gd name="T78" fmla="*/ 228 w 249"/>
                  <a:gd name="T79" fmla="*/ 7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20">
                    <a:moveTo>
                      <a:pt x="228" y="70"/>
                    </a:moveTo>
                    <a:cubicBezTo>
                      <a:pt x="229" y="69"/>
                      <a:pt x="231" y="67"/>
                      <a:pt x="234" y="65"/>
                    </a:cubicBezTo>
                    <a:cubicBezTo>
                      <a:pt x="239" y="62"/>
                      <a:pt x="249" y="55"/>
                      <a:pt x="249" y="53"/>
                    </a:cubicBezTo>
                    <a:cubicBezTo>
                      <a:pt x="249" y="47"/>
                      <a:pt x="245" y="17"/>
                      <a:pt x="241" y="17"/>
                    </a:cubicBezTo>
                    <a:cubicBezTo>
                      <a:pt x="238" y="17"/>
                      <a:pt x="227" y="13"/>
                      <a:pt x="211" y="8"/>
                    </a:cubicBezTo>
                    <a:cubicBezTo>
                      <a:pt x="201" y="4"/>
                      <a:pt x="189" y="0"/>
                      <a:pt x="187" y="0"/>
                    </a:cubicBezTo>
                    <a:cubicBezTo>
                      <a:pt x="185" y="0"/>
                      <a:pt x="184" y="2"/>
                      <a:pt x="183" y="5"/>
                    </a:cubicBezTo>
                    <a:cubicBezTo>
                      <a:pt x="182" y="7"/>
                      <a:pt x="182" y="9"/>
                      <a:pt x="181" y="10"/>
                    </a:cubicBezTo>
                    <a:cubicBezTo>
                      <a:pt x="178" y="12"/>
                      <a:pt x="154" y="17"/>
                      <a:pt x="149" y="14"/>
                    </a:cubicBezTo>
                    <a:cubicBezTo>
                      <a:pt x="149" y="14"/>
                      <a:pt x="148" y="12"/>
                      <a:pt x="148" y="12"/>
                    </a:cubicBezTo>
                    <a:cubicBezTo>
                      <a:pt x="132" y="21"/>
                      <a:pt x="106" y="27"/>
                      <a:pt x="104" y="30"/>
                    </a:cubicBezTo>
                    <a:cubicBezTo>
                      <a:pt x="104" y="31"/>
                      <a:pt x="106" y="42"/>
                      <a:pt x="108" y="43"/>
                    </a:cubicBezTo>
                    <a:cubicBezTo>
                      <a:pt x="109" y="45"/>
                      <a:pt x="114" y="53"/>
                      <a:pt x="113" y="56"/>
                    </a:cubicBezTo>
                    <a:cubicBezTo>
                      <a:pt x="112" y="57"/>
                      <a:pt x="79" y="66"/>
                      <a:pt x="76" y="66"/>
                    </a:cubicBezTo>
                    <a:cubicBezTo>
                      <a:pt x="74" y="66"/>
                      <a:pt x="70" y="63"/>
                      <a:pt x="67" y="61"/>
                    </a:cubicBezTo>
                    <a:cubicBezTo>
                      <a:pt x="65" y="60"/>
                      <a:pt x="61" y="59"/>
                      <a:pt x="60" y="59"/>
                    </a:cubicBezTo>
                    <a:cubicBezTo>
                      <a:pt x="59" y="59"/>
                      <a:pt x="35" y="52"/>
                      <a:pt x="33" y="54"/>
                    </a:cubicBezTo>
                    <a:cubicBezTo>
                      <a:pt x="30" y="55"/>
                      <a:pt x="24" y="62"/>
                      <a:pt x="22" y="62"/>
                    </a:cubicBezTo>
                    <a:cubicBezTo>
                      <a:pt x="20" y="62"/>
                      <a:pt x="10" y="54"/>
                      <a:pt x="6" y="51"/>
                    </a:cubicBezTo>
                    <a:cubicBezTo>
                      <a:pt x="5" y="52"/>
                      <a:pt x="5" y="56"/>
                      <a:pt x="4" y="59"/>
                    </a:cubicBezTo>
                    <a:cubicBezTo>
                      <a:pt x="3" y="62"/>
                      <a:pt x="0" y="70"/>
                      <a:pt x="1" y="71"/>
                    </a:cubicBezTo>
                    <a:cubicBezTo>
                      <a:pt x="2" y="72"/>
                      <a:pt x="2" y="72"/>
                      <a:pt x="3" y="73"/>
                    </a:cubicBezTo>
                    <a:cubicBezTo>
                      <a:pt x="6" y="76"/>
                      <a:pt x="14" y="85"/>
                      <a:pt x="18" y="85"/>
                    </a:cubicBezTo>
                    <a:cubicBezTo>
                      <a:pt x="20" y="85"/>
                      <a:pt x="23" y="85"/>
                      <a:pt x="25" y="84"/>
                    </a:cubicBezTo>
                    <a:cubicBezTo>
                      <a:pt x="26" y="84"/>
                      <a:pt x="28" y="83"/>
                      <a:pt x="29" y="83"/>
                    </a:cubicBezTo>
                    <a:cubicBezTo>
                      <a:pt x="31" y="83"/>
                      <a:pt x="34" y="89"/>
                      <a:pt x="35" y="92"/>
                    </a:cubicBezTo>
                    <a:cubicBezTo>
                      <a:pt x="35" y="92"/>
                      <a:pt x="40" y="92"/>
                      <a:pt x="42" y="92"/>
                    </a:cubicBezTo>
                    <a:cubicBezTo>
                      <a:pt x="44" y="93"/>
                      <a:pt x="48" y="93"/>
                      <a:pt x="48" y="89"/>
                    </a:cubicBezTo>
                    <a:cubicBezTo>
                      <a:pt x="48" y="86"/>
                      <a:pt x="49" y="83"/>
                      <a:pt x="52" y="83"/>
                    </a:cubicBezTo>
                    <a:cubicBezTo>
                      <a:pt x="52" y="83"/>
                      <a:pt x="83" y="85"/>
                      <a:pt x="85" y="87"/>
                    </a:cubicBezTo>
                    <a:cubicBezTo>
                      <a:pt x="86" y="88"/>
                      <a:pt x="87" y="90"/>
                      <a:pt x="88" y="94"/>
                    </a:cubicBezTo>
                    <a:cubicBezTo>
                      <a:pt x="89" y="97"/>
                      <a:pt x="91" y="104"/>
                      <a:pt x="92" y="104"/>
                    </a:cubicBezTo>
                    <a:cubicBezTo>
                      <a:pt x="96" y="104"/>
                      <a:pt x="120" y="115"/>
                      <a:pt x="124" y="118"/>
                    </a:cubicBezTo>
                    <a:cubicBezTo>
                      <a:pt x="124" y="118"/>
                      <a:pt x="124" y="118"/>
                      <a:pt x="125" y="118"/>
                    </a:cubicBezTo>
                    <a:cubicBezTo>
                      <a:pt x="132" y="119"/>
                      <a:pt x="149" y="120"/>
                      <a:pt x="152" y="119"/>
                    </a:cubicBezTo>
                    <a:cubicBezTo>
                      <a:pt x="154" y="119"/>
                      <a:pt x="160" y="115"/>
                      <a:pt x="166" y="112"/>
                    </a:cubicBezTo>
                    <a:cubicBezTo>
                      <a:pt x="177" y="105"/>
                      <a:pt x="184" y="102"/>
                      <a:pt x="185" y="102"/>
                    </a:cubicBezTo>
                    <a:cubicBezTo>
                      <a:pt x="188" y="102"/>
                      <a:pt x="217" y="99"/>
                      <a:pt x="221" y="98"/>
                    </a:cubicBezTo>
                    <a:cubicBezTo>
                      <a:pt x="222" y="97"/>
                      <a:pt x="223" y="90"/>
                      <a:pt x="224" y="86"/>
                    </a:cubicBezTo>
                    <a:cubicBezTo>
                      <a:pt x="225" y="77"/>
                      <a:pt x="226" y="71"/>
                      <a:pt x="228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Albania/Albanien">
                <a:extLst>
                  <a:ext uri="{FF2B5EF4-FFF2-40B4-BE49-F238E27FC236}">
                    <a16:creationId xmlns:a16="http://schemas.microsoft.com/office/drawing/2014/main" id="{923F8FC5-1B2D-4AD7-9CD0-8A56B50B0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473" y="4971792"/>
                <a:ext cx="223386" cy="490861"/>
              </a:xfrm>
              <a:custGeom>
                <a:avLst/>
                <a:gdLst>
                  <a:gd name="T0" fmla="*/ 52 w 65"/>
                  <a:gd name="T1" fmla="*/ 123 h 143"/>
                  <a:gd name="T2" fmla="*/ 59 w 65"/>
                  <a:gd name="T3" fmla="*/ 122 h 143"/>
                  <a:gd name="T4" fmla="*/ 65 w 65"/>
                  <a:gd name="T5" fmla="*/ 87 h 143"/>
                  <a:gd name="T6" fmla="*/ 65 w 65"/>
                  <a:gd name="T7" fmla="*/ 86 h 143"/>
                  <a:gd name="T8" fmla="*/ 59 w 65"/>
                  <a:gd name="T9" fmla="*/ 76 h 143"/>
                  <a:gd name="T10" fmla="*/ 48 w 65"/>
                  <a:gd name="T11" fmla="*/ 59 h 143"/>
                  <a:gd name="T12" fmla="*/ 56 w 65"/>
                  <a:gd name="T13" fmla="*/ 41 h 143"/>
                  <a:gd name="T14" fmla="*/ 56 w 65"/>
                  <a:gd name="T15" fmla="*/ 40 h 143"/>
                  <a:gd name="T16" fmla="*/ 48 w 65"/>
                  <a:gd name="T17" fmla="*/ 18 h 143"/>
                  <a:gd name="T18" fmla="*/ 39 w 65"/>
                  <a:gd name="T19" fmla="*/ 0 h 143"/>
                  <a:gd name="T20" fmla="*/ 39 w 65"/>
                  <a:gd name="T21" fmla="*/ 0 h 143"/>
                  <a:gd name="T22" fmla="*/ 21 w 65"/>
                  <a:gd name="T23" fmla="*/ 0 h 143"/>
                  <a:gd name="T24" fmla="*/ 20 w 65"/>
                  <a:gd name="T25" fmla="*/ 4 h 143"/>
                  <a:gd name="T26" fmla="*/ 0 w 65"/>
                  <a:gd name="T27" fmla="*/ 33 h 143"/>
                  <a:gd name="T28" fmla="*/ 19 w 65"/>
                  <a:gd name="T29" fmla="*/ 49 h 143"/>
                  <a:gd name="T30" fmla="*/ 14 w 65"/>
                  <a:gd name="T31" fmla="*/ 60 h 143"/>
                  <a:gd name="T32" fmla="*/ 10 w 65"/>
                  <a:gd name="T33" fmla="*/ 112 h 143"/>
                  <a:gd name="T34" fmla="*/ 25 w 65"/>
                  <a:gd name="T35" fmla="*/ 128 h 143"/>
                  <a:gd name="T36" fmla="*/ 35 w 65"/>
                  <a:gd name="T37" fmla="*/ 143 h 143"/>
                  <a:gd name="T38" fmla="*/ 47 w 65"/>
                  <a:gd name="T39" fmla="*/ 125 h 143"/>
                  <a:gd name="T40" fmla="*/ 52 w 65"/>
                  <a:gd name="T41" fmla="*/ 12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5" h="143">
                    <a:moveTo>
                      <a:pt x="52" y="123"/>
                    </a:moveTo>
                    <a:cubicBezTo>
                      <a:pt x="55" y="123"/>
                      <a:pt x="58" y="123"/>
                      <a:pt x="59" y="122"/>
                    </a:cubicBezTo>
                    <a:cubicBezTo>
                      <a:pt x="61" y="118"/>
                      <a:pt x="65" y="90"/>
                      <a:pt x="65" y="87"/>
                    </a:cubicBezTo>
                    <a:cubicBezTo>
                      <a:pt x="65" y="87"/>
                      <a:pt x="65" y="86"/>
                      <a:pt x="65" y="86"/>
                    </a:cubicBezTo>
                    <a:cubicBezTo>
                      <a:pt x="64" y="85"/>
                      <a:pt x="62" y="81"/>
                      <a:pt x="59" y="76"/>
                    </a:cubicBezTo>
                    <a:cubicBezTo>
                      <a:pt x="54" y="69"/>
                      <a:pt x="48" y="60"/>
                      <a:pt x="48" y="59"/>
                    </a:cubicBezTo>
                    <a:cubicBezTo>
                      <a:pt x="48" y="58"/>
                      <a:pt x="55" y="44"/>
                      <a:pt x="56" y="41"/>
                    </a:cubicBezTo>
                    <a:cubicBezTo>
                      <a:pt x="56" y="41"/>
                      <a:pt x="56" y="40"/>
                      <a:pt x="56" y="40"/>
                    </a:cubicBezTo>
                    <a:cubicBezTo>
                      <a:pt x="54" y="30"/>
                      <a:pt x="49" y="19"/>
                      <a:pt x="48" y="18"/>
                    </a:cubicBezTo>
                    <a:cubicBezTo>
                      <a:pt x="48" y="18"/>
                      <a:pt x="41" y="4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0"/>
                      <a:pt x="22" y="2"/>
                      <a:pt x="21" y="0"/>
                    </a:cubicBezTo>
                    <a:cubicBezTo>
                      <a:pt x="20" y="1"/>
                      <a:pt x="20" y="3"/>
                      <a:pt x="20" y="4"/>
                    </a:cubicBezTo>
                    <a:cubicBezTo>
                      <a:pt x="20" y="5"/>
                      <a:pt x="10" y="20"/>
                      <a:pt x="0" y="33"/>
                    </a:cubicBezTo>
                    <a:cubicBezTo>
                      <a:pt x="5" y="39"/>
                      <a:pt x="18" y="44"/>
                      <a:pt x="19" y="49"/>
                    </a:cubicBezTo>
                    <a:cubicBezTo>
                      <a:pt x="21" y="54"/>
                      <a:pt x="14" y="57"/>
                      <a:pt x="14" y="60"/>
                    </a:cubicBezTo>
                    <a:cubicBezTo>
                      <a:pt x="14" y="64"/>
                      <a:pt x="10" y="109"/>
                      <a:pt x="10" y="112"/>
                    </a:cubicBezTo>
                    <a:cubicBezTo>
                      <a:pt x="10" y="115"/>
                      <a:pt x="19" y="125"/>
                      <a:pt x="25" y="128"/>
                    </a:cubicBezTo>
                    <a:cubicBezTo>
                      <a:pt x="30" y="130"/>
                      <a:pt x="34" y="140"/>
                      <a:pt x="35" y="143"/>
                    </a:cubicBezTo>
                    <a:cubicBezTo>
                      <a:pt x="38" y="141"/>
                      <a:pt x="45" y="126"/>
                      <a:pt x="47" y="125"/>
                    </a:cubicBezTo>
                    <a:cubicBezTo>
                      <a:pt x="48" y="123"/>
                      <a:pt x="50" y="123"/>
                      <a:pt x="52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Africa/Afrika">
                <a:extLst>
                  <a:ext uri="{FF2B5EF4-FFF2-40B4-BE49-F238E27FC236}">
                    <a16:creationId xmlns:a16="http://schemas.microsoft.com/office/drawing/2014/main" id="{09220395-3540-4479-AA0B-0F17895DD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10" y="5547893"/>
                <a:ext cx="3020119" cy="824470"/>
              </a:xfrm>
              <a:custGeom>
                <a:avLst/>
                <a:gdLst>
                  <a:gd name="T0" fmla="*/ 847 w 879"/>
                  <a:gd name="T1" fmla="*/ 85 h 240"/>
                  <a:gd name="T2" fmla="*/ 834 w 879"/>
                  <a:gd name="T3" fmla="*/ 64 h 240"/>
                  <a:gd name="T4" fmla="*/ 785 w 879"/>
                  <a:gd name="T5" fmla="*/ 70 h 240"/>
                  <a:gd name="T6" fmla="*/ 745 w 879"/>
                  <a:gd name="T7" fmla="*/ 60 h 240"/>
                  <a:gd name="T8" fmla="*/ 731 w 879"/>
                  <a:gd name="T9" fmla="*/ 67 h 240"/>
                  <a:gd name="T10" fmla="*/ 704 w 879"/>
                  <a:gd name="T11" fmla="*/ 56 h 240"/>
                  <a:gd name="T12" fmla="*/ 660 w 879"/>
                  <a:gd name="T13" fmla="*/ 64 h 240"/>
                  <a:gd name="T14" fmla="*/ 644 w 879"/>
                  <a:gd name="T15" fmla="*/ 50 h 240"/>
                  <a:gd name="T16" fmla="*/ 550 w 879"/>
                  <a:gd name="T17" fmla="*/ 47 h 240"/>
                  <a:gd name="T18" fmla="*/ 449 w 879"/>
                  <a:gd name="T19" fmla="*/ 57 h 240"/>
                  <a:gd name="T20" fmla="*/ 424 w 879"/>
                  <a:gd name="T21" fmla="*/ 56 h 240"/>
                  <a:gd name="T22" fmla="*/ 334 w 879"/>
                  <a:gd name="T23" fmla="*/ 64 h 240"/>
                  <a:gd name="T24" fmla="*/ 334 w 879"/>
                  <a:gd name="T25" fmla="*/ 43 h 240"/>
                  <a:gd name="T26" fmla="*/ 291 w 879"/>
                  <a:gd name="T27" fmla="*/ 43 h 240"/>
                  <a:gd name="T28" fmla="*/ 250 w 879"/>
                  <a:gd name="T29" fmla="*/ 16 h 240"/>
                  <a:gd name="T30" fmla="*/ 250 w 879"/>
                  <a:gd name="T31" fmla="*/ 0 h 240"/>
                  <a:gd name="T32" fmla="*/ 217 w 879"/>
                  <a:gd name="T33" fmla="*/ 2 h 240"/>
                  <a:gd name="T34" fmla="*/ 172 w 879"/>
                  <a:gd name="T35" fmla="*/ 57 h 240"/>
                  <a:gd name="T36" fmla="*/ 99 w 879"/>
                  <a:gd name="T37" fmla="*/ 67 h 240"/>
                  <a:gd name="T38" fmla="*/ 0 w 879"/>
                  <a:gd name="T39" fmla="*/ 119 h 240"/>
                  <a:gd name="T40" fmla="*/ 0 w 879"/>
                  <a:gd name="T41" fmla="*/ 240 h 240"/>
                  <a:gd name="T42" fmla="*/ 847 w 879"/>
                  <a:gd name="T43" fmla="*/ 240 h 240"/>
                  <a:gd name="T44" fmla="*/ 834 w 879"/>
                  <a:gd name="T45" fmla="*/ 170 h 240"/>
                  <a:gd name="T46" fmla="*/ 867 w 879"/>
                  <a:gd name="T47" fmla="*/ 159 h 240"/>
                  <a:gd name="T48" fmla="*/ 847 w 879"/>
                  <a:gd name="T49" fmla="*/ 129 h 240"/>
                  <a:gd name="T50" fmla="*/ 873 w 879"/>
                  <a:gd name="T51" fmla="*/ 96 h 240"/>
                  <a:gd name="T52" fmla="*/ 873 w 879"/>
                  <a:gd name="T53" fmla="*/ 79 h 240"/>
                  <a:gd name="T54" fmla="*/ 847 w 879"/>
                  <a:gd name="T55" fmla="*/ 8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9" h="240">
                    <a:moveTo>
                      <a:pt x="847" y="85"/>
                    </a:moveTo>
                    <a:cubicBezTo>
                      <a:pt x="841" y="79"/>
                      <a:pt x="840" y="71"/>
                      <a:pt x="834" y="64"/>
                    </a:cubicBezTo>
                    <a:cubicBezTo>
                      <a:pt x="827" y="58"/>
                      <a:pt x="798" y="70"/>
                      <a:pt x="785" y="70"/>
                    </a:cubicBezTo>
                    <a:cubicBezTo>
                      <a:pt x="773" y="70"/>
                      <a:pt x="750" y="65"/>
                      <a:pt x="745" y="60"/>
                    </a:cubicBezTo>
                    <a:cubicBezTo>
                      <a:pt x="739" y="55"/>
                      <a:pt x="740" y="67"/>
                      <a:pt x="731" y="67"/>
                    </a:cubicBezTo>
                    <a:cubicBezTo>
                      <a:pt x="722" y="67"/>
                      <a:pt x="709" y="56"/>
                      <a:pt x="704" y="56"/>
                    </a:cubicBezTo>
                    <a:cubicBezTo>
                      <a:pt x="698" y="56"/>
                      <a:pt x="671" y="64"/>
                      <a:pt x="660" y="64"/>
                    </a:cubicBezTo>
                    <a:cubicBezTo>
                      <a:pt x="649" y="64"/>
                      <a:pt x="648" y="54"/>
                      <a:pt x="644" y="50"/>
                    </a:cubicBezTo>
                    <a:cubicBezTo>
                      <a:pt x="640" y="46"/>
                      <a:pt x="576" y="50"/>
                      <a:pt x="550" y="47"/>
                    </a:cubicBezTo>
                    <a:cubicBezTo>
                      <a:pt x="489" y="39"/>
                      <a:pt x="461" y="57"/>
                      <a:pt x="449" y="57"/>
                    </a:cubicBezTo>
                    <a:cubicBezTo>
                      <a:pt x="437" y="57"/>
                      <a:pt x="440" y="51"/>
                      <a:pt x="424" y="56"/>
                    </a:cubicBezTo>
                    <a:cubicBezTo>
                      <a:pt x="408" y="60"/>
                      <a:pt x="341" y="72"/>
                      <a:pt x="334" y="64"/>
                    </a:cubicBezTo>
                    <a:cubicBezTo>
                      <a:pt x="326" y="56"/>
                      <a:pt x="339" y="48"/>
                      <a:pt x="334" y="43"/>
                    </a:cubicBezTo>
                    <a:cubicBezTo>
                      <a:pt x="328" y="38"/>
                      <a:pt x="311" y="43"/>
                      <a:pt x="291" y="43"/>
                    </a:cubicBezTo>
                    <a:cubicBezTo>
                      <a:pt x="271" y="43"/>
                      <a:pt x="250" y="23"/>
                      <a:pt x="250" y="16"/>
                    </a:cubicBezTo>
                    <a:cubicBezTo>
                      <a:pt x="250" y="9"/>
                      <a:pt x="255" y="0"/>
                      <a:pt x="250" y="0"/>
                    </a:cubicBezTo>
                    <a:cubicBezTo>
                      <a:pt x="246" y="0"/>
                      <a:pt x="217" y="2"/>
                      <a:pt x="217" y="2"/>
                    </a:cubicBezTo>
                    <a:cubicBezTo>
                      <a:pt x="217" y="2"/>
                      <a:pt x="182" y="47"/>
                      <a:pt x="172" y="57"/>
                    </a:cubicBezTo>
                    <a:cubicBezTo>
                      <a:pt x="163" y="67"/>
                      <a:pt x="99" y="67"/>
                      <a:pt x="99" y="67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847" y="240"/>
                      <a:pt x="847" y="240"/>
                      <a:pt x="847" y="240"/>
                    </a:cubicBezTo>
                    <a:cubicBezTo>
                      <a:pt x="847" y="240"/>
                      <a:pt x="834" y="177"/>
                      <a:pt x="834" y="170"/>
                    </a:cubicBezTo>
                    <a:cubicBezTo>
                      <a:pt x="834" y="164"/>
                      <a:pt x="867" y="167"/>
                      <a:pt x="867" y="159"/>
                    </a:cubicBezTo>
                    <a:cubicBezTo>
                      <a:pt x="867" y="150"/>
                      <a:pt x="850" y="132"/>
                      <a:pt x="847" y="129"/>
                    </a:cubicBezTo>
                    <a:cubicBezTo>
                      <a:pt x="844" y="126"/>
                      <a:pt x="868" y="101"/>
                      <a:pt x="873" y="96"/>
                    </a:cubicBezTo>
                    <a:cubicBezTo>
                      <a:pt x="879" y="90"/>
                      <a:pt x="877" y="82"/>
                      <a:pt x="873" y="79"/>
                    </a:cubicBezTo>
                    <a:cubicBezTo>
                      <a:pt x="870" y="75"/>
                      <a:pt x="853" y="91"/>
                      <a:pt x="847" y="85"/>
                    </a:cubicBezTo>
                    <a:close/>
                  </a:path>
                </a:pathLst>
              </a:custGeom>
              <a:noFill/>
              <a:ln w="6350">
                <a:solidFill>
                  <a:srgbClr val="F4F4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Name Tags/Benennung">
              <a:extLst>
                <a:ext uri="{FF2B5EF4-FFF2-40B4-BE49-F238E27FC236}">
                  <a16:creationId xmlns:a16="http://schemas.microsoft.com/office/drawing/2014/main" id="{687B580E-AB77-461E-9D5B-1EB09C4D485F}"/>
                </a:ext>
              </a:extLst>
            </p:cNvPr>
            <p:cNvGrpSpPr/>
            <p:nvPr/>
          </p:nvGrpSpPr>
          <p:grpSpPr>
            <a:xfrm>
              <a:off x="1495088" y="1456492"/>
              <a:ext cx="4326568" cy="3747878"/>
              <a:chOff x="1495088" y="1456492"/>
              <a:chExt cx="4326568" cy="3747878"/>
            </a:xfrm>
          </p:grpSpPr>
          <p:sp>
            <p:nvSpPr>
              <p:cNvPr id="245" name="United Kingdom/Vereinigtes Königreich">
                <a:extLst>
                  <a:ext uri="{FF2B5EF4-FFF2-40B4-BE49-F238E27FC236}">
                    <a16:creationId xmlns:a16="http://schemas.microsoft.com/office/drawing/2014/main" id="{C7172EEE-1E50-46EB-9292-F074756EF9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0087" y="2991588"/>
                <a:ext cx="216825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UK</a:t>
                </a:r>
              </a:p>
            </p:txBody>
          </p:sp>
          <p:sp>
            <p:nvSpPr>
              <p:cNvPr id="246" name="Switzerland/Schweiz">
                <a:extLst>
                  <a:ext uri="{FF2B5EF4-FFF2-40B4-BE49-F238E27FC236}">
                    <a16:creationId xmlns:a16="http://schemas.microsoft.com/office/drawing/2014/main" id="{8A6ED18A-7FD8-4E08-BBEE-8630331D40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4504" y="4088091"/>
                <a:ext cx="227042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</a:t>
                </a:r>
              </a:p>
            </p:txBody>
          </p:sp>
          <p:sp>
            <p:nvSpPr>
              <p:cNvPr id="247" name="Sweden/Schweden">
                <a:extLst>
                  <a:ext uri="{FF2B5EF4-FFF2-40B4-BE49-F238E27FC236}">
                    <a16:creationId xmlns:a16="http://schemas.microsoft.com/office/drawing/2014/main" id="{0BB3AA74-1AE1-4177-BD6D-7826EC97B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83014" y="1456492"/>
                <a:ext cx="203205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SE</a:t>
                </a:r>
              </a:p>
            </p:txBody>
          </p:sp>
          <p:sp>
            <p:nvSpPr>
              <p:cNvPr id="248" name="Slovakia/Slowakei">
                <a:extLst>
                  <a:ext uri="{FF2B5EF4-FFF2-40B4-BE49-F238E27FC236}">
                    <a16:creationId xmlns:a16="http://schemas.microsoft.com/office/drawing/2014/main" id="{3CEA9CDB-5D48-4942-9F0D-5FBCE283B0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2345" y="3902912"/>
                <a:ext cx="210015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SK</a:t>
                </a:r>
              </a:p>
            </p:txBody>
          </p:sp>
          <p:sp>
            <p:nvSpPr>
              <p:cNvPr id="249" name="Serbia/Serbien">
                <a:extLst>
                  <a:ext uri="{FF2B5EF4-FFF2-40B4-BE49-F238E27FC236}">
                    <a16:creationId xmlns:a16="http://schemas.microsoft.com/office/drawing/2014/main" id="{3C0CA7AD-1129-4E30-AE87-F7F08E5E83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3345" y="4642737"/>
                <a:ext cx="208314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RS</a:t>
                </a:r>
              </a:p>
            </p:txBody>
          </p:sp>
          <p:sp>
            <p:nvSpPr>
              <p:cNvPr id="250" name="Romania/Rumänien">
                <a:extLst>
                  <a:ext uri="{FF2B5EF4-FFF2-40B4-BE49-F238E27FC236}">
                    <a16:creationId xmlns:a16="http://schemas.microsoft.com/office/drawing/2014/main" id="{D0B1A9F1-7C67-4270-8742-0AED8C61D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5204" y="4364385"/>
                <a:ext cx="218529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RO</a:t>
                </a:r>
              </a:p>
            </p:txBody>
          </p:sp>
          <p:sp>
            <p:nvSpPr>
              <p:cNvPr id="251" name="Poland/Polen">
                <a:extLst>
                  <a:ext uri="{FF2B5EF4-FFF2-40B4-BE49-F238E27FC236}">
                    <a16:creationId xmlns:a16="http://schemas.microsoft.com/office/drawing/2014/main" id="{830E1EFE-AA90-4C17-AFBA-AD21BD397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5462" y="3342532"/>
                <a:ext cx="203206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PL</a:t>
                </a:r>
              </a:p>
            </p:txBody>
          </p:sp>
          <p:sp>
            <p:nvSpPr>
              <p:cNvPr id="252" name="Norway/Norwegen">
                <a:extLst>
                  <a:ext uri="{FF2B5EF4-FFF2-40B4-BE49-F238E27FC236}">
                    <a16:creationId xmlns:a16="http://schemas.microsoft.com/office/drawing/2014/main" id="{F176C360-B794-48C8-A1B0-13A4B7ACED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149" y="1783302"/>
                <a:ext cx="230446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NO</a:t>
                </a:r>
              </a:p>
            </p:txBody>
          </p:sp>
          <p:sp>
            <p:nvSpPr>
              <p:cNvPr id="253" name="Northern Macedonia/Nordmazedonien">
                <a:extLst>
                  <a:ext uri="{FF2B5EF4-FFF2-40B4-BE49-F238E27FC236}">
                    <a16:creationId xmlns:a16="http://schemas.microsoft.com/office/drawing/2014/main" id="{1C8EA21A-0CE4-432B-A6E7-A31CB920DA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6654" y="5059449"/>
                <a:ext cx="240661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MK</a:t>
                </a:r>
              </a:p>
            </p:txBody>
          </p:sp>
          <p:sp>
            <p:nvSpPr>
              <p:cNvPr id="254" name="Netherlands/Niederlande">
                <a:extLst>
                  <a:ext uri="{FF2B5EF4-FFF2-40B4-BE49-F238E27FC236}">
                    <a16:creationId xmlns:a16="http://schemas.microsoft.com/office/drawing/2014/main" id="{9BF8CBA7-C0F2-4638-9924-0A6C44E8C4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081" y="3143909"/>
                <a:ext cx="213421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NL</a:t>
                </a:r>
              </a:p>
            </p:txBody>
          </p:sp>
          <p:sp>
            <p:nvSpPr>
              <p:cNvPr id="255" name="Montenegro">
                <a:extLst>
                  <a:ext uri="{FF2B5EF4-FFF2-40B4-BE49-F238E27FC236}">
                    <a16:creationId xmlns:a16="http://schemas.microsoft.com/office/drawing/2014/main" id="{E1F09489-31FA-45B8-9999-B7D2A1402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3864" y="4891372"/>
                <a:ext cx="233851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ME</a:t>
                </a:r>
              </a:p>
            </p:txBody>
          </p:sp>
          <p:sp>
            <p:nvSpPr>
              <p:cNvPr id="256" name="Lithuania/Litauen">
                <a:extLst>
                  <a:ext uri="{FF2B5EF4-FFF2-40B4-BE49-F238E27FC236}">
                    <a16:creationId xmlns:a16="http://schemas.microsoft.com/office/drawing/2014/main" id="{4207B9F2-6B16-4C8B-BC80-43F042B89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6166" y="2791935"/>
                <a:ext cx="204909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LT</a:t>
                </a:r>
              </a:p>
            </p:txBody>
          </p:sp>
          <p:sp>
            <p:nvSpPr>
              <p:cNvPr id="257" name="Latvia/Lettland">
                <a:extLst>
                  <a:ext uri="{FF2B5EF4-FFF2-40B4-BE49-F238E27FC236}">
                    <a16:creationId xmlns:a16="http://schemas.microsoft.com/office/drawing/2014/main" id="{03796036-791D-406C-9128-854000413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1186" y="2518221"/>
                <a:ext cx="204909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LV</a:t>
                </a:r>
              </a:p>
            </p:txBody>
          </p:sp>
          <p:sp>
            <p:nvSpPr>
              <p:cNvPr id="258" name="Italy/Italien">
                <a:extLst>
                  <a:ext uri="{FF2B5EF4-FFF2-40B4-BE49-F238E27FC236}">
                    <a16:creationId xmlns:a16="http://schemas.microsoft.com/office/drawing/2014/main" id="{F487DE34-0D5D-4AEA-B78B-CB1916986F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5854" y="4444768"/>
                <a:ext cx="170858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IT</a:t>
                </a:r>
              </a:p>
            </p:txBody>
          </p:sp>
          <p:sp>
            <p:nvSpPr>
              <p:cNvPr id="259" name="Hungary/Ungarn">
                <a:extLst>
                  <a:ext uri="{FF2B5EF4-FFF2-40B4-BE49-F238E27FC236}">
                    <a16:creationId xmlns:a16="http://schemas.microsoft.com/office/drawing/2014/main" id="{914FB740-626C-4E80-9A4A-4AEF9C0806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3331" y="4194350"/>
                <a:ext cx="227042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HU</a:t>
                </a:r>
              </a:p>
            </p:txBody>
          </p:sp>
          <p:sp>
            <p:nvSpPr>
              <p:cNvPr id="260" name="Germany/Deutschland">
                <a:extLst>
                  <a:ext uri="{FF2B5EF4-FFF2-40B4-BE49-F238E27FC236}">
                    <a16:creationId xmlns:a16="http://schemas.microsoft.com/office/drawing/2014/main" id="{D2015706-001E-4D4C-BD36-52044A56B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81672" y="3419227"/>
                <a:ext cx="197737" cy="136448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</a:t>
                </a:r>
              </a:p>
            </p:txBody>
          </p:sp>
          <p:sp>
            <p:nvSpPr>
              <p:cNvPr id="261" name="France/Frankreich">
                <a:extLst>
                  <a:ext uri="{FF2B5EF4-FFF2-40B4-BE49-F238E27FC236}">
                    <a16:creationId xmlns:a16="http://schemas.microsoft.com/office/drawing/2014/main" id="{8232E11F-AB97-474D-9428-0B8514431C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6768" y="4009015"/>
                <a:ext cx="203206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FR</a:t>
                </a:r>
              </a:p>
            </p:txBody>
          </p:sp>
          <p:sp>
            <p:nvSpPr>
              <p:cNvPr id="262" name="Finland/Finnland">
                <a:extLst>
                  <a:ext uri="{FF2B5EF4-FFF2-40B4-BE49-F238E27FC236}">
                    <a16:creationId xmlns:a16="http://schemas.microsoft.com/office/drawing/2014/main" id="{78E34F29-E203-4171-AB1F-247D66EE30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4244" y="1624493"/>
                <a:ext cx="165749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FI</a:t>
                </a:r>
              </a:p>
            </p:txBody>
          </p:sp>
          <p:sp>
            <p:nvSpPr>
              <p:cNvPr id="263" name="Estonia/Estland">
                <a:extLst>
                  <a:ext uri="{FF2B5EF4-FFF2-40B4-BE49-F238E27FC236}">
                    <a16:creationId xmlns:a16="http://schemas.microsoft.com/office/drawing/2014/main" id="{DBA533A4-D65A-47FB-A916-9F3F1E3C58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1186" y="2220881"/>
                <a:ext cx="199800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EE</a:t>
                </a:r>
              </a:p>
            </p:txBody>
          </p:sp>
          <p:sp>
            <p:nvSpPr>
              <p:cNvPr id="264" name="Denmark/Dänemark">
                <a:extLst>
                  <a:ext uri="{FF2B5EF4-FFF2-40B4-BE49-F238E27FC236}">
                    <a16:creationId xmlns:a16="http://schemas.microsoft.com/office/drawing/2014/main" id="{8FAA59B3-8EB1-466C-9857-03093FA3D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4373" y="2593618"/>
                <a:ext cx="216825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DK</a:t>
                </a:r>
              </a:p>
            </p:txBody>
          </p:sp>
          <p:sp>
            <p:nvSpPr>
              <p:cNvPr id="265" name="Czech/Tschechien">
                <a:extLst>
                  <a:ext uri="{FF2B5EF4-FFF2-40B4-BE49-F238E27FC236}">
                    <a16:creationId xmlns:a16="http://schemas.microsoft.com/office/drawing/2014/main" id="{3E3832D5-3583-470D-989D-CE91342C50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1880" y="3717270"/>
                <a:ext cx="213421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CZ</a:t>
                </a:r>
              </a:p>
            </p:txBody>
          </p:sp>
          <p:sp>
            <p:nvSpPr>
              <p:cNvPr id="266" name="Croatia/Kroatien">
                <a:extLst>
                  <a:ext uri="{FF2B5EF4-FFF2-40B4-BE49-F238E27FC236}">
                    <a16:creationId xmlns:a16="http://schemas.microsoft.com/office/drawing/2014/main" id="{13EB81F4-17C4-4BB0-9F1F-52AF188B0C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59150" y="4407912"/>
                <a:ext cx="221934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HR</a:t>
                </a:r>
              </a:p>
            </p:txBody>
          </p:sp>
          <p:sp>
            <p:nvSpPr>
              <p:cNvPr id="267" name="Bulgaria/Bulgarien">
                <a:extLst>
                  <a:ext uri="{FF2B5EF4-FFF2-40B4-BE49-F238E27FC236}">
                    <a16:creationId xmlns:a16="http://schemas.microsoft.com/office/drawing/2014/main" id="{C802378D-EC1C-4EB8-BE90-9114FFF9EE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01426" y="4887575"/>
                <a:ext cx="220230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BG</a:t>
                </a:r>
              </a:p>
            </p:txBody>
          </p:sp>
          <p:sp>
            <p:nvSpPr>
              <p:cNvPr id="268" name="Bosnia and Herzegovina/Bosnien Herzegowina">
                <a:extLst>
                  <a:ext uri="{FF2B5EF4-FFF2-40B4-BE49-F238E27FC236}">
                    <a16:creationId xmlns:a16="http://schemas.microsoft.com/office/drawing/2014/main" id="{5CBA2B7C-537E-4DD4-A0D9-5CE175D603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7066" y="4649280"/>
                <a:ext cx="216826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BA</a:t>
                </a:r>
              </a:p>
            </p:txBody>
          </p:sp>
          <p:sp>
            <p:nvSpPr>
              <p:cNvPr id="269" name="Austria/Österreich">
                <a:extLst>
                  <a:ext uri="{FF2B5EF4-FFF2-40B4-BE49-F238E27FC236}">
                    <a16:creationId xmlns:a16="http://schemas.microsoft.com/office/drawing/2014/main" id="{55404E2E-797C-4F3C-AD96-F057CC1215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1979" y="4048410"/>
                <a:ext cx="213421" cy="144921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de-DE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AT</a:t>
                </a:r>
              </a:p>
            </p:txBody>
          </p:sp>
          <p:sp>
            <p:nvSpPr>
              <p:cNvPr id="77" name="United Kingdom/Vereinigtes Königreich">
                <a:extLst>
                  <a:ext uri="{FF2B5EF4-FFF2-40B4-BE49-F238E27FC236}">
                    <a16:creationId xmlns:a16="http://schemas.microsoft.com/office/drawing/2014/main" id="{0FF606BC-50E3-4513-A7EA-FC4E87CBDC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436" y="2635906"/>
                <a:ext cx="157663" cy="136448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en-GB" sz="8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IE</a:t>
                </a:r>
                <a:endParaRPr lang="en-GB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78" name="France/Frankreich">
                <a:extLst>
                  <a:ext uri="{FF2B5EF4-FFF2-40B4-BE49-F238E27FC236}">
                    <a16:creationId xmlns:a16="http://schemas.microsoft.com/office/drawing/2014/main" id="{57665862-8128-4D4C-B733-B506194380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95088" y="4751127"/>
                <a:ext cx="197738" cy="136448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en-GB" sz="8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PT</a:t>
                </a:r>
                <a:endParaRPr lang="en-GB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79" name="France/Frankreich">
                <a:extLst>
                  <a:ext uri="{FF2B5EF4-FFF2-40B4-BE49-F238E27FC236}">
                    <a16:creationId xmlns:a16="http://schemas.microsoft.com/office/drawing/2014/main" id="{C95AB6FF-A767-4503-B2C2-49094C02AB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7996" y="4308362"/>
                <a:ext cx="160869" cy="136448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en-GB" sz="8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SI</a:t>
                </a:r>
                <a:endParaRPr lang="en-GB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0" name="France/Frankreich">
                <a:extLst>
                  <a:ext uri="{FF2B5EF4-FFF2-40B4-BE49-F238E27FC236}">
                    <a16:creationId xmlns:a16="http://schemas.microsoft.com/office/drawing/2014/main" id="{B2A1103F-183B-40DD-A63E-D96BE6067C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005" y="3417324"/>
                <a:ext cx="194531" cy="136448"/>
              </a:xfrm>
              <a:prstGeom prst="rect">
                <a:avLst/>
              </a:prstGeom>
              <a:noFill/>
            </p:spPr>
            <p:txBody>
              <a:bodyPr wrap="none" lIns="36000" tIns="0" rIns="3600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Symbol" panose="05050102010706020507" pitchFamily="18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656868" algn="ctr"/>
                <a:r>
                  <a:rPr lang="en-GB" sz="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BE</a:t>
                </a:r>
              </a:p>
            </p:txBody>
          </p:sp>
        </p:grpSp>
      </p:grpSp>
      <p:sp>
        <p:nvSpPr>
          <p:cNvPr id="1088" name="Text Placeholder 3">
            <a:extLst>
              <a:ext uri="{FF2B5EF4-FFF2-40B4-BE49-F238E27FC236}">
                <a16:creationId xmlns:a16="http://schemas.microsoft.com/office/drawing/2014/main" id="{A390C0D3-E64A-4A04-8F4C-DA2F6E8A3EFF}"/>
              </a:ext>
            </a:extLst>
          </p:cNvPr>
          <p:cNvSpPr txBox="1">
            <a:spLocks/>
          </p:cNvSpPr>
          <p:nvPr/>
        </p:nvSpPr>
        <p:spPr>
          <a:xfrm>
            <a:off x="555321" y="5627368"/>
            <a:ext cx="72000" cy="72000"/>
          </a:xfrm>
          <a:prstGeom prst="rect">
            <a:avLst/>
          </a:prstGeom>
          <a:solidFill>
            <a:schemeClr val="accent4"/>
          </a:solidFill>
        </p:spPr>
        <p:txBody>
          <a:bodyPr wrap="none" lIns="216000" tIns="0" rIns="0" bIns="0"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/>
              <a:t>Lorem ipsum dolor sit amet </a:t>
            </a:r>
          </a:p>
        </p:txBody>
      </p:sp>
      <p:sp>
        <p:nvSpPr>
          <p:cNvPr id="1089" name="Text Placeholder 3">
            <a:extLst>
              <a:ext uri="{FF2B5EF4-FFF2-40B4-BE49-F238E27FC236}">
                <a16:creationId xmlns:a16="http://schemas.microsoft.com/office/drawing/2014/main" id="{FB80FB98-2705-4549-89D8-2CF8A722235C}"/>
              </a:ext>
            </a:extLst>
          </p:cNvPr>
          <p:cNvSpPr txBox="1">
            <a:spLocks/>
          </p:cNvSpPr>
          <p:nvPr/>
        </p:nvSpPr>
        <p:spPr>
          <a:xfrm>
            <a:off x="555321" y="5868042"/>
            <a:ext cx="72000" cy="72000"/>
          </a:xfrm>
          <a:prstGeom prst="rect">
            <a:avLst/>
          </a:prstGeom>
          <a:solidFill>
            <a:schemeClr val="accent1"/>
          </a:solidFill>
        </p:spPr>
        <p:txBody>
          <a:bodyPr wrap="none" lIns="216000" tIns="0" rIns="0" bIns="0"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503"/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vero</a:t>
            </a:r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eos</a:t>
            </a:r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accusam</a:t>
            </a:r>
            <a:endParaRPr lang="de-DE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90" name="Text Placeholder 3">
            <a:extLst>
              <a:ext uri="{FF2B5EF4-FFF2-40B4-BE49-F238E27FC236}">
                <a16:creationId xmlns:a16="http://schemas.microsoft.com/office/drawing/2014/main" id="{0D3A12D6-9ED8-4480-8EFE-E8D809912D51}"/>
              </a:ext>
            </a:extLst>
          </p:cNvPr>
          <p:cNvSpPr txBox="1">
            <a:spLocks/>
          </p:cNvSpPr>
          <p:nvPr/>
        </p:nvSpPr>
        <p:spPr>
          <a:xfrm>
            <a:off x="555321" y="6108716"/>
            <a:ext cx="72000" cy="72000"/>
          </a:xfrm>
          <a:prstGeom prst="rect">
            <a:avLst/>
          </a:prstGeom>
          <a:solidFill>
            <a:schemeClr val="accent2"/>
          </a:solidFill>
        </p:spPr>
        <p:txBody>
          <a:bodyPr wrap="none" lIns="216000" tIns="0" rIns="0" bIns="0"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56503"/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consetetur</a:t>
            </a:r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elitr</a:t>
            </a:r>
            <a:r>
              <a:rPr lang="de-DE" sz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ipsum</a:t>
            </a:r>
            <a:endParaRPr lang="en-US" sz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1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46751AE5-0C11-418D-B686-1F7540E0C68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edia Placeholder 9">
            <a:extLst>
              <a:ext uri="{FF2B5EF4-FFF2-40B4-BE49-F238E27FC236}">
                <a16:creationId xmlns:a16="http://schemas.microsoft.com/office/drawing/2014/main" id="{2E46D7CF-39D2-447C-9D76-A6ED020E1C45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83725FE9-FE9A-4E17-AD80-9FDF9B1D0330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B3F971C-9832-4F8C-B16B-56D84ADA7A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33" r="3833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9A2DE3-1AD1-4D41-ACC2-95A2FE8B6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Titelfolie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5820D8F-FE2A-4009-8DF1-4D7426440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264E5A-8483-49A4-BB4D-51E51FC7E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E4C0F-1033-4DB4-85E0-0A127ABCA1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4AA492-5E9E-47FC-99F3-2D270A9273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944B46F8-F534-4C05-966F-402211B7EB7F}"/>
              </a:ext>
            </a:extLst>
          </p:cNvPr>
          <p:cNvSpPr txBox="1">
            <a:spLocks/>
          </p:cNvSpPr>
          <p:nvPr/>
        </p:nvSpPr>
        <p:spPr>
          <a:xfrm>
            <a:off x="6212541" y="869576"/>
            <a:ext cx="2689412" cy="94017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8667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warehouse&#10;&#10;Description automatically generated">
            <a:extLst>
              <a:ext uri="{FF2B5EF4-FFF2-40B4-BE49-F238E27FC236}">
                <a16:creationId xmlns:a16="http://schemas.microsoft.com/office/drawing/2014/main" id="{D3EDD16E-9D6F-44BD-BBC0-605A24A19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2355" r="4919"/>
          <a:stretch/>
        </p:blipFill>
        <p:spPr>
          <a:xfrm>
            <a:off x="0" y="0"/>
            <a:ext cx="5735638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35C446-E0A5-4A01-9B9A-B96ED9A41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LOREM IPSUM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AD2A60F-A9AB-4638-A340-59D77F900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Amet</a:t>
            </a:r>
          </a:p>
        </p:txBody>
      </p:sp>
      <p:sp>
        <p:nvSpPr>
          <p:cNvPr id="6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DCC83270-60E6-4869-9D10-BE01A5007EEE}"/>
              </a:ext>
            </a:extLst>
          </p:cNvPr>
          <p:cNvSpPr txBox="1">
            <a:spLocks/>
          </p:cNvSpPr>
          <p:nvPr/>
        </p:nvSpPr>
        <p:spPr>
          <a:xfrm>
            <a:off x="6212541" y="735106"/>
            <a:ext cx="1954306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1933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F973AE45-8FCD-4764-B806-8A8D97A2EC59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4601A0DB-106A-4768-A201-D1B57FEA5532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Media Placeholder 17">
            <a:extLst>
              <a:ext uri="{FF2B5EF4-FFF2-40B4-BE49-F238E27FC236}">
                <a16:creationId xmlns:a16="http://schemas.microsoft.com/office/drawing/2014/main" id="{01DE1DE8-6778-4C7C-A35B-644376E937B4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erson riding a bike in a warehouse&#10;&#10;Description automatically generated with medium confidence">
            <a:extLst>
              <a:ext uri="{FF2B5EF4-FFF2-40B4-BE49-F238E27FC236}">
                <a16:creationId xmlns:a16="http://schemas.microsoft.com/office/drawing/2014/main" id="{E228664F-EC13-40EE-88BB-DDBF4A7309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144" b="10144"/>
          <a:stretch/>
        </p:blipFill>
        <p:spPr>
          <a:xfrm>
            <a:off x="0" y="0"/>
            <a:ext cx="5735638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9A2DE3-1AD1-4D41-ACC2-95A2FE8B6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6000" cy="36000"/>
          </a:xfrm>
        </p:spPr>
        <p:txBody>
          <a:bodyPr/>
          <a:lstStyle/>
          <a:p>
            <a:r>
              <a:rPr lang="de-DE" dirty="0"/>
              <a:t>Titelfolie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BAE462-75E1-447C-8B48-F859B6A42F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7E8F1F-D9C4-45DD-A14D-6F2B65B22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1EC96F-CF14-4F88-956D-08DA2A5FA8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3A510B-7E7F-4B71-A136-F1FDC70DB6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9737DF0C-CBE0-4B90-8548-29BDE858C668}"/>
              </a:ext>
            </a:extLst>
          </p:cNvPr>
          <p:cNvSpPr txBox="1">
            <a:spLocks/>
          </p:cNvSpPr>
          <p:nvPr/>
        </p:nvSpPr>
        <p:spPr>
          <a:xfrm>
            <a:off x="6212541" y="735106"/>
            <a:ext cx="1954306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064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white van on a road&#10;&#10;Description automatically generated with medium confidence">
            <a:extLst>
              <a:ext uri="{FF2B5EF4-FFF2-40B4-BE49-F238E27FC236}">
                <a16:creationId xmlns:a16="http://schemas.microsoft.com/office/drawing/2014/main" id="{DD2070AB-6C60-4AAC-ACEC-9FF122A210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8637" r="18637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35C446-E0A5-4A01-9B9A-B96ED9A41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LOREM IPSUM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AD2A60F-A9AB-4638-A340-59D77F900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Amet</a:t>
            </a:r>
          </a:p>
        </p:txBody>
      </p:sp>
      <p:sp>
        <p:nvSpPr>
          <p:cNvPr id="5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959A0C2F-5546-4D51-AC7A-285B61416E85}"/>
              </a:ext>
            </a:extLst>
          </p:cNvPr>
          <p:cNvSpPr txBox="1">
            <a:spLocks/>
          </p:cNvSpPr>
          <p:nvPr/>
        </p:nvSpPr>
        <p:spPr>
          <a:xfrm>
            <a:off x="6212541" y="735106"/>
            <a:ext cx="2303930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6554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674F4D50-52EF-4A6F-9BDB-6A5B9180F1F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45EC8B5F-D504-427A-B020-8B9512691F50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F1FEF698-5EC7-4973-9029-9BE035495E9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1A70DB3-2BF2-4580-B347-634D655A51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129" r="22129"/>
          <a:stretch/>
        </p:blipFill>
        <p:spPr>
          <a:xfrm>
            <a:off x="0" y="0"/>
            <a:ext cx="5735638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6FB1D7-0A9C-4C52-BA01-73CE5B89B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EE66FF-AB3F-40B3-972D-F64151EE94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2A6F34-81E1-49AC-8D91-3E9E43EA9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88884D-25C7-4C03-8DDF-6FF9DB1FCF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8C213B-BD22-4EA5-9B87-D485AB75EE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extplatzhalter 9">
            <a:hlinkClick r:id="rId3" action="ppaction://hlinksldjump"/>
            <a:extLst>
              <a:ext uri="{FF2B5EF4-FFF2-40B4-BE49-F238E27FC236}">
                <a16:creationId xmlns:a16="http://schemas.microsoft.com/office/drawing/2014/main" id="{13FCFC9C-234D-474E-936F-736FE6D41FA4}"/>
              </a:ext>
            </a:extLst>
          </p:cNvPr>
          <p:cNvSpPr txBox="1">
            <a:spLocks/>
          </p:cNvSpPr>
          <p:nvPr/>
        </p:nvSpPr>
        <p:spPr>
          <a:xfrm>
            <a:off x="6212541" y="735106"/>
            <a:ext cx="2303930" cy="125505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lIns="144000" tIns="468000" rIns="14400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2824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hoenix Group Master ENG">
  <a:themeElements>
    <a:clrScheme name="Phoenix">
      <a:dk1>
        <a:srgbClr val="1F1F1F"/>
      </a:dk1>
      <a:lt1>
        <a:sysClr val="window" lastClr="FFFFFF"/>
      </a:lt1>
      <a:dk2>
        <a:srgbClr val="62C3D5"/>
      </a:dk2>
      <a:lt2>
        <a:srgbClr val="FBBA00"/>
      </a:lt2>
      <a:accent1>
        <a:srgbClr val="00927B"/>
      </a:accent1>
      <a:accent2>
        <a:srgbClr val="92D400"/>
      </a:accent2>
      <a:accent3>
        <a:srgbClr val="535353"/>
      </a:accent3>
      <a:accent4>
        <a:srgbClr val="7D7E7E"/>
      </a:accent4>
      <a:accent5>
        <a:srgbClr val="A6A8A8"/>
      </a:accent5>
      <a:accent6>
        <a:srgbClr val="C8C8C8"/>
      </a:accent6>
      <a:hlink>
        <a:srgbClr val="92D400"/>
      </a:hlink>
      <a:folHlink>
        <a:srgbClr val="00927B"/>
      </a:folHlink>
    </a:clrScheme>
    <a:fontScheme name="Roboto Medium &amp; 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Corporate Color 1">
      <a:srgbClr val="993399"/>
    </a:custClr>
    <a:custClr name="Corporate Color 2">
      <a:srgbClr val="D53F15"/>
    </a:custClr>
    <a:custClr name="Controlling Color 1">
      <a:srgbClr val="CC3399"/>
    </a:custClr>
    <a:custClr name="Controlling Color 2">
      <a:srgbClr val="990099"/>
    </a:custClr>
    <a:custClr name="Controlling Color 3">
      <a:srgbClr val="FFC000"/>
    </a:custClr>
    <a:custClr name="Controlling Color 4">
      <a:srgbClr val="FF9933"/>
    </a:custClr>
    <a:custClr name="Controlling Color 5">
      <a:srgbClr val="99CCFF"/>
    </a:custClr>
    <a:custClr name="Controlling Color 6">
      <a:srgbClr val="6699FF"/>
    </a:custClr>
    <a:custClr name="Controlling Color 7">
      <a:srgbClr val="0000FF"/>
    </a:custClr>
  </a:custClrLst>
  <a:extLst>
    <a:ext uri="{05A4C25C-085E-4340-85A3-A5531E510DB2}">
      <thm15:themeFamily xmlns:thm15="http://schemas.microsoft.com/office/thememl/2012/main" name="22-1026_ChartPool_v11.pptx" id="{57E641E8-4166-4964-B83F-8ADBD1A8181C}" vid="{A1F9B7C6-15C4-4E29-BB07-E0C32D92846C}"/>
    </a:ext>
  </a:extLst>
</a:theme>
</file>

<file path=ppt/theme/theme2.xml><?xml version="1.0" encoding="utf-8"?>
<a:theme xmlns:a="http://schemas.openxmlformats.org/drawingml/2006/main" name="Phoenix Pharmahandel Master DE">
  <a:themeElements>
    <a:clrScheme name="Phönix">
      <a:dk1>
        <a:srgbClr val="1F1F1F"/>
      </a:dk1>
      <a:lt1>
        <a:sysClr val="window" lastClr="FFFFFF"/>
      </a:lt1>
      <a:dk2>
        <a:srgbClr val="62C3D5"/>
      </a:dk2>
      <a:lt2>
        <a:srgbClr val="FBBA00"/>
      </a:lt2>
      <a:accent1>
        <a:srgbClr val="00927B"/>
      </a:accent1>
      <a:accent2>
        <a:srgbClr val="92D400"/>
      </a:accent2>
      <a:accent3>
        <a:srgbClr val="535353"/>
      </a:accent3>
      <a:accent4>
        <a:srgbClr val="7D7E7E"/>
      </a:accent4>
      <a:accent5>
        <a:srgbClr val="A6A8A8"/>
      </a:accent5>
      <a:accent6>
        <a:srgbClr val="C8C8C8"/>
      </a:accent6>
      <a:hlink>
        <a:srgbClr val="92D400"/>
      </a:hlink>
      <a:folHlink>
        <a:srgbClr val="00927B"/>
      </a:folHlink>
    </a:clrScheme>
    <a:fontScheme name="Roboto Medium &amp; 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Corporate Color 1">
      <a:srgbClr val="993399"/>
    </a:custClr>
    <a:custClr name="Corporate Color 2">
      <a:srgbClr val="D53F15"/>
    </a:custClr>
    <a:custClr name="Controlling Color 1">
      <a:srgbClr val="CC3399"/>
    </a:custClr>
    <a:custClr name="Controlling Color 2">
      <a:srgbClr val="990099"/>
    </a:custClr>
    <a:custClr name="Controlling Color 3">
      <a:srgbClr val="FFC000"/>
    </a:custClr>
    <a:custClr name="Controlling Color 4">
      <a:srgbClr val="FF9933"/>
    </a:custClr>
    <a:custClr name="Controlling Color 5">
      <a:srgbClr val="99CCFF"/>
    </a:custClr>
    <a:custClr name="Controlling Color 6">
      <a:srgbClr val="6699FF"/>
    </a:custClr>
    <a:custClr name="Controlling Color 7">
      <a:srgbClr val="0000FF"/>
    </a:custClr>
  </a:custClrLst>
  <a:extLst>
    <a:ext uri="{05A4C25C-085E-4340-85A3-A5531E510DB2}">
      <thm15:themeFamily xmlns:thm15="http://schemas.microsoft.com/office/thememl/2012/main" name="22-1026_ChartPool_v11.pptx" id="{57E641E8-4166-4964-B83F-8ADBD1A8181C}" vid="{55CEAF69-9D0D-49F8-8DAD-EB14C6E0F07A}"/>
    </a:ext>
  </a:extLst>
</a:theme>
</file>

<file path=ppt/theme/theme3.xml><?xml version="1.0" encoding="utf-8"?>
<a:theme xmlns:a="http://schemas.openxmlformats.org/drawingml/2006/main" name="Phoenix Transmed Master DE">
  <a:themeElements>
    <a:clrScheme name="Phönix">
      <a:dk1>
        <a:srgbClr val="1F1F1F"/>
      </a:dk1>
      <a:lt1>
        <a:sysClr val="window" lastClr="FFFFFF"/>
      </a:lt1>
      <a:dk2>
        <a:srgbClr val="62C3D5"/>
      </a:dk2>
      <a:lt2>
        <a:srgbClr val="FBBA00"/>
      </a:lt2>
      <a:accent1>
        <a:srgbClr val="00927B"/>
      </a:accent1>
      <a:accent2>
        <a:srgbClr val="92D400"/>
      </a:accent2>
      <a:accent3>
        <a:srgbClr val="535353"/>
      </a:accent3>
      <a:accent4>
        <a:srgbClr val="7D7E7E"/>
      </a:accent4>
      <a:accent5>
        <a:srgbClr val="A6A8A8"/>
      </a:accent5>
      <a:accent6>
        <a:srgbClr val="C8C8C8"/>
      </a:accent6>
      <a:hlink>
        <a:srgbClr val="92D400"/>
      </a:hlink>
      <a:folHlink>
        <a:srgbClr val="00927B"/>
      </a:folHlink>
    </a:clrScheme>
    <a:fontScheme name="Roboto Medium &amp; 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Corporate Color 1">
      <a:srgbClr val="993399"/>
    </a:custClr>
    <a:custClr name="Corporate Color 2">
      <a:srgbClr val="D53F15"/>
    </a:custClr>
    <a:custClr name="Controlling Color 1">
      <a:srgbClr val="CC3399"/>
    </a:custClr>
    <a:custClr name="Controlling Color 2">
      <a:srgbClr val="990099"/>
    </a:custClr>
    <a:custClr name="Controlling Color 3">
      <a:srgbClr val="FFC000"/>
    </a:custClr>
    <a:custClr name="Controlling Color 4">
      <a:srgbClr val="FF9933"/>
    </a:custClr>
    <a:custClr name="Controlling Color 5">
      <a:srgbClr val="99CCFF"/>
    </a:custClr>
    <a:custClr name="Controlling Color 6">
      <a:srgbClr val="6699FF"/>
    </a:custClr>
    <a:custClr name="Controlling Color 7">
      <a:srgbClr val="0000FF"/>
    </a:custClr>
  </a:custClrLst>
  <a:extLst>
    <a:ext uri="{05A4C25C-085E-4340-85A3-A5531E510DB2}">
      <thm15:themeFamily xmlns:thm15="http://schemas.microsoft.com/office/thememl/2012/main" name="22-1026_ChartPool_v11.pptx" id="{57E641E8-4166-4964-B83F-8ADBD1A8181C}" vid="{876A7798-5E14-4E53-BC09-0508EA3E1C7D}"/>
    </a:ext>
  </a:extLst>
</a:theme>
</file>

<file path=ppt/theme/theme4.xml><?xml version="1.0" encoding="utf-8"?>
<a:theme xmlns:a="http://schemas.openxmlformats.org/drawingml/2006/main" name="Phoenix BlisterCenter Master DE">
  <a:themeElements>
    <a:clrScheme name="Phönix">
      <a:dk1>
        <a:srgbClr val="1F1F1F"/>
      </a:dk1>
      <a:lt1>
        <a:sysClr val="window" lastClr="FFFFFF"/>
      </a:lt1>
      <a:dk2>
        <a:srgbClr val="62C3D5"/>
      </a:dk2>
      <a:lt2>
        <a:srgbClr val="FBBA00"/>
      </a:lt2>
      <a:accent1>
        <a:srgbClr val="00927B"/>
      </a:accent1>
      <a:accent2>
        <a:srgbClr val="92D400"/>
      </a:accent2>
      <a:accent3>
        <a:srgbClr val="535353"/>
      </a:accent3>
      <a:accent4>
        <a:srgbClr val="7D7E7E"/>
      </a:accent4>
      <a:accent5>
        <a:srgbClr val="A6A8A8"/>
      </a:accent5>
      <a:accent6>
        <a:srgbClr val="C8C8C8"/>
      </a:accent6>
      <a:hlink>
        <a:srgbClr val="92D400"/>
      </a:hlink>
      <a:folHlink>
        <a:srgbClr val="00927B"/>
      </a:folHlink>
    </a:clrScheme>
    <a:fontScheme name="Roboto Medium &amp; 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Corporate Color 1">
      <a:srgbClr val="993399"/>
    </a:custClr>
    <a:custClr name="Corporate Color 2">
      <a:srgbClr val="D53F15"/>
    </a:custClr>
    <a:custClr name="Controlling Color 1">
      <a:srgbClr val="CC3399"/>
    </a:custClr>
    <a:custClr name="Controlling Color 2">
      <a:srgbClr val="990099"/>
    </a:custClr>
    <a:custClr name="Controlling Color 3">
      <a:srgbClr val="FFC000"/>
    </a:custClr>
    <a:custClr name="Controlling Color 4">
      <a:srgbClr val="FF9933"/>
    </a:custClr>
    <a:custClr name="Controlling Color 5">
      <a:srgbClr val="99CCFF"/>
    </a:custClr>
    <a:custClr name="Controlling Color 6">
      <a:srgbClr val="6699FF"/>
    </a:custClr>
    <a:custClr name="Controlling Color 7">
      <a:srgbClr val="0000FF"/>
    </a:custClr>
  </a:custClrLst>
  <a:extLst>
    <a:ext uri="{05A4C25C-085E-4340-85A3-A5531E510DB2}">
      <thm15:themeFamily xmlns:thm15="http://schemas.microsoft.com/office/thememl/2012/main" name="22-1026_ChartPool_v11.pptx" id="{57E641E8-4166-4964-B83F-8ADBD1A8181C}" vid="{F4C9FC89-34D9-4247-A5D5-36F2C3B440B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fb001e-00ad-49e0-afed-3c4ba2b15611">
      <Terms xmlns="http://schemas.microsoft.com/office/infopath/2007/PartnerControls"/>
    </lcf76f155ced4ddcb4097134ff3c332f>
    <TaxCatchAll xmlns="74b08e04-43d2-4993-a4a4-6a34821555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5FFEB419A4726459684C643D7D14615" ma:contentTypeVersion="10" ma:contentTypeDescription="Új dokumentum létrehozása." ma:contentTypeScope="" ma:versionID="bba265fc174a8e587094fd2e882e5f89">
  <xsd:schema xmlns:xsd="http://www.w3.org/2001/XMLSchema" xmlns:xs="http://www.w3.org/2001/XMLSchema" xmlns:p="http://schemas.microsoft.com/office/2006/metadata/properties" xmlns:ns2="53fb001e-00ad-49e0-afed-3c4ba2b15611" xmlns:ns3="74b08e04-43d2-4993-a4a4-6a348215553a" targetNamespace="http://schemas.microsoft.com/office/2006/metadata/properties" ma:root="true" ma:fieldsID="17396ebdc011fad4902a4a266fec713d" ns2:_="" ns3:_="">
    <xsd:import namespace="53fb001e-00ad-49e0-afed-3c4ba2b15611"/>
    <xsd:import namespace="74b08e04-43d2-4993-a4a4-6a3482155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b001e-00ad-49e0-afed-3c4ba2b15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épcímkék" ma:readOnly="false" ma:fieldId="{5cf76f15-5ced-4ddc-b409-7134ff3c332f}" ma:taxonomyMulti="true" ma:sspId="21b10caa-8532-4a8b-acbc-1e046494a3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08e04-43d2-4993-a4a4-6a34821555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6eef7bb-b0f9-4f97-8b92-b0d09be871f1}" ma:internalName="TaxCatchAll" ma:showField="CatchAllData" ma:web="74b08e04-43d2-4993-a4a4-6a34821555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D891EB-F26A-4BAA-9878-D7C8FDDF73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F9A0A6-D911-4753-9DDC-A768855FB768}">
  <ds:schemaRefs>
    <ds:schemaRef ds:uri="cfb007a6-8c47-44ec-ab57-e1d79ada063b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31b32bf-5f64-481a-b413-9b419e9dd989"/>
    <ds:schemaRef ds:uri="http://purl.org/dc/terms/"/>
    <ds:schemaRef ds:uri="27173b2a-951c-42f9-b547-438861269e15"/>
    <ds:schemaRef ds:uri="e3648549-c7b4-4e23-bf66-450d3dfdc8ee"/>
  </ds:schemaRefs>
</ds:datastoreItem>
</file>

<file path=customXml/itemProps3.xml><?xml version="1.0" encoding="utf-8"?>
<ds:datastoreItem xmlns:ds="http://schemas.openxmlformats.org/officeDocument/2006/customXml" ds:itemID="{0C0714FA-B297-44FC-9724-1336FB8F40D3}"/>
</file>

<file path=docProps/app.xml><?xml version="1.0" encoding="utf-8"?>
<Properties xmlns="http://schemas.openxmlformats.org/officeDocument/2006/extended-properties" xmlns:vt="http://schemas.openxmlformats.org/officeDocument/2006/docPropsVTypes">
  <Template>PHOENIX Chart Pool</Template>
  <TotalTime>0</TotalTime>
  <Words>2524</Words>
  <Application>Microsoft Office PowerPoint</Application>
  <PresentationFormat>Widescreen</PresentationFormat>
  <Paragraphs>620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</vt:lpstr>
      <vt:lpstr>Lucida Sans Unicode</vt:lpstr>
      <vt:lpstr>Roboto</vt:lpstr>
      <vt:lpstr>Roboto Medium</vt:lpstr>
      <vt:lpstr>Symbol</vt:lpstr>
      <vt:lpstr>Tahoma</vt:lpstr>
      <vt:lpstr>Wingdings</vt:lpstr>
      <vt:lpstr>Phoenix Group Master ENG</vt:lpstr>
      <vt:lpstr>Phoenix Pharmahandel Master DE</vt:lpstr>
      <vt:lpstr>Phoenix Transmed Master DE</vt:lpstr>
      <vt:lpstr>Phoenix BlisterCenter Master DE</vt:lpstr>
      <vt:lpstr>Chart pool</vt:lpstr>
      <vt:lpstr>Table of Contents</vt:lpstr>
      <vt:lpstr>LOREM IPSUM</vt:lpstr>
      <vt:lpstr>LOREM IPSUM</vt:lpstr>
      <vt:lpstr>Titelfolie</vt:lpstr>
      <vt:lpstr>LOREM IPSUM</vt:lpstr>
      <vt:lpstr>Titelfolie</vt:lpstr>
      <vt:lpstr>LOREM IPSUM</vt:lpstr>
      <vt:lpstr>PowerPoint Presentation</vt:lpstr>
      <vt:lpstr>LOREM IPSUM</vt:lpstr>
      <vt:lpstr>PowerPoint Presentation</vt:lpstr>
      <vt:lpstr>PowerPoint Presentation</vt:lpstr>
      <vt:lpstr>LOREM IPSUM DOLOR SIT AMET CONSETETUR ELITR</vt:lpstr>
      <vt:lpstr>LOREM IPSUM DOLOR AMET CONSETETUR</vt:lpstr>
      <vt:lpstr>LOREM IPSUM DOLOR AMET CONSETETUR</vt:lpstr>
      <vt:lpstr>LOREM IPSUM DOLOR AMET CONSETETUR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SIT AMET CONSETETUR ELITR</vt:lpstr>
      <vt:lpstr>LOREM IPSUM DOLOR AMET CONSETETUR</vt:lpstr>
      <vt:lpstr>LOREM IPSUM DOLOR SIT AMET CONSETETUR ELITR</vt:lpstr>
      <vt:lpstr>LOREM IPSUM DOLOR SIT AMET CONSETETUR ELITR</vt:lpstr>
      <vt:lpstr>LOREM IPSUM DOLOR SIT AMET CONSETETUR ELITR</vt:lpstr>
      <vt:lpstr>LOREM IPSUM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SCHWEICHER Nico</dc:creator>
  <cp:lastModifiedBy>SCHWEICHER Nico</cp:lastModifiedBy>
  <cp:revision>1</cp:revision>
  <dcterms:created xsi:type="dcterms:W3CDTF">2025-02-19T11:58:21Z</dcterms:created>
  <dcterms:modified xsi:type="dcterms:W3CDTF">2025-02-19T11:58:37Z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0x01010095FFEB419A4726459684C643D7D14615</vt:lpwstr>
  </property>
</Properties>
</file>